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4"/>
  </p:notesMasterIdLst>
  <p:sldIdLst>
    <p:sldId id="256" r:id="rId5"/>
    <p:sldId id="446" r:id="rId6"/>
    <p:sldId id="284" r:id="rId7"/>
    <p:sldId id="1000" r:id="rId8"/>
    <p:sldId id="279" r:id="rId9"/>
    <p:sldId id="265" r:id="rId10"/>
    <p:sldId id="452" r:id="rId11"/>
    <p:sldId id="264" r:id="rId12"/>
    <p:sldId id="308" r:id="rId13"/>
    <p:sldId id="1002" r:id="rId14"/>
    <p:sldId id="996" r:id="rId15"/>
    <p:sldId id="995" r:id="rId16"/>
    <p:sldId id="994" r:id="rId17"/>
    <p:sldId id="298" r:id="rId18"/>
    <p:sldId id="299" r:id="rId19"/>
    <p:sldId id="307" r:id="rId20"/>
    <p:sldId id="1001" r:id="rId21"/>
    <p:sldId id="997" r:id="rId22"/>
    <p:sldId id="1003" r:id="rId23"/>
    <p:sldId id="1004" r:id="rId24"/>
    <p:sldId id="300" r:id="rId25"/>
    <p:sldId id="302" r:id="rId26"/>
    <p:sldId id="301" r:id="rId27"/>
    <p:sldId id="309" r:id="rId28"/>
    <p:sldId id="303" r:id="rId29"/>
    <p:sldId id="304" r:id="rId30"/>
    <p:sldId id="305" r:id="rId31"/>
    <p:sldId id="312" r:id="rId32"/>
    <p:sldId id="274" r:id="rId3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2ADE"/>
    <a:srgbClr val="2A7DE1"/>
    <a:srgbClr val="A2CC84"/>
    <a:srgbClr val="EA6752"/>
    <a:srgbClr val="F5AEBF"/>
    <a:srgbClr val="96D4E9"/>
    <a:srgbClr val="D15559"/>
    <a:srgbClr val="4D4084"/>
    <a:srgbClr val="F0EC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4E0109-42E7-33DF-28BB-1E7BA71FBEC0}" v="1" dt="2026-06-22T16:09:03.041"/>
    <p1510:client id="{27D09CF0-E940-F641-B142-7805033D797E}" v="6" dt="2026-06-22T13:00:32.748"/>
    <p1510:client id="{2B18CD78-B2CC-62AF-E6EE-2BE7BFCC1738}" v="3" dt="2026-06-22T15:05:17.593"/>
    <p1510:client id="{6D522730-B27B-48FF-95EE-62CB3C497536}" v="67" dt="2026-06-22T14:36:36.844"/>
    <p1510:client id="{80F44095-F149-6B52-0748-2104FF288F8B}" v="9" dt="2026-06-22T14:12:46.056"/>
    <p1510:client id="{A4FE091E-AD79-AD45-F6A6-45A6113D81A3}" v="4" dt="2026-06-22T08:00:16.832"/>
    <p1510:client id="{D0DE1F58-1CBD-F560-6DEA-F15E7F93B7E7}" v="1" dt="2026-06-22T16:10:58.180"/>
    <p1510:client id="{E109FC1B-20DB-5C8E-647D-C23BC9E6EC31}" v="182" dt="2026-06-22T07:00:09.045"/>
    <p1510:client id="{ECD27915-E3BF-02DA-FCDD-07220C3FE805}" v="2" dt="2026-06-22T10:19:35.2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ry Poskett" userId="S::107968@newdur.ac.uk::a667dbfc-858b-4cd1-8c2f-64b358a4412f" providerId="AD" clId="Web-{CF049987-061B-5B2B-EAF8-327EA90AC5CB}"/>
    <pc:docChg chg="modSld">
      <pc:chgData name="Barry Poskett" userId="S::107968@newdur.ac.uk::a667dbfc-858b-4cd1-8c2f-64b358a4412f" providerId="AD" clId="Web-{CF049987-061B-5B2B-EAF8-327EA90AC5CB}" dt="2026-06-19T13:43:33.249" v="2" actId="20577"/>
      <pc:docMkLst>
        <pc:docMk/>
      </pc:docMkLst>
      <pc:sldChg chg="modSp">
        <pc:chgData name="Barry Poskett" userId="S::107968@newdur.ac.uk::a667dbfc-858b-4cd1-8c2f-64b358a4412f" providerId="AD" clId="Web-{CF049987-061B-5B2B-EAF8-327EA90AC5CB}" dt="2026-06-19T13:43:33.249" v="2" actId="20577"/>
        <pc:sldMkLst>
          <pc:docMk/>
          <pc:sldMk cId="3456699146" sldId="256"/>
        </pc:sldMkLst>
        <pc:spChg chg="mod">
          <ac:chgData name="Barry Poskett" userId="S::107968@newdur.ac.uk::a667dbfc-858b-4cd1-8c2f-64b358a4412f" providerId="AD" clId="Web-{CF049987-061B-5B2B-EAF8-327EA90AC5CB}" dt="2026-06-19T13:43:33.249" v="2" actId="20577"/>
          <ac:spMkLst>
            <pc:docMk/>
            <pc:sldMk cId="3456699146" sldId="256"/>
            <ac:spMk id="6" creationId="{BBC6AC7D-7D7D-F547-A41E-836FE19764C4}"/>
          </ac:spMkLst>
        </pc:spChg>
      </pc:sldChg>
    </pc:docChg>
  </pc:docChgLst>
  <pc:docChgLst>
    <pc:chgData name="Barry Poskett" userId="S::107968@newdur.ac.uk::a667dbfc-858b-4cd1-8c2f-64b358a4412f" providerId="AD" clId="Web-{D0DE1F58-1CBD-F560-6DEA-F15E7F93B7E7}"/>
    <pc:docChg chg="delSld">
      <pc:chgData name="Barry Poskett" userId="S::107968@newdur.ac.uk::a667dbfc-858b-4cd1-8c2f-64b358a4412f" providerId="AD" clId="Web-{D0DE1F58-1CBD-F560-6DEA-F15E7F93B7E7}" dt="2026-06-22T16:10:58.180" v="0"/>
      <pc:docMkLst>
        <pc:docMk/>
      </pc:docMkLst>
      <pc:sldChg chg="del">
        <pc:chgData name="Barry Poskett" userId="S::107968@newdur.ac.uk::a667dbfc-858b-4cd1-8c2f-64b358a4412f" providerId="AD" clId="Web-{D0DE1F58-1CBD-F560-6DEA-F15E7F93B7E7}" dt="2026-06-22T16:10:58.180" v="0"/>
        <pc:sldMkLst>
          <pc:docMk/>
          <pc:sldMk cId="3512963058" sldId="451"/>
        </pc:sldMkLst>
      </pc:sldChg>
    </pc:docChg>
  </pc:docChgLst>
  <pc:docChgLst>
    <pc:chgData name="Barry Poskett" userId="S::107968@newdur.ac.uk::a667dbfc-858b-4cd1-8c2f-64b358a4412f" providerId="AD" clId="Web-{E109FC1B-20DB-5C8E-647D-C23BC9E6EC31}"/>
    <pc:docChg chg="addSld delSld modSld">
      <pc:chgData name="Barry Poskett" userId="S::107968@newdur.ac.uk::a667dbfc-858b-4cd1-8c2f-64b358a4412f" providerId="AD" clId="Web-{E109FC1B-20DB-5C8E-647D-C23BC9E6EC31}" dt="2026-06-22T07:00:09.045" v="107" actId="20577"/>
      <pc:docMkLst>
        <pc:docMk/>
      </pc:docMkLst>
      <pc:sldChg chg="addSp modSp">
        <pc:chgData name="Barry Poskett" userId="S::107968@newdur.ac.uk::a667dbfc-858b-4cd1-8c2f-64b358a4412f" providerId="AD" clId="Web-{E109FC1B-20DB-5C8E-647D-C23BC9E6EC31}" dt="2026-06-22T06:54:52.813" v="87" actId="20577"/>
        <pc:sldMkLst>
          <pc:docMk/>
          <pc:sldMk cId="3542118497" sldId="996"/>
        </pc:sldMkLst>
        <pc:spChg chg="mod">
          <ac:chgData name="Barry Poskett" userId="S::107968@newdur.ac.uk::a667dbfc-858b-4cd1-8c2f-64b358a4412f" providerId="AD" clId="Web-{E109FC1B-20DB-5C8E-647D-C23BC9E6EC31}" dt="2026-06-22T06:54:52.813" v="87" actId="20577"/>
          <ac:spMkLst>
            <pc:docMk/>
            <pc:sldMk cId="3542118497" sldId="996"/>
            <ac:spMk id="8" creationId="{58BA4178-45B5-0740-AA9A-2BCADBF1CE30}"/>
          </ac:spMkLst>
        </pc:spChg>
        <pc:picChg chg="add mod">
          <ac:chgData name="Barry Poskett" userId="S::107968@newdur.ac.uk::a667dbfc-858b-4cd1-8c2f-64b358a4412f" providerId="AD" clId="Web-{E109FC1B-20DB-5C8E-647D-C23BC9E6EC31}" dt="2026-06-22T06:53:45.967" v="61" actId="1076"/>
          <ac:picMkLst>
            <pc:docMk/>
            <pc:sldMk cId="3542118497" sldId="996"/>
            <ac:picMk id="2" creationId="{2896BAB6-7FD3-01B5-50BC-A00D39493A9D}"/>
          </ac:picMkLst>
        </pc:picChg>
        <pc:picChg chg="mod">
          <ac:chgData name="Barry Poskett" userId="S::107968@newdur.ac.uk::a667dbfc-858b-4cd1-8c2f-64b358a4412f" providerId="AD" clId="Web-{E109FC1B-20DB-5C8E-647D-C23BC9E6EC31}" dt="2026-06-22T06:53:55.373" v="64" actId="1076"/>
          <ac:picMkLst>
            <pc:docMk/>
            <pc:sldMk cId="3542118497" sldId="996"/>
            <ac:picMk id="3" creationId="{97855FB2-1D84-4392-7823-0C5FFE2D5A7E}"/>
          </ac:picMkLst>
        </pc:picChg>
      </pc:sldChg>
      <pc:sldChg chg="del">
        <pc:chgData name="Barry Poskett" userId="S::107968@newdur.ac.uk::a667dbfc-858b-4cd1-8c2f-64b358a4412f" providerId="AD" clId="Web-{E109FC1B-20DB-5C8E-647D-C23BC9E6EC31}" dt="2026-06-22T06:59:20.731" v="90"/>
        <pc:sldMkLst>
          <pc:docMk/>
          <pc:sldMk cId="3448095608" sldId="998"/>
        </pc:sldMkLst>
      </pc:sldChg>
      <pc:sldChg chg="del">
        <pc:chgData name="Barry Poskett" userId="S::107968@newdur.ac.uk::a667dbfc-858b-4cd1-8c2f-64b358a4412f" providerId="AD" clId="Web-{E109FC1B-20DB-5C8E-647D-C23BC9E6EC31}" dt="2026-06-22T06:59:22.387" v="91"/>
        <pc:sldMkLst>
          <pc:docMk/>
          <pc:sldMk cId="2887364742" sldId="999"/>
        </pc:sldMkLst>
      </pc:sldChg>
      <pc:sldChg chg="modSp add">
        <pc:chgData name="Barry Poskett" userId="S::107968@newdur.ac.uk::a667dbfc-858b-4cd1-8c2f-64b358a4412f" providerId="AD" clId="Web-{E109FC1B-20DB-5C8E-647D-C23BC9E6EC31}" dt="2026-06-22T07:00:09.045" v="107" actId="20577"/>
        <pc:sldMkLst>
          <pc:docMk/>
          <pc:sldMk cId="3795118650" sldId="1003"/>
        </pc:sldMkLst>
        <pc:spChg chg="mod">
          <ac:chgData name="Barry Poskett" userId="S::107968@newdur.ac.uk::a667dbfc-858b-4cd1-8c2f-64b358a4412f" providerId="AD" clId="Web-{E109FC1B-20DB-5C8E-647D-C23BC9E6EC31}" dt="2026-06-22T07:00:09.045" v="107" actId="20577"/>
          <ac:spMkLst>
            <pc:docMk/>
            <pc:sldMk cId="3795118650" sldId="1003"/>
            <ac:spMk id="3" creationId="{D4C6D09C-A2D8-6641-C998-6F9AC6E2B80F}"/>
          </ac:spMkLst>
        </pc:spChg>
      </pc:sldChg>
      <pc:sldChg chg="add">
        <pc:chgData name="Barry Poskett" userId="S::107968@newdur.ac.uk::a667dbfc-858b-4cd1-8c2f-64b358a4412f" providerId="AD" clId="Web-{E109FC1B-20DB-5C8E-647D-C23BC9E6EC31}" dt="2026-06-22T06:59:17.621" v="89"/>
        <pc:sldMkLst>
          <pc:docMk/>
          <pc:sldMk cId="641501142" sldId="1004"/>
        </pc:sldMkLst>
      </pc:sldChg>
    </pc:docChg>
  </pc:docChgLst>
  <pc:docChgLst>
    <pc:chgData name="Lee Grey" userId="S::108687@newdur.ac.uk::2759ca5b-fd79-4330-b77b-e8a366940cf1" providerId="AD" clId="Web-{27D09CF0-E940-F641-B142-7805033D797E}"/>
    <pc:docChg chg="addSld delSld">
      <pc:chgData name="Lee Grey" userId="S::108687@newdur.ac.uk::2759ca5b-fd79-4330-b77b-e8a366940cf1" providerId="AD" clId="Web-{27D09CF0-E940-F641-B142-7805033D797E}" dt="2026-06-22T13:00:32.748" v="5"/>
      <pc:docMkLst>
        <pc:docMk/>
      </pc:docMkLst>
      <pc:sldChg chg="add del">
        <pc:chgData name="Lee Grey" userId="S::108687@newdur.ac.uk::2759ca5b-fd79-4330-b77b-e8a366940cf1" providerId="AD" clId="Web-{27D09CF0-E940-F641-B142-7805033D797E}" dt="2026-06-22T13:00:32.092" v="3"/>
        <pc:sldMkLst>
          <pc:docMk/>
          <pc:sldMk cId="3289998843" sldId="997"/>
        </pc:sldMkLst>
      </pc:sldChg>
      <pc:sldChg chg="add del">
        <pc:chgData name="Lee Grey" userId="S::108687@newdur.ac.uk::2759ca5b-fd79-4330-b77b-e8a366940cf1" providerId="AD" clId="Web-{27D09CF0-E940-F641-B142-7805033D797E}" dt="2026-06-22T13:00:32.420" v="4"/>
        <pc:sldMkLst>
          <pc:docMk/>
          <pc:sldMk cId="3795118650" sldId="1003"/>
        </pc:sldMkLst>
      </pc:sldChg>
      <pc:sldChg chg="add del">
        <pc:chgData name="Lee Grey" userId="S::108687@newdur.ac.uk::2759ca5b-fd79-4330-b77b-e8a366940cf1" providerId="AD" clId="Web-{27D09CF0-E940-F641-B142-7805033D797E}" dt="2026-06-22T13:00:32.748" v="5"/>
        <pc:sldMkLst>
          <pc:docMk/>
          <pc:sldMk cId="641501142" sldId="1004"/>
        </pc:sldMkLst>
      </pc:sldChg>
    </pc:docChg>
  </pc:docChgLst>
  <pc:docChgLst>
    <pc:chgData name="Barry Poskett" userId="S::107968@newdur.ac.uk::a667dbfc-858b-4cd1-8c2f-64b358a4412f" providerId="AD" clId="Web-{E39292CE-4A47-68FD-94CB-454A6532AB49}"/>
    <pc:docChg chg="addSld modSld">
      <pc:chgData name="Barry Poskett" userId="S::107968@newdur.ac.uk::a667dbfc-858b-4cd1-8c2f-64b358a4412f" providerId="AD" clId="Web-{E39292CE-4A47-68FD-94CB-454A6532AB49}" dt="2026-06-05T11:14:51.926" v="14" actId="20577"/>
      <pc:docMkLst>
        <pc:docMk/>
      </pc:docMkLst>
      <pc:sldChg chg="modSp add replId">
        <pc:chgData name="Barry Poskett" userId="S::107968@newdur.ac.uk::a667dbfc-858b-4cd1-8c2f-64b358a4412f" providerId="AD" clId="Web-{E39292CE-4A47-68FD-94CB-454A6532AB49}" dt="2026-06-05T11:14:51.926" v="14" actId="20577"/>
        <pc:sldMkLst>
          <pc:docMk/>
          <pc:sldMk cId="541657638" sldId="1000"/>
        </pc:sldMkLst>
        <pc:spChg chg="mod">
          <ac:chgData name="Barry Poskett" userId="S::107968@newdur.ac.uk::a667dbfc-858b-4cd1-8c2f-64b358a4412f" providerId="AD" clId="Web-{E39292CE-4A47-68FD-94CB-454A6532AB49}" dt="2026-06-05T11:14:51.926" v="14" actId="20577"/>
          <ac:spMkLst>
            <pc:docMk/>
            <pc:sldMk cId="541657638" sldId="1000"/>
            <ac:spMk id="2" creationId="{F668C688-FCCC-8172-1D0A-F6E68A4197ED}"/>
          </ac:spMkLst>
        </pc:spChg>
        <pc:spChg chg="mod">
          <ac:chgData name="Barry Poskett" userId="S::107968@newdur.ac.uk::a667dbfc-858b-4cd1-8c2f-64b358a4412f" providerId="AD" clId="Web-{E39292CE-4A47-68FD-94CB-454A6532AB49}" dt="2026-06-05T11:09:05.490" v="12" actId="20577"/>
          <ac:spMkLst>
            <pc:docMk/>
            <pc:sldMk cId="541657638" sldId="1000"/>
            <ac:spMk id="6" creationId="{24F2AEC0-2246-19BF-C256-1061A7BC6328}"/>
          </ac:spMkLst>
        </pc:spChg>
      </pc:sldChg>
    </pc:docChg>
  </pc:docChgLst>
  <pc:docChgLst>
    <pc:chgData name="Barry Poskett" userId="S::107968@newdur.ac.uk::a667dbfc-858b-4cd1-8c2f-64b358a4412f" providerId="AD" clId="Web-{7E3F1D19-2E0C-147A-9B4B-D39D0AEF2F77}"/>
    <pc:docChg chg="modSld">
      <pc:chgData name="Barry Poskett" userId="S::107968@newdur.ac.uk::a667dbfc-858b-4cd1-8c2f-64b358a4412f" providerId="AD" clId="Web-{7E3F1D19-2E0C-147A-9B4B-D39D0AEF2F77}" dt="2026-06-18T09:11:42.067" v="41" actId="20577"/>
      <pc:docMkLst>
        <pc:docMk/>
      </pc:docMkLst>
      <pc:sldChg chg="modSp">
        <pc:chgData name="Barry Poskett" userId="S::107968@newdur.ac.uk::a667dbfc-858b-4cd1-8c2f-64b358a4412f" providerId="AD" clId="Web-{7E3F1D19-2E0C-147A-9B4B-D39D0AEF2F77}" dt="2026-06-18T08:34:53.552" v="22" actId="20577"/>
        <pc:sldMkLst>
          <pc:docMk/>
          <pc:sldMk cId="1246585349" sldId="994"/>
        </pc:sldMkLst>
        <pc:spChg chg="mod">
          <ac:chgData name="Barry Poskett" userId="S::107968@newdur.ac.uk::a667dbfc-858b-4cd1-8c2f-64b358a4412f" providerId="AD" clId="Web-{7E3F1D19-2E0C-147A-9B4B-D39D0AEF2F77}" dt="2026-06-18T08:34:53.552" v="22" actId="20577"/>
          <ac:spMkLst>
            <pc:docMk/>
            <pc:sldMk cId="1246585349" sldId="994"/>
            <ac:spMk id="11" creationId="{23181931-3D4A-3E43-A1CB-E8982391302D}"/>
          </ac:spMkLst>
        </pc:spChg>
      </pc:sldChg>
      <pc:sldChg chg="modSp">
        <pc:chgData name="Barry Poskett" userId="S::107968@newdur.ac.uk::a667dbfc-858b-4cd1-8c2f-64b358a4412f" providerId="AD" clId="Web-{7E3F1D19-2E0C-147A-9B4B-D39D0AEF2F77}" dt="2026-06-18T08:34:26.769" v="7" actId="20577"/>
        <pc:sldMkLst>
          <pc:docMk/>
          <pc:sldMk cId="2873259348" sldId="995"/>
        </pc:sldMkLst>
        <pc:graphicFrameChg chg="modGraphic">
          <ac:chgData name="Barry Poskett" userId="S::107968@newdur.ac.uk::a667dbfc-858b-4cd1-8c2f-64b358a4412f" providerId="AD" clId="Web-{7E3F1D19-2E0C-147A-9B4B-D39D0AEF2F77}" dt="2026-06-18T08:34:26.769" v="7" actId="20577"/>
          <ac:graphicFrameMkLst>
            <pc:docMk/>
            <pc:sldMk cId="2873259348" sldId="995"/>
            <ac:graphicFrameMk id="4" creationId="{19DD20AE-E6A3-7AFB-2342-CAE1C5208257}"/>
          </ac:graphicFrameMkLst>
        </pc:graphicFrameChg>
      </pc:sldChg>
      <pc:sldChg chg="addSp delSp modSp">
        <pc:chgData name="Barry Poskett" userId="S::107968@newdur.ac.uk::a667dbfc-858b-4cd1-8c2f-64b358a4412f" providerId="AD" clId="Web-{7E3F1D19-2E0C-147A-9B4B-D39D0AEF2F77}" dt="2026-06-18T09:11:42.067" v="41" actId="20577"/>
        <pc:sldMkLst>
          <pc:docMk/>
          <pc:sldMk cId="541657638" sldId="1000"/>
        </pc:sldMkLst>
        <pc:spChg chg="mod">
          <ac:chgData name="Barry Poskett" userId="S::107968@newdur.ac.uk::a667dbfc-858b-4cd1-8c2f-64b358a4412f" providerId="AD" clId="Web-{7E3F1D19-2E0C-147A-9B4B-D39D0AEF2F77}" dt="2026-06-18T09:11:42.067" v="41" actId="20577"/>
          <ac:spMkLst>
            <pc:docMk/>
            <pc:sldMk cId="541657638" sldId="1000"/>
            <ac:spMk id="6" creationId="{24F2AEC0-2246-19BF-C256-1061A7BC6328}"/>
          </ac:spMkLst>
        </pc:spChg>
        <pc:picChg chg="add mod">
          <ac:chgData name="Barry Poskett" userId="S::107968@newdur.ac.uk::a667dbfc-858b-4cd1-8c2f-64b358a4412f" providerId="AD" clId="Web-{7E3F1D19-2E0C-147A-9B4B-D39D0AEF2F77}" dt="2026-06-18T09:04:55.177" v="26" actId="1076"/>
          <ac:picMkLst>
            <pc:docMk/>
            <pc:sldMk cId="541657638" sldId="1000"/>
            <ac:picMk id="3" creationId="{91723DAD-B5FC-B169-3D6E-B8DC4A6F2F11}"/>
          </ac:picMkLst>
        </pc:picChg>
        <pc:picChg chg="add mod">
          <ac:chgData name="Barry Poskett" userId="S::107968@newdur.ac.uk::a667dbfc-858b-4cd1-8c2f-64b358a4412f" providerId="AD" clId="Web-{7E3F1D19-2E0C-147A-9B4B-D39D0AEF2F77}" dt="2026-06-18T09:05:35.398" v="31" actId="1076"/>
          <ac:picMkLst>
            <pc:docMk/>
            <pc:sldMk cId="541657638" sldId="1000"/>
            <ac:picMk id="4" creationId="{7C4A05FC-8437-0041-B5BB-61241A437E2F}"/>
          </ac:picMkLst>
        </pc:picChg>
        <pc:picChg chg="add mod">
          <ac:chgData name="Barry Poskett" userId="S::107968@newdur.ac.uk::a667dbfc-858b-4cd1-8c2f-64b358a4412f" providerId="AD" clId="Web-{7E3F1D19-2E0C-147A-9B4B-D39D0AEF2F77}" dt="2026-06-18T09:10:45.049" v="38" actId="1076"/>
          <ac:picMkLst>
            <pc:docMk/>
            <pc:sldMk cId="541657638" sldId="1000"/>
            <ac:picMk id="9" creationId="{2F165706-2066-FEA8-D9F2-759CBDBA622C}"/>
          </ac:picMkLst>
        </pc:picChg>
      </pc:sldChg>
    </pc:docChg>
  </pc:docChgLst>
  <pc:docChgLst>
    <pc:chgData name="Rahela Begum" userId="S::112248@newdur.ac.uk::39cd3f91-8369-40d8-ae44-3a833e1ba417" providerId="AD" clId="Web-{ECD27915-E3BF-02DA-FCDD-07220C3FE805}"/>
    <pc:docChg chg="modSld">
      <pc:chgData name="Rahela Begum" userId="S::112248@newdur.ac.uk::39cd3f91-8369-40d8-ae44-3a833e1ba417" providerId="AD" clId="Web-{ECD27915-E3BF-02DA-FCDD-07220C3FE805}" dt="2026-06-22T10:19:35.220" v="1"/>
      <pc:docMkLst>
        <pc:docMk/>
      </pc:docMkLst>
      <pc:sldChg chg="addSp delSp modSp">
        <pc:chgData name="Rahela Begum" userId="S::112248@newdur.ac.uk::39cd3f91-8369-40d8-ae44-3a833e1ba417" providerId="AD" clId="Web-{ECD27915-E3BF-02DA-FCDD-07220C3FE805}" dt="2026-06-22T10:19:35.220" v="1"/>
        <pc:sldMkLst>
          <pc:docMk/>
          <pc:sldMk cId="3823759210" sldId="304"/>
        </pc:sldMkLst>
        <pc:picChg chg="add mod">
          <ac:chgData name="Rahela Begum" userId="S::112248@newdur.ac.uk::39cd3f91-8369-40d8-ae44-3a833e1ba417" providerId="AD" clId="Web-{ECD27915-E3BF-02DA-FCDD-07220C3FE805}" dt="2026-06-22T10:19:35.220" v="1"/>
          <ac:picMkLst>
            <pc:docMk/>
            <pc:sldMk cId="3823759210" sldId="304"/>
            <ac:picMk id="2" creationId="{93FB5983-3682-ED70-EEB0-23CB89759612}"/>
          </ac:picMkLst>
        </pc:picChg>
        <pc:picChg chg="del">
          <ac:chgData name="Rahela Begum" userId="S::112248@newdur.ac.uk::39cd3f91-8369-40d8-ae44-3a833e1ba417" providerId="AD" clId="Web-{ECD27915-E3BF-02DA-FCDD-07220C3FE805}" dt="2026-06-22T10:19:29.064" v="0"/>
          <ac:picMkLst>
            <pc:docMk/>
            <pc:sldMk cId="3823759210" sldId="304"/>
            <ac:picMk id="3" creationId="{594CEE47-44D5-DA95-2D8E-203EC69CBE30}"/>
          </ac:picMkLst>
        </pc:picChg>
      </pc:sldChg>
    </pc:docChg>
  </pc:docChgLst>
  <pc:docChgLst>
    <pc:chgData name="Lee Grey" userId="S::108687@newdur.ac.uk::2759ca5b-fd79-4330-b77b-e8a366940cf1" providerId="AD" clId="Web-{184E0109-42E7-33DF-28BB-1E7BA71FBEC0}"/>
    <pc:docChg chg="modSld">
      <pc:chgData name="Lee Grey" userId="S::108687@newdur.ac.uk::2759ca5b-fd79-4330-b77b-e8a366940cf1" providerId="AD" clId="Web-{184E0109-42E7-33DF-28BB-1E7BA71FBEC0}" dt="2026-06-22T16:09:03.041" v="0" actId="1076"/>
      <pc:docMkLst>
        <pc:docMk/>
      </pc:docMkLst>
      <pc:sldChg chg="modSp">
        <pc:chgData name="Lee Grey" userId="S::108687@newdur.ac.uk::2759ca5b-fd79-4330-b77b-e8a366940cf1" providerId="AD" clId="Web-{184E0109-42E7-33DF-28BB-1E7BA71FBEC0}" dt="2026-06-22T16:09:03.041" v="0" actId="1076"/>
        <pc:sldMkLst>
          <pc:docMk/>
          <pc:sldMk cId="641501142" sldId="1004"/>
        </pc:sldMkLst>
        <pc:spChg chg="mod">
          <ac:chgData name="Lee Grey" userId="S::108687@newdur.ac.uk::2759ca5b-fd79-4330-b77b-e8a366940cf1" providerId="AD" clId="Web-{184E0109-42E7-33DF-28BB-1E7BA71FBEC0}" dt="2026-06-22T16:09:03.041" v="0" actId="1076"/>
          <ac:spMkLst>
            <pc:docMk/>
            <pc:sldMk cId="641501142" sldId="1004"/>
            <ac:spMk id="2" creationId="{93F8CA87-FE47-1DE6-BB15-D2BDDE1C92CC}"/>
          </ac:spMkLst>
        </pc:spChg>
      </pc:sldChg>
    </pc:docChg>
  </pc:docChgLst>
  <pc:docChgLst>
    <pc:chgData name="Rahela Begum" userId="S::112248@newdur.ac.uk::39cd3f91-8369-40d8-ae44-3a833e1ba417" providerId="AD" clId="Web-{0FE015B5-A626-C945-0CC0-9AA821825C4F}"/>
    <pc:docChg chg="addSld modSld">
      <pc:chgData name="Rahela Begum" userId="S::112248@newdur.ac.uk::39cd3f91-8369-40d8-ae44-3a833e1ba417" providerId="AD" clId="Web-{0FE015B5-A626-C945-0CC0-9AA821825C4F}" dt="2026-06-19T15:25:56.300" v="43"/>
      <pc:docMkLst>
        <pc:docMk/>
      </pc:docMkLst>
      <pc:sldChg chg="addSp delSp modSp">
        <pc:chgData name="Rahela Begum" userId="S::112248@newdur.ac.uk::39cd3f91-8369-40d8-ae44-3a833e1ba417" providerId="AD" clId="Web-{0FE015B5-A626-C945-0CC0-9AA821825C4F}" dt="2026-06-19T15:19:57.243" v="7"/>
        <pc:sldMkLst>
          <pc:docMk/>
          <pc:sldMk cId="497064211" sldId="298"/>
        </pc:sldMkLst>
        <pc:picChg chg="add mod">
          <ac:chgData name="Rahela Begum" userId="S::112248@newdur.ac.uk::39cd3f91-8369-40d8-ae44-3a833e1ba417" providerId="AD" clId="Web-{0FE015B5-A626-C945-0CC0-9AA821825C4F}" dt="2026-06-19T15:19:57.243" v="7"/>
          <ac:picMkLst>
            <pc:docMk/>
            <pc:sldMk cId="497064211" sldId="298"/>
            <ac:picMk id="5" creationId="{7D26AE16-AF49-E236-469D-B14F8B5ACF77}"/>
          </ac:picMkLst>
        </pc:picChg>
      </pc:sldChg>
      <pc:sldChg chg="addSp delSp modSp">
        <pc:chgData name="Rahela Begum" userId="S::112248@newdur.ac.uk::39cd3f91-8369-40d8-ae44-3a833e1ba417" providerId="AD" clId="Web-{0FE015B5-A626-C945-0CC0-9AA821825C4F}" dt="2026-06-19T15:20:49.122" v="17"/>
        <pc:sldMkLst>
          <pc:docMk/>
          <pc:sldMk cId="2988147542" sldId="299"/>
        </pc:sldMkLst>
        <pc:picChg chg="add mod">
          <ac:chgData name="Rahela Begum" userId="S::112248@newdur.ac.uk::39cd3f91-8369-40d8-ae44-3a833e1ba417" providerId="AD" clId="Web-{0FE015B5-A626-C945-0CC0-9AA821825C4F}" dt="2026-06-19T15:20:49.122" v="17"/>
          <ac:picMkLst>
            <pc:docMk/>
            <pc:sldMk cId="2988147542" sldId="299"/>
            <ac:picMk id="4" creationId="{440EDB0C-2F11-00C4-8E5E-72AD8C090CD9}"/>
          </ac:picMkLst>
        </pc:picChg>
      </pc:sldChg>
      <pc:sldChg chg="addSp delSp modSp">
        <pc:chgData name="Rahela Begum" userId="S::112248@newdur.ac.uk::39cd3f91-8369-40d8-ae44-3a833e1ba417" providerId="AD" clId="Web-{0FE015B5-A626-C945-0CC0-9AA821825C4F}" dt="2026-06-19T15:22:29.426" v="27"/>
        <pc:sldMkLst>
          <pc:docMk/>
          <pc:sldMk cId="4024647996" sldId="300"/>
        </pc:sldMkLst>
        <pc:picChg chg="add mod">
          <ac:chgData name="Rahela Begum" userId="S::112248@newdur.ac.uk::39cd3f91-8369-40d8-ae44-3a833e1ba417" providerId="AD" clId="Web-{0FE015B5-A626-C945-0CC0-9AA821825C4F}" dt="2026-06-19T15:22:29.426" v="27"/>
          <ac:picMkLst>
            <pc:docMk/>
            <pc:sldMk cId="4024647996" sldId="300"/>
            <ac:picMk id="2" creationId="{DC5FD594-B0DE-6651-2897-4173E7654B12}"/>
          </ac:picMkLst>
        </pc:picChg>
      </pc:sldChg>
      <pc:sldChg chg="addSp delSp modSp">
        <pc:chgData name="Rahela Begum" userId="S::112248@newdur.ac.uk::39cd3f91-8369-40d8-ae44-3a833e1ba417" providerId="AD" clId="Web-{0FE015B5-A626-C945-0CC0-9AA821825C4F}" dt="2026-06-19T15:23:02.037" v="31"/>
        <pc:sldMkLst>
          <pc:docMk/>
          <pc:sldMk cId="3098855664" sldId="301"/>
        </pc:sldMkLst>
        <pc:picChg chg="add mod">
          <ac:chgData name="Rahela Begum" userId="S::112248@newdur.ac.uk::39cd3f91-8369-40d8-ae44-3a833e1ba417" providerId="AD" clId="Web-{0FE015B5-A626-C945-0CC0-9AA821825C4F}" dt="2026-06-19T15:23:02.037" v="31"/>
          <ac:picMkLst>
            <pc:docMk/>
            <pc:sldMk cId="3098855664" sldId="301"/>
            <ac:picMk id="2" creationId="{41187DC6-8902-74D5-66A5-0872E97E5B2C}"/>
          </ac:picMkLst>
        </pc:picChg>
      </pc:sldChg>
      <pc:sldChg chg="addSp delSp modSp">
        <pc:chgData name="Rahela Begum" userId="S::112248@newdur.ac.uk::39cd3f91-8369-40d8-ae44-3a833e1ba417" providerId="AD" clId="Web-{0FE015B5-A626-C945-0CC0-9AA821825C4F}" dt="2026-06-19T15:22:41.020" v="29"/>
        <pc:sldMkLst>
          <pc:docMk/>
          <pc:sldMk cId="2195922991" sldId="302"/>
        </pc:sldMkLst>
        <pc:picChg chg="add mod">
          <ac:chgData name="Rahela Begum" userId="S::112248@newdur.ac.uk::39cd3f91-8369-40d8-ae44-3a833e1ba417" providerId="AD" clId="Web-{0FE015B5-A626-C945-0CC0-9AA821825C4F}" dt="2026-06-19T15:22:41.020" v="29"/>
          <ac:picMkLst>
            <pc:docMk/>
            <pc:sldMk cId="2195922991" sldId="302"/>
            <ac:picMk id="2" creationId="{EFA71379-5E4A-8F6A-9D3C-12C0E57CC397}"/>
          </ac:picMkLst>
        </pc:picChg>
      </pc:sldChg>
      <pc:sldChg chg="addSp delSp modSp">
        <pc:chgData name="Rahela Begum" userId="S::112248@newdur.ac.uk::39cd3f91-8369-40d8-ae44-3a833e1ba417" providerId="AD" clId="Web-{0FE015B5-A626-C945-0CC0-9AA821825C4F}" dt="2026-06-19T15:24:10.261" v="35"/>
        <pc:sldMkLst>
          <pc:docMk/>
          <pc:sldMk cId="1775914536" sldId="303"/>
        </pc:sldMkLst>
        <pc:picChg chg="add mod">
          <ac:chgData name="Rahela Begum" userId="S::112248@newdur.ac.uk::39cd3f91-8369-40d8-ae44-3a833e1ba417" providerId="AD" clId="Web-{0FE015B5-A626-C945-0CC0-9AA821825C4F}" dt="2026-06-19T15:24:10.261" v="35"/>
          <ac:picMkLst>
            <pc:docMk/>
            <pc:sldMk cId="1775914536" sldId="303"/>
            <ac:picMk id="2" creationId="{F9D5D14C-EF66-CCA0-3527-2D791D78E61E}"/>
          </ac:picMkLst>
        </pc:picChg>
      </pc:sldChg>
      <pc:sldChg chg="addSp delSp modSp">
        <pc:chgData name="Rahela Begum" userId="S::112248@newdur.ac.uk::39cd3f91-8369-40d8-ae44-3a833e1ba417" providerId="AD" clId="Web-{0FE015B5-A626-C945-0CC0-9AA821825C4F}" dt="2026-06-19T15:24:21.137" v="37"/>
        <pc:sldMkLst>
          <pc:docMk/>
          <pc:sldMk cId="3823759210" sldId="304"/>
        </pc:sldMkLst>
      </pc:sldChg>
      <pc:sldChg chg="addSp delSp modSp">
        <pc:chgData name="Rahela Begum" userId="S::112248@newdur.ac.uk::39cd3f91-8369-40d8-ae44-3a833e1ba417" providerId="AD" clId="Web-{0FE015B5-A626-C945-0CC0-9AA821825C4F}" dt="2026-06-19T15:24:44.279" v="39"/>
        <pc:sldMkLst>
          <pc:docMk/>
          <pc:sldMk cId="1446783845" sldId="305"/>
        </pc:sldMkLst>
        <pc:picChg chg="add mod">
          <ac:chgData name="Rahela Begum" userId="S::112248@newdur.ac.uk::39cd3f91-8369-40d8-ae44-3a833e1ba417" providerId="AD" clId="Web-{0FE015B5-A626-C945-0CC0-9AA821825C4F}" dt="2026-06-19T15:24:44.279" v="39"/>
          <ac:picMkLst>
            <pc:docMk/>
            <pc:sldMk cId="1446783845" sldId="305"/>
            <ac:picMk id="2" creationId="{FE184145-9666-BA0D-2509-188358211E39}"/>
          </ac:picMkLst>
        </pc:picChg>
      </pc:sldChg>
      <pc:sldChg chg="addSp delSp modSp">
        <pc:chgData name="Rahela Begum" userId="S::112248@newdur.ac.uk::39cd3f91-8369-40d8-ae44-3a833e1ba417" providerId="AD" clId="Web-{0FE015B5-A626-C945-0CC0-9AA821825C4F}" dt="2026-06-19T15:21:22.918" v="21"/>
        <pc:sldMkLst>
          <pc:docMk/>
          <pc:sldMk cId="1480522159" sldId="307"/>
        </pc:sldMkLst>
        <pc:picChg chg="add mod">
          <ac:chgData name="Rahela Begum" userId="S::112248@newdur.ac.uk::39cd3f91-8369-40d8-ae44-3a833e1ba417" providerId="AD" clId="Web-{0FE015B5-A626-C945-0CC0-9AA821825C4F}" dt="2026-06-19T15:21:22.918" v="21"/>
          <ac:picMkLst>
            <pc:docMk/>
            <pc:sldMk cId="1480522159" sldId="307"/>
            <ac:picMk id="5" creationId="{86DAD2E1-239E-4212-B1DB-EA94B73E63B5}"/>
          </ac:picMkLst>
        </pc:picChg>
      </pc:sldChg>
      <pc:sldChg chg="addSp delSp modSp">
        <pc:chgData name="Rahela Begum" userId="S::112248@newdur.ac.uk::39cd3f91-8369-40d8-ae44-3a833e1ba417" providerId="AD" clId="Web-{0FE015B5-A626-C945-0CC0-9AA821825C4F}" dt="2026-06-19T15:25:24.641" v="41"/>
        <pc:sldMkLst>
          <pc:docMk/>
          <pc:sldMk cId="4183088990" sldId="308"/>
        </pc:sldMkLst>
        <pc:picChg chg="add mod">
          <ac:chgData name="Rahela Begum" userId="S::112248@newdur.ac.uk::39cd3f91-8369-40d8-ae44-3a833e1ba417" providerId="AD" clId="Web-{0FE015B5-A626-C945-0CC0-9AA821825C4F}" dt="2026-06-19T15:25:24.641" v="41"/>
          <ac:picMkLst>
            <pc:docMk/>
            <pc:sldMk cId="4183088990" sldId="308"/>
            <ac:picMk id="2" creationId="{55ABD60D-9188-4E4F-8629-E53184D48D7B}"/>
          </ac:picMkLst>
        </pc:picChg>
      </pc:sldChg>
      <pc:sldChg chg="addSp delSp modSp">
        <pc:chgData name="Rahela Begum" userId="S::112248@newdur.ac.uk::39cd3f91-8369-40d8-ae44-3a833e1ba417" providerId="AD" clId="Web-{0FE015B5-A626-C945-0CC0-9AA821825C4F}" dt="2026-06-19T15:23:24.914" v="33"/>
        <pc:sldMkLst>
          <pc:docMk/>
          <pc:sldMk cId="373194138" sldId="309"/>
        </pc:sldMkLst>
        <pc:picChg chg="add mod">
          <ac:chgData name="Rahela Begum" userId="S::112248@newdur.ac.uk::39cd3f91-8369-40d8-ae44-3a833e1ba417" providerId="AD" clId="Web-{0FE015B5-A626-C945-0CC0-9AA821825C4F}" dt="2026-06-19T15:23:24.914" v="33"/>
          <ac:picMkLst>
            <pc:docMk/>
            <pc:sldMk cId="373194138" sldId="309"/>
            <ac:picMk id="2" creationId="{228807A2-22A1-81DD-D437-380A064A0B62}"/>
          </ac:picMkLst>
        </pc:picChg>
      </pc:sldChg>
      <pc:sldChg chg="addSp delSp modSp new">
        <pc:chgData name="Rahela Begum" userId="S::112248@newdur.ac.uk::39cd3f91-8369-40d8-ae44-3a833e1ba417" providerId="AD" clId="Web-{0FE015B5-A626-C945-0CC0-9AA821825C4F}" dt="2026-06-19T15:21:44.390" v="25"/>
        <pc:sldMkLst>
          <pc:docMk/>
          <pc:sldMk cId="3317504677" sldId="1001"/>
        </pc:sldMkLst>
        <pc:picChg chg="add mod">
          <ac:chgData name="Rahela Begum" userId="S::112248@newdur.ac.uk::39cd3f91-8369-40d8-ae44-3a833e1ba417" providerId="AD" clId="Web-{0FE015B5-A626-C945-0CC0-9AA821825C4F}" dt="2026-06-19T15:21:44.390" v="25"/>
          <ac:picMkLst>
            <pc:docMk/>
            <pc:sldMk cId="3317504677" sldId="1001"/>
            <ac:picMk id="4" creationId="{FC48963E-3BEC-0857-32A9-A86304AE91B7}"/>
          </ac:picMkLst>
        </pc:picChg>
      </pc:sldChg>
      <pc:sldChg chg="addSp modSp new">
        <pc:chgData name="Rahela Begum" userId="S::112248@newdur.ac.uk::39cd3f91-8369-40d8-ae44-3a833e1ba417" providerId="AD" clId="Web-{0FE015B5-A626-C945-0CC0-9AA821825C4F}" dt="2026-06-19T15:25:56.300" v="43"/>
        <pc:sldMkLst>
          <pc:docMk/>
          <pc:sldMk cId="2988627534" sldId="1002"/>
        </pc:sldMkLst>
        <pc:picChg chg="add mod">
          <ac:chgData name="Rahela Begum" userId="S::112248@newdur.ac.uk::39cd3f91-8369-40d8-ae44-3a833e1ba417" providerId="AD" clId="Web-{0FE015B5-A626-C945-0CC0-9AA821825C4F}" dt="2026-06-19T15:25:56.300" v="43"/>
          <ac:picMkLst>
            <pc:docMk/>
            <pc:sldMk cId="2988627534" sldId="1002"/>
            <ac:picMk id="2" creationId="{7EE97BEF-A2B2-5110-D2EB-49D8206A10CE}"/>
          </ac:picMkLst>
        </pc:picChg>
      </pc:sldChg>
    </pc:docChg>
  </pc:docChgLst>
  <pc:docChgLst>
    <pc:chgData name="Daniel Haley" userId="S::111191@newdur.ac.uk::994f7756-eb39-4e13-9856-a23ffc81c83a" providerId="AD" clId="Web-{A4FE091E-AD79-AD45-F6A6-45A6113D81A3}"/>
    <pc:docChg chg="modSld">
      <pc:chgData name="Daniel Haley" userId="S::111191@newdur.ac.uk::994f7756-eb39-4e13-9856-a23ffc81c83a" providerId="AD" clId="Web-{A4FE091E-AD79-AD45-F6A6-45A6113D81A3}" dt="2026-06-22T08:00:16.832" v="3"/>
      <pc:docMkLst>
        <pc:docMk/>
      </pc:docMkLst>
      <pc:sldChg chg="addSp delSp modSp">
        <pc:chgData name="Daniel Haley" userId="S::111191@newdur.ac.uk::994f7756-eb39-4e13-9856-a23ffc81c83a" providerId="AD" clId="Web-{A4FE091E-AD79-AD45-F6A6-45A6113D81A3}" dt="2026-06-22T08:00:16.832" v="3"/>
        <pc:sldMkLst>
          <pc:docMk/>
          <pc:sldMk cId="3823759210" sldId="304"/>
        </pc:sldMkLst>
        <pc:picChg chg="del">
          <ac:chgData name="Daniel Haley" userId="S::111191@newdur.ac.uk::994f7756-eb39-4e13-9856-a23ffc81c83a" providerId="AD" clId="Web-{A4FE091E-AD79-AD45-F6A6-45A6113D81A3}" dt="2026-06-22T08:00:08.753" v="0"/>
          <ac:picMkLst>
            <pc:docMk/>
            <pc:sldMk cId="3823759210" sldId="304"/>
            <ac:picMk id="2" creationId="{8D3494D4-4072-8F50-8586-350E6DAB3583}"/>
          </ac:picMkLst>
        </pc:picChg>
        <pc:picChg chg="add mod modCrop">
          <ac:chgData name="Daniel Haley" userId="S::111191@newdur.ac.uk::994f7756-eb39-4e13-9856-a23ffc81c83a" providerId="AD" clId="Web-{A4FE091E-AD79-AD45-F6A6-45A6113D81A3}" dt="2026-06-22T08:00:16.832" v="3"/>
          <ac:picMkLst>
            <pc:docMk/>
            <pc:sldMk cId="3823759210" sldId="304"/>
            <ac:picMk id="3" creationId="{594CEE47-44D5-DA95-2D8E-203EC69CBE30}"/>
          </ac:picMkLst>
        </pc:picChg>
      </pc:sldChg>
    </pc:docChg>
  </pc:docChgLst>
  <pc:docChgLst>
    <pc:chgData name="Barry Poskett" userId="a667dbfc-858b-4cd1-8c2f-64b358a4412f" providerId="ADAL" clId="{03BAB254-41E9-419B-A3CC-4A64047B937C}"/>
    <pc:docChg chg="custSel modSld modNotesMaster">
      <pc:chgData name="Barry Poskett" userId="a667dbfc-858b-4cd1-8c2f-64b358a4412f" providerId="ADAL" clId="{03BAB254-41E9-419B-A3CC-4A64047B937C}" dt="2026-06-22T15:02:06.122" v="160" actId="732"/>
      <pc:docMkLst>
        <pc:docMk/>
      </pc:docMkLst>
      <pc:sldChg chg="modSp mod">
        <pc:chgData name="Barry Poskett" userId="a667dbfc-858b-4cd1-8c2f-64b358a4412f" providerId="ADAL" clId="{03BAB254-41E9-419B-A3CC-4A64047B937C}" dt="2026-06-22T14:36:36.844" v="157" actId="1076"/>
        <pc:sldMkLst>
          <pc:docMk/>
          <pc:sldMk cId="3832710416" sldId="279"/>
        </pc:sldMkLst>
        <pc:picChg chg="mod">
          <ac:chgData name="Barry Poskett" userId="a667dbfc-858b-4cd1-8c2f-64b358a4412f" providerId="ADAL" clId="{03BAB254-41E9-419B-A3CC-4A64047B937C}" dt="2026-06-22T14:36:29.688" v="155" actId="1076"/>
          <ac:picMkLst>
            <pc:docMk/>
            <pc:sldMk cId="3832710416" sldId="279"/>
            <ac:picMk id="2" creationId="{18C2F596-6509-89FF-B778-72E825F51FF9}"/>
          </ac:picMkLst>
        </pc:picChg>
        <pc:picChg chg="mod">
          <ac:chgData name="Barry Poskett" userId="a667dbfc-858b-4cd1-8c2f-64b358a4412f" providerId="ADAL" clId="{03BAB254-41E9-419B-A3CC-4A64047B937C}" dt="2026-06-22T14:36:36.844" v="157" actId="1076"/>
          <ac:picMkLst>
            <pc:docMk/>
            <pc:sldMk cId="3832710416" sldId="279"/>
            <ac:picMk id="3" creationId="{9885D033-DFC7-CC87-0468-1706C9321860}"/>
          </ac:picMkLst>
        </pc:picChg>
      </pc:sldChg>
      <pc:sldChg chg="modSp mod">
        <pc:chgData name="Barry Poskett" userId="a667dbfc-858b-4cd1-8c2f-64b358a4412f" providerId="ADAL" clId="{03BAB254-41E9-419B-A3CC-4A64047B937C}" dt="2026-06-22T15:02:06.122" v="160" actId="732"/>
        <pc:sldMkLst>
          <pc:docMk/>
          <pc:sldMk cId="3542118497" sldId="996"/>
        </pc:sldMkLst>
        <pc:picChg chg="mod modCrop">
          <ac:chgData name="Barry Poskett" userId="a667dbfc-858b-4cd1-8c2f-64b358a4412f" providerId="ADAL" clId="{03BAB254-41E9-419B-A3CC-4A64047B937C}" dt="2026-06-22T15:02:06.122" v="160" actId="732"/>
          <ac:picMkLst>
            <pc:docMk/>
            <pc:sldMk cId="3542118497" sldId="996"/>
            <ac:picMk id="2" creationId="{2896BAB6-7FD3-01B5-50BC-A00D39493A9D}"/>
          </ac:picMkLst>
        </pc:picChg>
      </pc:sldChg>
      <pc:sldChg chg="addSp delSp modSp mod">
        <pc:chgData name="Barry Poskett" userId="a667dbfc-858b-4cd1-8c2f-64b358a4412f" providerId="ADAL" clId="{03BAB254-41E9-419B-A3CC-4A64047B937C}" dt="2026-06-22T14:27:07.207" v="144" actId="1076"/>
        <pc:sldMkLst>
          <pc:docMk/>
          <pc:sldMk cId="541657638" sldId="1000"/>
        </pc:sldMkLst>
        <pc:spChg chg="mod">
          <ac:chgData name="Barry Poskett" userId="a667dbfc-858b-4cd1-8c2f-64b358a4412f" providerId="ADAL" clId="{03BAB254-41E9-419B-A3CC-4A64047B937C}" dt="2026-06-22T14:26:57.136" v="138" actId="1076"/>
          <ac:spMkLst>
            <pc:docMk/>
            <pc:sldMk cId="541657638" sldId="1000"/>
            <ac:spMk id="6" creationId="{24F2AEC0-2246-19BF-C256-1061A7BC6328}"/>
          </ac:spMkLst>
        </pc:spChg>
        <pc:picChg chg="mod">
          <ac:chgData name="Barry Poskett" userId="a667dbfc-858b-4cd1-8c2f-64b358a4412f" providerId="ADAL" clId="{03BAB254-41E9-419B-A3CC-4A64047B937C}" dt="2026-06-22T14:27:02.004" v="141" actId="1076"/>
          <ac:picMkLst>
            <pc:docMk/>
            <pc:sldMk cId="541657638" sldId="1000"/>
            <ac:picMk id="3" creationId="{91723DAD-B5FC-B169-3D6E-B8DC4A6F2F11}"/>
          </ac:picMkLst>
        </pc:picChg>
        <pc:picChg chg="mod">
          <ac:chgData name="Barry Poskett" userId="a667dbfc-858b-4cd1-8c2f-64b358a4412f" providerId="ADAL" clId="{03BAB254-41E9-419B-A3CC-4A64047B937C}" dt="2026-06-22T14:26:26.247" v="123" actId="14100"/>
          <ac:picMkLst>
            <pc:docMk/>
            <pc:sldMk cId="541657638" sldId="1000"/>
            <ac:picMk id="4" creationId="{7C4A05FC-8437-0041-B5BB-61241A437E2F}"/>
          </ac:picMkLst>
        </pc:picChg>
        <pc:picChg chg="del mod">
          <ac:chgData name="Barry Poskett" userId="a667dbfc-858b-4cd1-8c2f-64b358a4412f" providerId="ADAL" clId="{03BAB254-41E9-419B-A3CC-4A64047B937C}" dt="2026-06-22T14:26:11.506" v="119" actId="478"/>
          <ac:picMkLst>
            <pc:docMk/>
            <pc:sldMk cId="541657638" sldId="1000"/>
            <ac:picMk id="5" creationId="{D5A1234E-0395-A63C-DA75-4DAA1C52C6CF}"/>
          </ac:picMkLst>
        </pc:picChg>
        <pc:picChg chg="del mod modCrop">
          <ac:chgData name="Barry Poskett" userId="a667dbfc-858b-4cd1-8c2f-64b358a4412f" providerId="ADAL" clId="{03BAB254-41E9-419B-A3CC-4A64047B937C}" dt="2026-06-22T14:25:26.877" v="106" actId="478"/>
          <ac:picMkLst>
            <pc:docMk/>
            <pc:sldMk cId="541657638" sldId="1000"/>
            <ac:picMk id="7" creationId="{103AB91B-81B3-C7AA-03B0-CFF03E475FFE}"/>
          </ac:picMkLst>
        </pc:picChg>
        <pc:picChg chg="add mod">
          <ac:chgData name="Barry Poskett" userId="a667dbfc-858b-4cd1-8c2f-64b358a4412f" providerId="ADAL" clId="{03BAB254-41E9-419B-A3CC-4A64047B937C}" dt="2026-06-22T14:27:07.207" v="144" actId="1076"/>
          <ac:picMkLst>
            <pc:docMk/>
            <pc:sldMk cId="541657638" sldId="1000"/>
            <ac:picMk id="8" creationId="{0665B4E5-937E-5BA4-5C6B-BA34E9D25F6D}"/>
          </ac:picMkLst>
        </pc:picChg>
        <pc:picChg chg="mod">
          <ac:chgData name="Barry Poskett" userId="a667dbfc-858b-4cd1-8c2f-64b358a4412f" providerId="ADAL" clId="{03BAB254-41E9-419B-A3CC-4A64047B937C}" dt="2026-06-22T14:26:34.110" v="127" actId="14100"/>
          <ac:picMkLst>
            <pc:docMk/>
            <pc:sldMk cId="541657638" sldId="1000"/>
            <ac:picMk id="9" creationId="{2F165706-2066-FEA8-D9F2-759CBDBA622C}"/>
          </ac:picMkLst>
        </pc:picChg>
        <pc:picChg chg="add del mod modCrop">
          <ac:chgData name="Barry Poskett" userId="a667dbfc-858b-4cd1-8c2f-64b358a4412f" providerId="ADAL" clId="{03BAB254-41E9-419B-A3CC-4A64047B937C}" dt="2026-06-22T14:25:43.713" v="111" actId="478"/>
          <ac:picMkLst>
            <pc:docMk/>
            <pc:sldMk cId="541657638" sldId="1000"/>
            <ac:picMk id="10" creationId="{6AAB97C8-61F7-7F10-3B40-AC602C67B214}"/>
          </ac:picMkLst>
        </pc:picChg>
      </pc:sldChg>
      <pc:sldChg chg="addSp delSp modSp mod">
        <pc:chgData name="Barry Poskett" userId="a667dbfc-858b-4cd1-8c2f-64b358a4412f" providerId="ADAL" clId="{03BAB254-41E9-419B-A3CC-4A64047B937C}" dt="2026-06-22T14:35:20.446" v="154" actId="1076"/>
        <pc:sldMkLst>
          <pc:docMk/>
          <pc:sldMk cId="641501142" sldId="1004"/>
        </pc:sldMkLst>
        <pc:spChg chg="mod">
          <ac:chgData name="Barry Poskett" userId="a667dbfc-858b-4cd1-8c2f-64b358a4412f" providerId="ADAL" clId="{03BAB254-41E9-419B-A3CC-4A64047B937C}" dt="2026-06-22T14:15:22.071" v="61" actId="20577"/>
          <ac:spMkLst>
            <pc:docMk/>
            <pc:sldMk cId="641501142" sldId="1004"/>
            <ac:spMk id="2" creationId="{93F8CA87-FE47-1DE6-BB15-D2BDDE1C92CC}"/>
          </ac:spMkLst>
        </pc:spChg>
        <pc:graphicFrameChg chg="mod">
          <ac:chgData name="Barry Poskett" userId="a667dbfc-858b-4cd1-8c2f-64b358a4412f" providerId="ADAL" clId="{03BAB254-41E9-419B-A3CC-4A64047B937C}" dt="2026-06-22T14:14:52.434" v="10" actId="1076"/>
          <ac:graphicFrameMkLst>
            <pc:docMk/>
            <pc:sldMk cId="641501142" sldId="1004"/>
            <ac:graphicFrameMk id="4" creationId="{F800F41E-AB9F-89E1-3181-C421FC6036AF}"/>
          </ac:graphicFrameMkLst>
        </pc:graphicFrameChg>
        <pc:graphicFrameChg chg="mod modGraphic">
          <ac:chgData name="Barry Poskett" userId="a667dbfc-858b-4cd1-8c2f-64b358a4412f" providerId="ADAL" clId="{03BAB254-41E9-419B-A3CC-4A64047B937C}" dt="2026-06-22T14:28:23.964" v="145" actId="1076"/>
          <ac:graphicFrameMkLst>
            <pc:docMk/>
            <pc:sldMk cId="641501142" sldId="1004"/>
            <ac:graphicFrameMk id="6" creationId="{D9200D12-391F-B184-AF56-3088A75617F4}"/>
          </ac:graphicFrameMkLst>
        </pc:graphicFrameChg>
        <pc:picChg chg="add mod modCrop">
          <ac:chgData name="Barry Poskett" userId="a667dbfc-858b-4cd1-8c2f-64b358a4412f" providerId="ADAL" clId="{03BAB254-41E9-419B-A3CC-4A64047B937C}" dt="2026-06-22T14:35:20.446" v="154" actId="1076"/>
          <ac:picMkLst>
            <pc:docMk/>
            <pc:sldMk cId="641501142" sldId="1004"/>
            <ac:picMk id="8" creationId="{186C6094-321D-01F4-9A04-2BE4BE5455D4}"/>
          </ac:picMkLst>
        </pc:picChg>
        <pc:picChg chg="del mod modCrop">
          <ac:chgData name="Barry Poskett" userId="a667dbfc-858b-4cd1-8c2f-64b358a4412f" providerId="ADAL" clId="{03BAB254-41E9-419B-A3CC-4A64047B937C}" dt="2026-06-22T14:34:39.847" v="147" actId="478"/>
          <ac:picMkLst>
            <pc:docMk/>
            <pc:sldMk cId="641501142" sldId="1004"/>
            <ac:picMk id="9" creationId="{C050E9E7-CEFC-3843-ED7E-43CDC81D78FA}"/>
          </ac:picMkLst>
        </pc:picChg>
        <pc:picChg chg="mod">
          <ac:chgData name="Barry Poskett" userId="a667dbfc-858b-4cd1-8c2f-64b358a4412f" providerId="ADAL" clId="{03BAB254-41E9-419B-A3CC-4A64047B937C}" dt="2026-06-22T14:15:04.718" v="13" actId="1076"/>
          <ac:picMkLst>
            <pc:docMk/>
            <pc:sldMk cId="641501142" sldId="1004"/>
            <ac:picMk id="15" creationId="{4B7EC335-CBC0-E2B4-5639-49A9B4219207}"/>
          </ac:picMkLst>
        </pc:picChg>
      </pc:sldChg>
    </pc:docChg>
  </pc:docChgLst>
  <pc:docChgLst>
    <pc:chgData name="Barry Poskett" userId="S::107968@newdur.ac.uk::a667dbfc-858b-4cd1-8c2f-64b358a4412f" providerId="AD" clId="Web-{2B18CD78-B2CC-62AF-E6EE-2BE7BFCC1738}"/>
    <pc:docChg chg="modSld">
      <pc:chgData name="Barry Poskett" userId="S::107968@newdur.ac.uk::a667dbfc-858b-4cd1-8c2f-64b358a4412f" providerId="AD" clId="Web-{2B18CD78-B2CC-62AF-E6EE-2BE7BFCC1738}" dt="2026-06-22T15:05:17.593" v="2" actId="1076"/>
      <pc:docMkLst>
        <pc:docMk/>
      </pc:docMkLst>
      <pc:sldChg chg="modSp">
        <pc:chgData name="Barry Poskett" userId="S::107968@newdur.ac.uk::a667dbfc-858b-4cd1-8c2f-64b358a4412f" providerId="AD" clId="Web-{2B18CD78-B2CC-62AF-E6EE-2BE7BFCC1738}" dt="2026-06-22T15:05:17.593" v="2" actId="1076"/>
        <pc:sldMkLst>
          <pc:docMk/>
          <pc:sldMk cId="641501142" sldId="1004"/>
        </pc:sldMkLst>
        <pc:graphicFrameChg chg="mod">
          <ac:chgData name="Barry Poskett" userId="S::107968@newdur.ac.uk::a667dbfc-858b-4cd1-8c2f-64b358a4412f" providerId="AD" clId="Web-{2B18CD78-B2CC-62AF-E6EE-2BE7BFCC1738}" dt="2026-06-22T15:05:17.593" v="2" actId="1076"/>
          <ac:graphicFrameMkLst>
            <pc:docMk/>
            <pc:sldMk cId="641501142" sldId="1004"/>
            <ac:graphicFrameMk id="4" creationId="{F800F41E-AB9F-89E1-3181-C421FC6036AF}"/>
          </ac:graphicFrameMkLst>
        </pc:graphicFrameChg>
        <pc:graphicFrameChg chg="mod">
          <ac:chgData name="Barry Poskett" userId="S::107968@newdur.ac.uk::a667dbfc-858b-4cd1-8c2f-64b358a4412f" providerId="AD" clId="Web-{2B18CD78-B2CC-62AF-E6EE-2BE7BFCC1738}" dt="2026-06-22T15:05:14.733" v="1" actId="1076"/>
          <ac:graphicFrameMkLst>
            <pc:docMk/>
            <pc:sldMk cId="641501142" sldId="1004"/>
            <ac:graphicFrameMk id="6" creationId="{D9200D12-391F-B184-AF56-3088A75617F4}"/>
          </ac:graphicFrameMkLst>
        </pc:graphicFrameChg>
      </pc:sldChg>
    </pc:docChg>
  </pc:docChgLst>
  <pc:docChgLst>
    <pc:chgData name="Barry Poskett" userId="S::107968@newdur.ac.uk::a667dbfc-858b-4cd1-8c2f-64b358a4412f" providerId="AD" clId="Web-{80F44095-F149-6B52-0748-2104FF288F8B}"/>
    <pc:docChg chg="modSld">
      <pc:chgData name="Barry Poskett" userId="S::107968@newdur.ac.uk::a667dbfc-858b-4cd1-8c2f-64b358a4412f" providerId="AD" clId="Web-{80F44095-F149-6B52-0748-2104FF288F8B}" dt="2026-06-22T14:12:44.196" v="7"/>
      <pc:docMkLst>
        <pc:docMk/>
      </pc:docMkLst>
      <pc:sldChg chg="addSp delSp modSp">
        <pc:chgData name="Barry Poskett" userId="S::107968@newdur.ac.uk::a667dbfc-858b-4cd1-8c2f-64b358a4412f" providerId="AD" clId="Web-{80F44095-F149-6B52-0748-2104FF288F8B}" dt="2026-06-22T14:12:44.196" v="7"/>
        <pc:sldMkLst>
          <pc:docMk/>
          <pc:sldMk cId="641501142" sldId="1004"/>
        </pc:sldMkLst>
        <pc:spChg chg="add del mod">
          <ac:chgData name="Barry Poskett" userId="S::107968@newdur.ac.uk::a667dbfc-858b-4cd1-8c2f-64b358a4412f" providerId="AD" clId="Web-{80F44095-F149-6B52-0748-2104FF288F8B}" dt="2026-06-22T14:12:13.788" v="4"/>
          <ac:spMkLst>
            <pc:docMk/>
            <pc:sldMk cId="641501142" sldId="1004"/>
            <ac:spMk id="7" creationId="{A870C385-5643-D1D4-8411-F796FA71392B}"/>
          </ac:spMkLst>
        </pc:spChg>
        <pc:picChg chg="add del">
          <ac:chgData name="Barry Poskett" userId="S::107968@newdur.ac.uk::a667dbfc-858b-4cd1-8c2f-64b358a4412f" providerId="AD" clId="Web-{80F44095-F149-6B52-0748-2104FF288F8B}" dt="2026-06-22T14:12:32.430" v="6"/>
          <ac:picMkLst>
            <pc:docMk/>
            <pc:sldMk cId="641501142" sldId="1004"/>
            <ac:picMk id="8" creationId="{A92F080B-275F-086C-F93E-E02BCD2068BA}"/>
          </ac:picMkLst>
        </pc:picChg>
        <pc:picChg chg="add mod">
          <ac:chgData name="Barry Poskett" userId="S::107968@newdur.ac.uk::a667dbfc-858b-4cd1-8c2f-64b358a4412f" providerId="AD" clId="Web-{80F44095-F149-6B52-0748-2104FF288F8B}" dt="2026-06-22T14:12:44.196" v="7"/>
          <ac:picMkLst>
            <pc:docMk/>
            <pc:sldMk cId="641501142" sldId="1004"/>
            <ac:picMk id="9" creationId="{C050E9E7-CEFC-3843-ED7E-43CDC81D78FA}"/>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C88EB8-E721-4CCF-81FD-8A38D5E86E74}"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1FF52725-F22C-4517-961A-82F9C7E8CFF1}">
      <dgm:prSet phldrT="[Text]" custT="1"/>
      <dgm:spPr>
        <a:solidFill>
          <a:srgbClr val="772ADE"/>
        </a:solidFill>
      </dgm:spPr>
      <dgm:t>
        <a:bodyPr/>
        <a:lstStyle/>
        <a:p>
          <a:pPr rtl="0"/>
          <a:r>
            <a:rPr lang="en-US" sz="1600" dirty="0">
              <a:latin typeface="Source Sans Pro"/>
              <a:ea typeface="Source Sans Pro"/>
              <a:cs typeface="Poppins SemiBold"/>
            </a:rPr>
            <a:t>Welcome Day</a:t>
          </a:r>
          <a:endParaRPr lang="en-GB" sz="1600" dirty="0"/>
        </a:p>
      </dgm:t>
    </dgm:pt>
    <dgm:pt modelId="{B02B2B11-5053-47E8-A601-DECFF3358FB8}" type="parTrans" cxnId="{A8AF5600-03F6-4D8D-963D-0078199F68FC}">
      <dgm:prSet/>
      <dgm:spPr/>
      <dgm:t>
        <a:bodyPr/>
        <a:lstStyle/>
        <a:p>
          <a:endParaRPr lang="en-GB"/>
        </a:p>
      </dgm:t>
    </dgm:pt>
    <dgm:pt modelId="{53DC27AC-5B6D-41B8-B971-FCE5742619C6}" type="sibTrans" cxnId="{A8AF5600-03F6-4D8D-963D-0078199F68FC}">
      <dgm:prSet/>
      <dgm:spPr/>
      <dgm:t>
        <a:bodyPr/>
        <a:lstStyle/>
        <a:p>
          <a:endParaRPr lang="en-GB"/>
        </a:p>
      </dgm:t>
    </dgm:pt>
    <dgm:pt modelId="{79F1BEF4-B733-4A8C-BE2F-54CFD90C0496}">
      <dgm:prSet phldrT="[Text]" custT="1"/>
      <dgm:spPr>
        <a:solidFill>
          <a:srgbClr val="772ADE"/>
        </a:solidFill>
      </dgm:spPr>
      <dgm:t>
        <a:bodyPr/>
        <a:lstStyle/>
        <a:p>
          <a:pPr rtl="0"/>
          <a:r>
            <a:rPr lang="en-US" sz="1600" dirty="0">
              <a:latin typeface="Calibri Light" panose="020F0302020204030204"/>
            </a:rPr>
            <a:t>Monday 24th August</a:t>
          </a:r>
          <a:endParaRPr lang="en-US" sz="1600" dirty="0"/>
        </a:p>
      </dgm:t>
    </dgm:pt>
    <dgm:pt modelId="{B83E5F5F-F538-4E06-A36C-91EE478E4710}" type="parTrans" cxnId="{2418291B-3410-4FC4-9FB0-CB931FF9418F}">
      <dgm:prSet custT="1"/>
      <dgm:spPr/>
      <dgm:t>
        <a:bodyPr/>
        <a:lstStyle/>
        <a:p>
          <a:endParaRPr lang="en-GB" sz="1600"/>
        </a:p>
      </dgm:t>
    </dgm:pt>
    <dgm:pt modelId="{0D855B16-D8E2-4ED3-9DC9-FF82D94DAF79}" type="sibTrans" cxnId="{2418291B-3410-4FC4-9FB0-CB931FF9418F}">
      <dgm:prSet/>
      <dgm:spPr/>
      <dgm:t>
        <a:bodyPr/>
        <a:lstStyle/>
        <a:p>
          <a:endParaRPr lang="en-GB"/>
        </a:p>
      </dgm:t>
    </dgm:pt>
    <dgm:pt modelId="{859D60C6-98F6-40EF-9F9E-FACBA0D36BA5}">
      <dgm:prSet phldrT="[Text]" custT="1"/>
      <dgm:spPr>
        <a:solidFill>
          <a:srgbClr val="772ADE"/>
        </a:solidFill>
      </dgm:spPr>
      <dgm:t>
        <a:bodyPr/>
        <a:lstStyle/>
        <a:p>
          <a:pPr rtl="0"/>
          <a:r>
            <a:rPr lang="en-US" sz="1600" dirty="0"/>
            <a:t>Fitness</a:t>
          </a:r>
          <a:r>
            <a:rPr lang="en-US" sz="1600" dirty="0">
              <a:latin typeface="Calibri Light" panose="020F0302020204030204"/>
            </a:rPr>
            <a:t> / Coaching Activities</a:t>
          </a:r>
          <a:endParaRPr lang="en-GB" sz="1600" dirty="0"/>
        </a:p>
      </dgm:t>
    </dgm:pt>
    <dgm:pt modelId="{805A9AFB-C8E7-4271-BCC6-047E02E37471}" type="parTrans" cxnId="{1EA1A2AC-3D00-486B-B557-B4EBB3C2C8BA}">
      <dgm:prSet custT="1"/>
      <dgm:spPr/>
      <dgm:t>
        <a:bodyPr/>
        <a:lstStyle/>
        <a:p>
          <a:endParaRPr lang="en-GB" sz="1600"/>
        </a:p>
      </dgm:t>
    </dgm:pt>
    <dgm:pt modelId="{F394FB5F-B1B3-46C3-BD13-245A05553B4E}" type="sibTrans" cxnId="{1EA1A2AC-3D00-486B-B557-B4EBB3C2C8BA}">
      <dgm:prSet/>
      <dgm:spPr/>
      <dgm:t>
        <a:bodyPr/>
        <a:lstStyle/>
        <a:p>
          <a:endParaRPr lang="en-GB"/>
        </a:p>
      </dgm:t>
    </dgm:pt>
    <dgm:pt modelId="{B1EB673C-0BC7-46E4-B4B2-48F9D1F43D22}">
      <dgm:prSet phldrT="[Text]" phldr="0" custT="1"/>
      <dgm:spPr>
        <a:solidFill>
          <a:srgbClr val="772ADE"/>
        </a:solidFill>
      </dgm:spPr>
      <dgm:t>
        <a:bodyPr/>
        <a:lstStyle/>
        <a:p>
          <a:pPr rtl="0"/>
          <a:r>
            <a:rPr lang="en-US" sz="1600" dirty="0">
              <a:latin typeface="Calibri Light" panose="020F0302020204030204"/>
            </a:rPr>
            <a:t>Team Building </a:t>
          </a:r>
          <a:endParaRPr lang="en-US" sz="1600" dirty="0"/>
        </a:p>
      </dgm:t>
    </dgm:pt>
    <dgm:pt modelId="{4B5499BB-4476-426A-92F4-F1CF9AF30B0E}" type="parTrans" cxnId="{AE190791-6A9C-4C98-B9F7-786EFEA865EB}">
      <dgm:prSet custT="1"/>
      <dgm:spPr/>
      <dgm:t>
        <a:bodyPr/>
        <a:lstStyle/>
        <a:p>
          <a:endParaRPr lang="en-GB" sz="1600"/>
        </a:p>
      </dgm:t>
    </dgm:pt>
    <dgm:pt modelId="{379F410C-2832-460E-93BC-2810D84DC127}" type="sibTrans" cxnId="{AE190791-6A9C-4C98-B9F7-786EFEA865EB}">
      <dgm:prSet/>
      <dgm:spPr/>
      <dgm:t>
        <a:bodyPr/>
        <a:lstStyle/>
        <a:p>
          <a:endParaRPr lang="en-GB"/>
        </a:p>
      </dgm:t>
    </dgm:pt>
    <dgm:pt modelId="{875E0D18-FD16-4364-8DF3-004E335A7E6F}">
      <dgm:prSet phldrT="[Text]" custT="1"/>
      <dgm:spPr>
        <a:solidFill>
          <a:srgbClr val="772ADE"/>
        </a:solidFill>
      </dgm:spPr>
      <dgm:t>
        <a:bodyPr/>
        <a:lstStyle/>
        <a:p>
          <a:r>
            <a:rPr lang="en-US" sz="1600" dirty="0"/>
            <a:t>Presentation/ Class task</a:t>
          </a:r>
          <a:endParaRPr lang="en-GB" sz="1600" dirty="0"/>
        </a:p>
      </dgm:t>
    </dgm:pt>
    <dgm:pt modelId="{B05ADDDD-23AA-415A-A676-A3C240CAB322}" type="parTrans" cxnId="{550760DE-7DDF-4A6A-9619-692DBEE6E25E}">
      <dgm:prSet custT="1"/>
      <dgm:spPr/>
      <dgm:t>
        <a:bodyPr/>
        <a:lstStyle/>
        <a:p>
          <a:endParaRPr lang="en-GB" sz="1600"/>
        </a:p>
      </dgm:t>
    </dgm:pt>
    <dgm:pt modelId="{A4565C9A-0A27-434D-B862-8BCD38451E7F}" type="sibTrans" cxnId="{550760DE-7DDF-4A6A-9619-692DBEE6E25E}">
      <dgm:prSet/>
      <dgm:spPr/>
      <dgm:t>
        <a:bodyPr/>
        <a:lstStyle/>
        <a:p>
          <a:endParaRPr lang="en-GB"/>
        </a:p>
      </dgm:t>
    </dgm:pt>
    <dgm:pt modelId="{22CAB77F-D037-431B-B949-A2E8F066E27D}">
      <dgm:prSet/>
      <dgm:spPr/>
      <dgm:t>
        <a:bodyPr/>
        <a:lstStyle/>
        <a:p>
          <a:endParaRPr lang="en-GB" sz="1600"/>
        </a:p>
      </dgm:t>
    </dgm:pt>
    <dgm:pt modelId="{0C0089DF-088B-4218-BB6C-7822EBAEE80D}" type="parTrans" cxnId="{C90C565B-AF62-4C6E-A184-C295359C4C06}">
      <dgm:prSet/>
      <dgm:spPr/>
      <dgm:t>
        <a:bodyPr/>
        <a:lstStyle/>
        <a:p>
          <a:endParaRPr lang="en-GB"/>
        </a:p>
      </dgm:t>
    </dgm:pt>
    <dgm:pt modelId="{228D956B-4AEA-4023-955A-5E3E92DD2D6B}" type="sibTrans" cxnId="{C90C565B-AF62-4C6E-A184-C295359C4C06}">
      <dgm:prSet/>
      <dgm:spPr/>
      <dgm:t>
        <a:bodyPr/>
        <a:lstStyle/>
        <a:p>
          <a:endParaRPr lang="en-GB"/>
        </a:p>
      </dgm:t>
    </dgm:pt>
    <dgm:pt modelId="{83C1EF80-A39E-4F8C-8B47-27F73DE2993A}" type="pres">
      <dgm:prSet presAssocID="{97C88EB8-E721-4CCF-81FD-8A38D5E86E74}" presName="Name0" presStyleCnt="0">
        <dgm:presLayoutVars>
          <dgm:chMax val="1"/>
          <dgm:dir/>
          <dgm:animLvl val="ctr"/>
          <dgm:resizeHandles val="exact"/>
        </dgm:presLayoutVars>
      </dgm:prSet>
      <dgm:spPr/>
    </dgm:pt>
    <dgm:pt modelId="{84D7B122-E20D-45C4-9A14-6CF5FF32BEC5}" type="pres">
      <dgm:prSet presAssocID="{1FF52725-F22C-4517-961A-82F9C7E8CFF1}" presName="centerShape" presStyleLbl="node0" presStyleIdx="0" presStyleCnt="1" custScaleX="124154"/>
      <dgm:spPr/>
    </dgm:pt>
    <dgm:pt modelId="{44DA4DC1-6F29-4FC9-9AF3-22F659CCE595}" type="pres">
      <dgm:prSet presAssocID="{B83E5F5F-F538-4E06-A36C-91EE478E4710}" presName="parTrans" presStyleLbl="sibTrans2D1" presStyleIdx="0" presStyleCnt="4" custScaleX="124154"/>
      <dgm:spPr/>
    </dgm:pt>
    <dgm:pt modelId="{0E4423F9-3D68-439C-8778-C7BDEFEEEF6A}" type="pres">
      <dgm:prSet presAssocID="{B83E5F5F-F538-4E06-A36C-91EE478E4710}" presName="connectorText" presStyleLbl="sibTrans2D1" presStyleIdx="0" presStyleCnt="4"/>
      <dgm:spPr/>
    </dgm:pt>
    <dgm:pt modelId="{1BA646F0-C496-43A7-A5DF-EF7992501EB3}" type="pres">
      <dgm:prSet presAssocID="{79F1BEF4-B733-4A8C-BE2F-54CFD90C0496}" presName="node" presStyleLbl="node1" presStyleIdx="0" presStyleCnt="4" custScaleX="124154">
        <dgm:presLayoutVars>
          <dgm:bulletEnabled val="1"/>
        </dgm:presLayoutVars>
      </dgm:prSet>
      <dgm:spPr/>
    </dgm:pt>
    <dgm:pt modelId="{53608DFB-7EB9-4BA4-A746-F86EF9EEAD94}" type="pres">
      <dgm:prSet presAssocID="{805A9AFB-C8E7-4271-BCC6-047E02E37471}" presName="parTrans" presStyleLbl="sibTrans2D1" presStyleIdx="1" presStyleCnt="4" custScaleX="124154"/>
      <dgm:spPr/>
    </dgm:pt>
    <dgm:pt modelId="{80758FC5-4548-4DEF-AF25-FC1B5A6975E2}" type="pres">
      <dgm:prSet presAssocID="{805A9AFB-C8E7-4271-BCC6-047E02E37471}" presName="connectorText" presStyleLbl="sibTrans2D1" presStyleIdx="1" presStyleCnt="4"/>
      <dgm:spPr/>
    </dgm:pt>
    <dgm:pt modelId="{D6FDC831-3203-40C6-A3FA-2D49C107E271}" type="pres">
      <dgm:prSet presAssocID="{859D60C6-98F6-40EF-9F9E-FACBA0D36BA5}" presName="node" presStyleLbl="node1" presStyleIdx="1" presStyleCnt="4" custScaleX="124154">
        <dgm:presLayoutVars>
          <dgm:bulletEnabled val="1"/>
        </dgm:presLayoutVars>
      </dgm:prSet>
      <dgm:spPr/>
    </dgm:pt>
    <dgm:pt modelId="{E1FA805E-50D6-415C-A531-D3926E5C9096}" type="pres">
      <dgm:prSet presAssocID="{4B5499BB-4476-426A-92F4-F1CF9AF30B0E}" presName="parTrans" presStyleLbl="sibTrans2D1" presStyleIdx="2" presStyleCnt="4" custScaleX="124154"/>
      <dgm:spPr/>
    </dgm:pt>
    <dgm:pt modelId="{61B8BAD1-FEB7-4FEE-8377-3B1271045142}" type="pres">
      <dgm:prSet presAssocID="{4B5499BB-4476-426A-92F4-F1CF9AF30B0E}" presName="connectorText" presStyleLbl="sibTrans2D1" presStyleIdx="2" presStyleCnt="4"/>
      <dgm:spPr/>
    </dgm:pt>
    <dgm:pt modelId="{F6A962A9-662A-4837-85B4-321A3B0BEB25}" type="pres">
      <dgm:prSet presAssocID="{B1EB673C-0BC7-46E4-B4B2-48F9D1F43D22}" presName="node" presStyleLbl="node1" presStyleIdx="2" presStyleCnt="4" custScaleX="124154">
        <dgm:presLayoutVars>
          <dgm:bulletEnabled val="1"/>
        </dgm:presLayoutVars>
      </dgm:prSet>
      <dgm:spPr/>
    </dgm:pt>
    <dgm:pt modelId="{7CB114ED-AC52-4806-AF4C-62CCCE46C212}" type="pres">
      <dgm:prSet presAssocID="{B05ADDDD-23AA-415A-A676-A3C240CAB322}" presName="parTrans" presStyleLbl="sibTrans2D1" presStyleIdx="3" presStyleCnt="4" custScaleX="124154"/>
      <dgm:spPr/>
    </dgm:pt>
    <dgm:pt modelId="{9392BF1B-FC17-4712-9802-67B630623C6B}" type="pres">
      <dgm:prSet presAssocID="{B05ADDDD-23AA-415A-A676-A3C240CAB322}" presName="connectorText" presStyleLbl="sibTrans2D1" presStyleIdx="3" presStyleCnt="4"/>
      <dgm:spPr/>
    </dgm:pt>
    <dgm:pt modelId="{F563D304-EC8B-4449-AF32-FF16A2D3545B}" type="pres">
      <dgm:prSet presAssocID="{875E0D18-FD16-4364-8DF3-004E335A7E6F}" presName="node" presStyleLbl="node1" presStyleIdx="3" presStyleCnt="4" custScaleX="124154">
        <dgm:presLayoutVars>
          <dgm:bulletEnabled val="1"/>
        </dgm:presLayoutVars>
      </dgm:prSet>
      <dgm:spPr/>
    </dgm:pt>
  </dgm:ptLst>
  <dgm:cxnLst>
    <dgm:cxn modelId="{A8AF5600-03F6-4D8D-963D-0078199F68FC}" srcId="{97C88EB8-E721-4CCF-81FD-8A38D5E86E74}" destId="{1FF52725-F22C-4517-961A-82F9C7E8CFF1}" srcOrd="0" destOrd="0" parTransId="{B02B2B11-5053-47E8-A601-DECFF3358FB8}" sibTransId="{53DC27AC-5B6D-41B8-B971-FCE5742619C6}"/>
    <dgm:cxn modelId="{983CF902-39FB-4200-805F-63B2EDAD8D62}" type="presOf" srcId="{805A9AFB-C8E7-4271-BCC6-047E02E37471}" destId="{53608DFB-7EB9-4BA4-A746-F86EF9EEAD94}" srcOrd="0" destOrd="0" presId="urn:microsoft.com/office/officeart/2005/8/layout/radial5"/>
    <dgm:cxn modelId="{823B630F-D387-4DD4-A885-3FF0E628FC7B}" type="presOf" srcId="{805A9AFB-C8E7-4271-BCC6-047E02E37471}" destId="{80758FC5-4548-4DEF-AF25-FC1B5A6975E2}" srcOrd="1" destOrd="0" presId="urn:microsoft.com/office/officeart/2005/8/layout/radial5"/>
    <dgm:cxn modelId="{2418291B-3410-4FC4-9FB0-CB931FF9418F}" srcId="{1FF52725-F22C-4517-961A-82F9C7E8CFF1}" destId="{79F1BEF4-B733-4A8C-BE2F-54CFD90C0496}" srcOrd="0" destOrd="0" parTransId="{B83E5F5F-F538-4E06-A36C-91EE478E4710}" sibTransId="{0D855B16-D8E2-4ED3-9DC9-FF82D94DAF79}"/>
    <dgm:cxn modelId="{26BBA21B-4319-4C88-8D82-C85FEC6DF79C}" type="presOf" srcId="{B1EB673C-0BC7-46E4-B4B2-48F9D1F43D22}" destId="{F6A962A9-662A-4837-85B4-321A3B0BEB25}" srcOrd="0" destOrd="0" presId="urn:microsoft.com/office/officeart/2005/8/layout/radial5"/>
    <dgm:cxn modelId="{CF5ED826-E378-4479-A07D-6D5E8DBE0822}" type="presOf" srcId="{1FF52725-F22C-4517-961A-82F9C7E8CFF1}" destId="{84D7B122-E20D-45C4-9A14-6CF5FF32BEC5}" srcOrd="0" destOrd="0" presId="urn:microsoft.com/office/officeart/2005/8/layout/radial5"/>
    <dgm:cxn modelId="{D6831F32-5DE5-4B00-8D5C-D4CE68A9B66B}" type="presOf" srcId="{79F1BEF4-B733-4A8C-BE2F-54CFD90C0496}" destId="{1BA646F0-C496-43A7-A5DF-EF7992501EB3}" srcOrd="0" destOrd="0" presId="urn:microsoft.com/office/officeart/2005/8/layout/radial5"/>
    <dgm:cxn modelId="{C90C565B-AF62-4C6E-A184-C295359C4C06}" srcId="{97C88EB8-E721-4CCF-81FD-8A38D5E86E74}" destId="{22CAB77F-D037-431B-B949-A2E8F066E27D}" srcOrd="1" destOrd="0" parTransId="{0C0089DF-088B-4218-BB6C-7822EBAEE80D}" sibTransId="{228D956B-4AEA-4023-955A-5E3E92DD2D6B}"/>
    <dgm:cxn modelId="{53D23769-A37A-4F00-96AC-B863D82CB8E2}" type="presOf" srcId="{97C88EB8-E721-4CCF-81FD-8A38D5E86E74}" destId="{83C1EF80-A39E-4F8C-8B47-27F73DE2993A}" srcOrd="0" destOrd="0" presId="urn:microsoft.com/office/officeart/2005/8/layout/radial5"/>
    <dgm:cxn modelId="{2218404A-D96C-401C-A4C3-035A081D5E0F}" type="presOf" srcId="{B83E5F5F-F538-4E06-A36C-91EE478E4710}" destId="{44DA4DC1-6F29-4FC9-9AF3-22F659CCE595}" srcOrd="0" destOrd="0" presId="urn:microsoft.com/office/officeart/2005/8/layout/radial5"/>
    <dgm:cxn modelId="{C3F2896C-34C1-401C-834A-49E2D989B403}" type="presOf" srcId="{4B5499BB-4476-426A-92F4-F1CF9AF30B0E}" destId="{E1FA805E-50D6-415C-A531-D3926E5C9096}" srcOrd="0" destOrd="0" presId="urn:microsoft.com/office/officeart/2005/8/layout/radial5"/>
    <dgm:cxn modelId="{AE190791-6A9C-4C98-B9F7-786EFEA865EB}" srcId="{1FF52725-F22C-4517-961A-82F9C7E8CFF1}" destId="{B1EB673C-0BC7-46E4-B4B2-48F9D1F43D22}" srcOrd="2" destOrd="0" parTransId="{4B5499BB-4476-426A-92F4-F1CF9AF30B0E}" sibTransId="{379F410C-2832-460E-93BC-2810D84DC127}"/>
    <dgm:cxn modelId="{D775B69E-6888-4CFF-85CB-82ABDEDCC35B}" type="presOf" srcId="{859D60C6-98F6-40EF-9F9E-FACBA0D36BA5}" destId="{D6FDC831-3203-40C6-A3FA-2D49C107E271}" srcOrd="0" destOrd="0" presId="urn:microsoft.com/office/officeart/2005/8/layout/radial5"/>
    <dgm:cxn modelId="{4858CAA2-743B-4333-978A-DBB8338A1CB2}" type="presOf" srcId="{875E0D18-FD16-4364-8DF3-004E335A7E6F}" destId="{F563D304-EC8B-4449-AF32-FF16A2D3545B}" srcOrd="0" destOrd="0" presId="urn:microsoft.com/office/officeart/2005/8/layout/radial5"/>
    <dgm:cxn modelId="{813F64AC-833D-4C06-B447-23C1520ABE01}" type="presOf" srcId="{4B5499BB-4476-426A-92F4-F1CF9AF30B0E}" destId="{61B8BAD1-FEB7-4FEE-8377-3B1271045142}" srcOrd="1" destOrd="0" presId="urn:microsoft.com/office/officeart/2005/8/layout/radial5"/>
    <dgm:cxn modelId="{1EA1A2AC-3D00-486B-B557-B4EBB3C2C8BA}" srcId="{1FF52725-F22C-4517-961A-82F9C7E8CFF1}" destId="{859D60C6-98F6-40EF-9F9E-FACBA0D36BA5}" srcOrd="1" destOrd="0" parTransId="{805A9AFB-C8E7-4271-BCC6-047E02E37471}" sibTransId="{F394FB5F-B1B3-46C3-BD13-245A05553B4E}"/>
    <dgm:cxn modelId="{5EFE81BF-1E74-4EA0-8A28-C533B37F5532}" type="presOf" srcId="{B05ADDDD-23AA-415A-A676-A3C240CAB322}" destId="{9392BF1B-FC17-4712-9802-67B630623C6B}" srcOrd="1" destOrd="0" presId="urn:microsoft.com/office/officeart/2005/8/layout/radial5"/>
    <dgm:cxn modelId="{617478CB-2512-486B-AA95-AA5EE3B5520B}" type="presOf" srcId="{B83E5F5F-F538-4E06-A36C-91EE478E4710}" destId="{0E4423F9-3D68-439C-8778-C7BDEFEEEF6A}" srcOrd="1" destOrd="0" presId="urn:microsoft.com/office/officeart/2005/8/layout/radial5"/>
    <dgm:cxn modelId="{550760DE-7DDF-4A6A-9619-692DBEE6E25E}" srcId="{1FF52725-F22C-4517-961A-82F9C7E8CFF1}" destId="{875E0D18-FD16-4364-8DF3-004E335A7E6F}" srcOrd="3" destOrd="0" parTransId="{B05ADDDD-23AA-415A-A676-A3C240CAB322}" sibTransId="{A4565C9A-0A27-434D-B862-8BCD38451E7F}"/>
    <dgm:cxn modelId="{8CC331FC-45D8-42B2-95EA-DBC795B58ACE}" type="presOf" srcId="{B05ADDDD-23AA-415A-A676-A3C240CAB322}" destId="{7CB114ED-AC52-4806-AF4C-62CCCE46C212}" srcOrd="0" destOrd="0" presId="urn:microsoft.com/office/officeart/2005/8/layout/radial5"/>
    <dgm:cxn modelId="{A780EC72-CEAF-47ED-855C-33C9226BC659}" type="presParOf" srcId="{83C1EF80-A39E-4F8C-8B47-27F73DE2993A}" destId="{84D7B122-E20D-45C4-9A14-6CF5FF32BEC5}" srcOrd="0" destOrd="0" presId="urn:microsoft.com/office/officeart/2005/8/layout/radial5"/>
    <dgm:cxn modelId="{AEAC970A-6196-4AD3-B238-12981C24E78B}" type="presParOf" srcId="{83C1EF80-A39E-4F8C-8B47-27F73DE2993A}" destId="{44DA4DC1-6F29-4FC9-9AF3-22F659CCE595}" srcOrd="1" destOrd="0" presId="urn:microsoft.com/office/officeart/2005/8/layout/radial5"/>
    <dgm:cxn modelId="{55F1C0AA-3FB6-479B-8A51-0B436850F7FA}" type="presParOf" srcId="{44DA4DC1-6F29-4FC9-9AF3-22F659CCE595}" destId="{0E4423F9-3D68-439C-8778-C7BDEFEEEF6A}" srcOrd="0" destOrd="0" presId="urn:microsoft.com/office/officeart/2005/8/layout/radial5"/>
    <dgm:cxn modelId="{AD8EE7E4-53A3-46A2-83C5-4623CA41B36C}" type="presParOf" srcId="{83C1EF80-A39E-4F8C-8B47-27F73DE2993A}" destId="{1BA646F0-C496-43A7-A5DF-EF7992501EB3}" srcOrd="2" destOrd="0" presId="urn:microsoft.com/office/officeart/2005/8/layout/radial5"/>
    <dgm:cxn modelId="{64CD5635-47FF-41AA-AE2A-9C7D079778D5}" type="presParOf" srcId="{83C1EF80-A39E-4F8C-8B47-27F73DE2993A}" destId="{53608DFB-7EB9-4BA4-A746-F86EF9EEAD94}" srcOrd="3" destOrd="0" presId="urn:microsoft.com/office/officeart/2005/8/layout/radial5"/>
    <dgm:cxn modelId="{971027A7-6C53-4029-89A1-C675517E591A}" type="presParOf" srcId="{53608DFB-7EB9-4BA4-A746-F86EF9EEAD94}" destId="{80758FC5-4548-4DEF-AF25-FC1B5A6975E2}" srcOrd="0" destOrd="0" presId="urn:microsoft.com/office/officeart/2005/8/layout/radial5"/>
    <dgm:cxn modelId="{DDF5AA79-DF1E-4647-B032-3F7E22950F9A}" type="presParOf" srcId="{83C1EF80-A39E-4F8C-8B47-27F73DE2993A}" destId="{D6FDC831-3203-40C6-A3FA-2D49C107E271}" srcOrd="4" destOrd="0" presId="urn:microsoft.com/office/officeart/2005/8/layout/radial5"/>
    <dgm:cxn modelId="{47984928-E19A-445D-87F4-32C9362DE91B}" type="presParOf" srcId="{83C1EF80-A39E-4F8C-8B47-27F73DE2993A}" destId="{E1FA805E-50D6-415C-A531-D3926E5C9096}" srcOrd="5" destOrd="0" presId="urn:microsoft.com/office/officeart/2005/8/layout/radial5"/>
    <dgm:cxn modelId="{BB8A07A9-24B9-4CF1-B05B-0CA042848CA6}" type="presParOf" srcId="{E1FA805E-50D6-415C-A531-D3926E5C9096}" destId="{61B8BAD1-FEB7-4FEE-8377-3B1271045142}" srcOrd="0" destOrd="0" presId="urn:microsoft.com/office/officeart/2005/8/layout/radial5"/>
    <dgm:cxn modelId="{5178C4B2-B10D-4B12-B106-468C1F8C6405}" type="presParOf" srcId="{83C1EF80-A39E-4F8C-8B47-27F73DE2993A}" destId="{F6A962A9-662A-4837-85B4-321A3B0BEB25}" srcOrd="6" destOrd="0" presId="urn:microsoft.com/office/officeart/2005/8/layout/radial5"/>
    <dgm:cxn modelId="{4DC52252-CC1C-474C-9062-8A7407F61932}" type="presParOf" srcId="{83C1EF80-A39E-4F8C-8B47-27F73DE2993A}" destId="{7CB114ED-AC52-4806-AF4C-62CCCE46C212}" srcOrd="7" destOrd="0" presId="urn:microsoft.com/office/officeart/2005/8/layout/radial5"/>
    <dgm:cxn modelId="{204E973B-3263-4043-86E0-BB48A185DBA6}" type="presParOf" srcId="{7CB114ED-AC52-4806-AF4C-62CCCE46C212}" destId="{9392BF1B-FC17-4712-9802-67B630623C6B}" srcOrd="0" destOrd="0" presId="urn:microsoft.com/office/officeart/2005/8/layout/radial5"/>
    <dgm:cxn modelId="{1A33B0E3-7A8B-40B7-A602-447834822DE7}" type="presParOf" srcId="{83C1EF80-A39E-4F8C-8B47-27F73DE2993A}" destId="{F563D304-EC8B-4449-AF32-FF16A2D3545B}" srcOrd="8"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7B122-E20D-45C4-9A14-6CF5FF32BEC5}">
      <dsp:nvSpPr>
        <dsp:cNvPr id="0" name=""/>
        <dsp:cNvSpPr/>
      </dsp:nvSpPr>
      <dsp:spPr>
        <a:xfrm>
          <a:off x="3079639" y="2170020"/>
          <a:ext cx="1670270" cy="1345321"/>
        </a:xfrm>
        <a:prstGeom prst="ellipse">
          <a:avLst/>
        </a:prstGeom>
        <a:solidFill>
          <a:srgbClr val="772A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Source Sans Pro"/>
              <a:ea typeface="Source Sans Pro"/>
              <a:cs typeface="Poppins SemiBold"/>
            </a:rPr>
            <a:t>Welcome Day</a:t>
          </a:r>
          <a:endParaRPr lang="en-GB" sz="1600" kern="1200" dirty="0"/>
        </a:p>
      </dsp:txBody>
      <dsp:txXfrm>
        <a:off x="3324244" y="2367038"/>
        <a:ext cx="1181060" cy="951285"/>
      </dsp:txXfrm>
    </dsp:sp>
    <dsp:sp modelId="{44DA4DC1-6F29-4FC9-9AF3-22F659CCE595}">
      <dsp:nvSpPr>
        <dsp:cNvPr id="0" name=""/>
        <dsp:cNvSpPr/>
      </dsp:nvSpPr>
      <dsp:spPr>
        <a:xfrm rot="16200000">
          <a:off x="3693867" y="1590258"/>
          <a:ext cx="441814" cy="5082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760139" y="1758176"/>
        <a:ext cx="309270" cy="304940"/>
      </dsp:txXfrm>
    </dsp:sp>
    <dsp:sp modelId="{1BA646F0-C496-43A7-A5DF-EF7992501EB3}">
      <dsp:nvSpPr>
        <dsp:cNvPr id="0" name=""/>
        <dsp:cNvSpPr/>
      </dsp:nvSpPr>
      <dsp:spPr>
        <a:xfrm>
          <a:off x="2986846" y="3785"/>
          <a:ext cx="1855855" cy="1494801"/>
        </a:xfrm>
        <a:prstGeom prst="ellipse">
          <a:avLst/>
        </a:prstGeom>
        <a:solidFill>
          <a:srgbClr val="772A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Calibri Light" panose="020F0302020204030204"/>
            </a:rPr>
            <a:t>Monday 24th August</a:t>
          </a:r>
          <a:endParaRPr lang="en-US" sz="1600" kern="1200" dirty="0"/>
        </a:p>
      </dsp:txBody>
      <dsp:txXfrm>
        <a:off x="3258630" y="222694"/>
        <a:ext cx="1312287" cy="1056983"/>
      </dsp:txXfrm>
    </dsp:sp>
    <dsp:sp modelId="{53608DFB-7EB9-4BA4-A746-F86EF9EEAD94}">
      <dsp:nvSpPr>
        <dsp:cNvPr id="0" name=""/>
        <dsp:cNvSpPr/>
      </dsp:nvSpPr>
      <dsp:spPr>
        <a:xfrm>
          <a:off x="4801142" y="2588564"/>
          <a:ext cx="216113" cy="5082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801142" y="2690210"/>
        <a:ext cx="151279" cy="304940"/>
      </dsp:txXfrm>
    </dsp:sp>
    <dsp:sp modelId="{D6FDC831-3203-40C6-A3FA-2D49C107E271}">
      <dsp:nvSpPr>
        <dsp:cNvPr id="0" name=""/>
        <dsp:cNvSpPr/>
      </dsp:nvSpPr>
      <dsp:spPr>
        <a:xfrm>
          <a:off x="5078341" y="2095280"/>
          <a:ext cx="1855855" cy="1494801"/>
        </a:xfrm>
        <a:prstGeom prst="ellipse">
          <a:avLst/>
        </a:prstGeom>
        <a:solidFill>
          <a:srgbClr val="772A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t>Fitness</a:t>
          </a:r>
          <a:r>
            <a:rPr lang="en-US" sz="1600" kern="1200" dirty="0">
              <a:latin typeface="Calibri Light" panose="020F0302020204030204"/>
            </a:rPr>
            <a:t> / Coaching Activities</a:t>
          </a:r>
          <a:endParaRPr lang="en-GB" sz="1600" kern="1200" dirty="0"/>
        </a:p>
      </dsp:txBody>
      <dsp:txXfrm>
        <a:off x="5350125" y="2314189"/>
        <a:ext cx="1312287" cy="1056983"/>
      </dsp:txXfrm>
    </dsp:sp>
    <dsp:sp modelId="{E1FA805E-50D6-415C-A531-D3926E5C9096}">
      <dsp:nvSpPr>
        <dsp:cNvPr id="0" name=""/>
        <dsp:cNvSpPr/>
      </dsp:nvSpPr>
      <dsp:spPr>
        <a:xfrm rot="5400000">
          <a:off x="3693867" y="3586870"/>
          <a:ext cx="441814" cy="5082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760139" y="3622244"/>
        <a:ext cx="309270" cy="304940"/>
      </dsp:txXfrm>
    </dsp:sp>
    <dsp:sp modelId="{F6A962A9-662A-4837-85B4-321A3B0BEB25}">
      <dsp:nvSpPr>
        <dsp:cNvPr id="0" name=""/>
        <dsp:cNvSpPr/>
      </dsp:nvSpPr>
      <dsp:spPr>
        <a:xfrm>
          <a:off x="2986846" y="4186775"/>
          <a:ext cx="1855855" cy="1494801"/>
        </a:xfrm>
        <a:prstGeom prst="ellipse">
          <a:avLst/>
        </a:prstGeom>
        <a:solidFill>
          <a:srgbClr val="772A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Calibri Light" panose="020F0302020204030204"/>
            </a:rPr>
            <a:t>Team Building </a:t>
          </a:r>
          <a:endParaRPr lang="en-US" sz="1600" kern="1200" dirty="0"/>
        </a:p>
      </dsp:txBody>
      <dsp:txXfrm>
        <a:off x="3258630" y="4405684"/>
        <a:ext cx="1312287" cy="1056983"/>
      </dsp:txXfrm>
    </dsp:sp>
    <dsp:sp modelId="{7CB114ED-AC52-4806-AF4C-62CCCE46C212}">
      <dsp:nvSpPr>
        <dsp:cNvPr id="0" name=""/>
        <dsp:cNvSpPr/>
      </dsp:nvSpPr>
      <dsp:spPr>
        <a:xfrm rot="10800000">
          <a:off x="2812293" y="2588564"/>
          <a:ext cx="216113" cy="5082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2877127" y="2690210"/>
        <a:ext cx="151279" cy="304940"/>
      </dsp:txXfrm>
    </dsp:sp>
    <dsp:sp modelId="{F563D304-EC8B-4449-AF32-FF16A2D3545B}">
      <dsp:nvSpPr>
        <dsp:cNvPr id="0" name=""/>
        <dsp:cNvSpPr/>
      </dsp:nvSpPr>
      <dsp:spPr>
        <a:xfrm>
          <a:off x="895351" y="2095280"/>
          <a:ext cx="1855855" cy="1494801"/>
        </a:xfrm>
        <a:prstGeom prst="ellipse">
          <a:avLst/>
        </a:prstGeom>
        <a:solidFill>
          <a:srgbClr val="772A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Presentation/ Class task</a:t>
          </a:r>
          <a:endParaRPr lang="en-GB" sz="1600" kern="1200" dirty="0"/>
        </a:p>
      </dsp:txBody>
      <dsp:txXfrm>
        <a:off x="1167135" y="2314189"/>
        <a:ext cx="1312287" cy="105698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CCE113B-A0D0-0349-97CC-4CC47EDFB07D}" type="datetimeFigureOut">
              <a:rPr lang="en-US" smtClean="0"/>
              <a:t>6/22/2026</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684985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15</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16</a:t>
            </a:fld>
            <a:endParaRPr lang="en-US"/>
          </a:p>
        </p:txBody>
      </p:sp>
    </p:spTree>
    <p:extLst>
      <p:ext uri="{BB962C8B-B14F-4D97-AF65-F5344CB8AC3E}">
        <p14:creationId xmlns:p14="http://schemas.microsoft.com/office/powerpoint/2010/main" val="897437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21</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22</a:t>
            </a:fld>
            <a:endParaRPr lang="en-US"/>
          </a:p>
        </p:txBody>
      </p:sp>
    </p:spTree>
    <p:extLst>
      <p:ext uri="{BB962C8B-B14F-4D97-AF65-F5344CB8AC3E}">
        <p14:creationId xmlns:p14="http://schemas.microsoft.com/office/powerpoint/2010/main" val="1116141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1377488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24</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25</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6DA2-804B-672F-8B12-EAD8E62E88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09C805-8EDF-9C4F-EF1D-5F8AABA611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10A9EA-D848-D07C-EF68-38B81353023D}"/>
              </a:ext>
            </a:extLst>
          </p:cNvPr>
          <p:cNvSpPr>
            <a:spLocks noGrp="1"/>
          </p:cNvSpPr>
          <p:nvPr>
            <p:ph type="body" idx="1"/>
          </p:nvPr>
        </p:nvSpPr>
        <p:spPr/>
        <p:txBody>
          <a:bodyPr/>
          <a:lstStyle/>
          <a:p>
            <a:r>
              <a:rPr lang="en-US" b="1"/>
              <a:t>Fran</a:t>
            </a:r>
          </a:p>
        </p:txBody>
      </p:sp>
      <p:sp>
        <p:nvSpPr>
          <p:cNvPr id="4" name="Slide Number Placeholder 3">
            <a:extLst>
              <a:ext uri="{FF2B5EF4-FFF2-40B4-BE49-F238E27FC236}">
                <a16:creationId xmlns:a16="http://schemas.microsoft.com/office/drawing/2014/main" id="{8832EE51-AFDE-286F-0F9D-96146F300DFC}"/>
              </a:ext>
            </a:extLst>
          </p:cNvPr>
          <p:cNvSpPr>
            <a:spLocks noGrp="1"/>
          </p:cNvSpPr>
          <p:nvPr>
            <p:ph type="sldNum" sz="quarter" idx="5"/>
          </p:nvPr>
        </p:nvSpPr>
        <p:spPr/>
        <p:txBody>
          <a:bodyPr/>
          <a:lstStyle/>
          <a:p>
            <a:fld id="{2B707BD0-0319-7248-9F22-029488DC0A31}" type="slidenum">
              <a:rPr lang="en-US" smtClean="0"/>
              <a:t>4</a:t>
            </a:fld>
            <a:endParaRPr lang="en-US"/>
          </a:p>
        </p:txBody>
      </p:sp>
    </p:spTree>
    <p:extLst>
      <p:ext uri="{BB962C8B-B14F-4D97-AF65-F5344CB8AC3E}">
        <p14:creationId xmlns:p14="http://schemas.microsoft.com/office/powerpoint/2010/main" val="762864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470F4-04F4-D27F-8C47-CFA7B50CB3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FFEB7F-B601-32D9-1688-2468FB216D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B1A858-F18F-E2C3-2807-9C998047B8B4}"/>
              </a:ext>
            </a:extLst>
          </p:cNvPr>
          <p:cNvSpPr>
            <a:spLocks noGrp="1"/>
          </p:cNvSpPr>
          <p:nvPr>
            <p:ph type="body" idx="1"/>
          </p:nvPr>
        </p:nvSpPr>
        <p:spPr/>
        <p:txBody>
          <a:bodyPr/>
          <a:lstStyle/>
          <a:p>
            <a:r>
              <a:rPr lang="en-US" b="1"/>
              <a:t>Fran</a:t>
            </a:r>
          </a:p>
        </p:txBody>
      </p:sp>
      <p:sp>
        <p:nvSpPr>
          <p:cNvPr id="4" name="Slide Number Placeholder 3">
            <a:extLst>
              <a:ext uri="{FF2B5EF4-FFF2-40B4-BE49-F238E27FC236}">
                <a16:creationId xmlns:a16="http://schemas.microsoft.com/office/drawing/2014/main" id="{FBAE9BFE-21DD-1009-C541-2E34407DDD18}"/>
              </a:ext>
            </a:extLst>
          </p:cNvPr>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2848400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7</a:t>
            </a:fld>
            <a:endParaRPr lang="en-US"/>
          </a:p>
        </p:txBody>
      </p:sp>
    </p:spTree>
    <p:extLst>
      <p:ext uri="{BB962C8B-B14F-4D97-AF65-F5344CB8AC3E}">
        <p14:creationId xmlns:p14="http://schemas.microsoft.com/office/powerpoint/2010/main" val="1936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7</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8</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9</a:t>
            </a:fld>
            <a:endParaRPr lang="en-US"/>
          </a:p>
        </p:txBody>
      </p:sp>
    </p:spTree>
    <p:extLst>
      <p:ext uri="{BB962C8B-B14F-4D97-AF65-F5344CB8AC3E}">
        <p14:creationId xmlns:p14="http://schemas.microsoft.com/office/powerpoint/2010/main" val="2995670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12</a:t>
            </a:fld>
            <a:endParaRPr lang="en-US"/>
          </a:p>
        </p:txBody>
      </p:sp>
    </p:spTree>
    <p:extLst>
      <p:ext uri="{BB962C8B-B14F-4D97-AF65-F5344CB8AC3E}">
        <p14:creationId xmlns:p14="http://schemas.microsoft.com/office/powerpoint/2010/main" val="2601285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12</a:t>
            </a:fld>
            <a:endParaRPr lang="en-US"/>
          </a:p>
        </p:txBody>
      </p:sp>
    </p:spTree>
    <p:extLst>
      <p:ext uri="{BB962C8B-B14F-4D97-AF65-F5344CB8AC3E}">
        <p14:creationId xmlns:p14="http://schemas.microsoft.com/office/powerpoint/2010/main" val="3311053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13</a:t>
            </a:fld>
            <a:endParaRPr lang="en-US"/>
          </a:p>
        </p:txBody>
      </p:sp>
    </p:spTree>
    <p:extLst>
      <p:ext uri="{BB962C8B-B14F-4D97-AF65-F5344CB8AC3E}">
        <p14:creationId xmlns:p14="http://schemas.microsoft.com/office/powerpoint/2010/main" val="2929438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3867889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jpeg"/><Relationship Id="rId7" Type="http://schemas.openxmlformats.org/officeDocument/2006/relationships/diagramQuickStyle" Target="../diagrams/quickStyle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9.pn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jpe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8" Type="http://schemas.openxmlformats.org/officeDocument/2006/relationships/hyperlink" Target="mailto:lee.grey@newdur.ac.uk" TargetMode="External"/><Relationship Id="rId3" Type="http://schemas.openxmlformats.org/officeDocument/2006/relationships/hyperlink" Target="mailto:Barry.poskett@newdur.ac.uk" TargetMode="External"/><Relationship Id="rId7" Type="http://schemas.openxmlformats.org/officeDocument/2006/relationships/hyperlink" Target="mailto:ronnie.thompson@newdur.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jon.Sinclair@newdur.ac.uk" TargetMode="External"/><Relationship Id="rId5" Type="http://schemas.openxmlformats.org/officeDocument/2006/relationships/hyperlink" Target="mailto:Charlotte.winnard@newdur.ac.uk" TargetMode="External"/><Relationship Id="rId4" Type="http://schemas.openxmlformats.org/officeDocument/2006/relationships/hyperlink" Target="mailto:David.jones@newdur.ac.uk" TargetMode="External"/><Relationship Id="rId9" Type="http://schemas.openxmlformats.org/officeDocument/2006/relationships/hyperlink" Target="mailto:john.Richardson@newdur.ac.u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mailto:AIdan.Batey@newdur.ac.uk" TargetMode="External"/><Relationship Id="rId5" Type="http://schemas.openxmlformats.org/officeDocument/2006/relationships/hyperlink" Target="mailto:Rebecca.Hadfield@newdur.ac.uk" TargetMode="Externa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6796988" cy="2308324"/>
          </a:xfrm>
          <a:prstGeom prst="rect">
            <a:avLst/>
          </a:prstGeom>
          <a:noFill/>
        </p:spPr>
        <p:txBody>
          <a:bodyPr wrap="square" lIns="91440" tIns="45720" rIns="91440" bIns="45720" rtlCol="0" anchor="t">
            <a:spAutoFit/>
          </a:bodyPr>
          <a:lstStyle/>
          <a:p>
            <a:r>
              <a:rPr lang="en-US" sz="4800" b="1" dirty="0">
                <a:solidFill>
                  <a:schemeClr val="bg1"/>
                </a:solidFill>
                <a:latin typeface="Poppins SemiBold"/>
                <a:cs typeface="Poppins SemiBold"/>
              </a:rPr>
              <a:t>Get NCD Ready</a:t>
            </a:r>
          </a:p>
          <a:p>
            <a:r>
              <a:rPr lang="en-US" sz="4800" b="1" dirty="0">
                <a:solidFill>
                  <a:schemeClr val="bg1"/>
                </a:solidFill>
                <a:latin typeface="Poppins SemiBold"/>
                <a:cs typeface="Poppins SemiBold"/>
              </a:rPr>
              <a:t>Sport</a:t>
            </a:r>
            <a:endParaRPr lang="en-US" sz="4800" b="1" dirty="0">
              <a:solidFill>
                <a:schemeClr val="bg1"/>
              </a:solidFill>
              <a:latin typeface="Poppins SemiBold" pitchFamily="2" charset="77"/>
              <a:cs typeface="Poppins SemiBold" pitchFamily="2" charset="77"/>
            </a:endParaRPr>
          </a:p>
          <a:p>
            <a:r>
              <a:rPr lang="en-US" sz="4800" b="1">
                <a:solidFill>
                  <a:schemeClr val="bg1"/>
                </a:solidFill>
                <a:latin typeface="Poppins SemiBold"/>
                <a:cs typeface="Poppins SemiBold"/>
              </a:rPr>
              <a:t>June 2026</a:t>
            </a:r>
            <a:endParaRPr lang="en-US" sz="4800" b="1">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7EE97BEF-A2B2-5110-D2EB-49D8206A10C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88627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0"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0" y="1711315"/>
            <a:ext cx="3538131" cy="923330"/>
          </a:xfrm>
          <a:prstGeom prst="rect">
            <a:avLst/>
          </a:prstGeom>
          <a:noFill/>
        </p:spPr>
        <p:txBody>
          <a:bodyPr wrap="square" rtlCol="0">
            <a:spAutoFit/>
          </a:bodyPr>
          <a:lstStyle/>
          <a:p>
            <a:pPr algn="r"/>
            <a:r>
              <a:rPr lang="en-US" sz="5400" b="1">
                <a:latin typeface="Poppins SemiBold" pitchFamily="2" charset="77"/>
                <a:cs typeface="Poppins SemiBold" pitchFamily="2" charset="77"/>
              </a:rPr>
              <a:t>Sports kit</a:t>
            </a:r>
          </a:p>
        </p:txBody>
      </p:sp>
      <p:sp>
        <p:nvSpPr>
          <p:cNvPr id="8" name="TextBox 7">
            <a:extLst>
              <a:ext uri="{FF2B5EF4-FFF2-40B4-BE49-F238E27FC236}">
                <a16:creationId xmlns:a16="http://schemas.microsoft.com/office/drawing/2014/main" id="{58BA4178-45B5-0740-AA9A-2BCADBF1CE30}"/>
              </a:ext>
            </a:extLst>
          </p:cNvPr>
          <p:cNvSpPr txBox="1"/>
          <p:nvPr/>
        </p:nvSpPr>
        <p:spPr>
          <a:xfrm>
            <a:off x="5316962" y="774085"/>
            <a:ext cx="5974983" cy="1569660"/>
          </a:xfrm>
          <a:prstGeom prst="rect">
            <a:avLst/>
          </a:prstGeom>
          <a:noFill/>
        </p:spPr>
        <p:txBody>
          <a:bodyPr wrap="square" lIns="91440" tIns="45720" rIns="91440" bIns="45720" rtlCol="0" anchor="t">
            <a:spAutoFit/>
          </a:bodyPr>
          <a:lstStyle/>
          <a:p>
            <a:r>
              <a:rPr lang="en-US" sz="1600">
                <a:latin typeface="Source Sans Pro"/>
                <a:ea typeface="Source Sans Pro"/>
                <a:cs typeface="Poppins SemiBold"/>
              </a:rPr>
              <a:t>Students are required to wear appropriate sports kit during the practical activities (including footwear) for indoor and outdoor sessions.</a:t>
            </a:r>
            <a:endParaRPr lang="en-US" sz="1600" dirty="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a:extLst>
              <a:ext uri="{FF2B5EF4-FFF2-40B4-BE49-F238E27FC236}">
                <a16:creationId xmlns:a16="http://schemas.microsoft.com/office/drawing/2014/main" id="{97855FB2-1D84-4392-7823-0C5FFE2D5A7E}"/>
              </a:ext>
            </a:extLst>
          </p:cNvPr>
          <p:cNvPicPr>
            <a:picLocks noChangeAspect="1"/>
          </p:cNvPicPr>
          <p:nvPr/>
        </p:nvPicPr>
        <p:blipFill>
          <a:blip r:embed="rId4"/>
          <a:stretch>
            <a:fillRect/>
          </a:stretch>
        </p:blipFill>
        <p:spPr>
          <a:xfrm>
            <a:off x="141557" y="3043021"/>
            <a:ext cx="4719567" cy="3090821"/>
          </a:xfrm>
          <a:prstGeom prst="rect">
            <a:avLst/>
          </a:prstGeom>
        </p:spPr>
      </p:pic>
      <p:pic>
        <p:nvPicPr>
          <p:cNvPr id="2" name="Picture 1">
            <a:extLst>
              <a:ext uri="{FF2B5EF4-FFF2-40B4-BE49-F238E27FC236}">
                <a16:creationId xmlns:a16="http://schemas.microsoft.com/office/drawing/2014/main" id="{2896BAB6-7FD3-01B5-50BC-A00D39493A9D}"/>
              </a:ext>
            </a:extLst>
          </p:cNvPr>
          <p:cNvPicPr>
            <a:picLocks noChangeAspect="1"/>
          </p:cNvPicPr>
          <p:nvPr/>
        </p:nvPicPr>
        <p:blipFill>
          <a:blip r:embed="rId5"/>
          <a:srcRect l="3896" r="2175"/>
          <a:stretch>
            <a:fillRect/>
          </a:stretch>
        </p:blipFill>
        <p:spPr>
          <a:xfrm>
            <a:off x="5440679" y="1927889"/>
            <a:ext cx="6281929" cy="4687019"/>
          </a:xfrm>
          <a:prstGeom prst="rect">
            <a:avLst/>
          </a:prstGeom>
        </p:spPr>
      </p:pic>
    </p:spTree>
    <p:extLst>
      <p:ext uri="{BB962C8B-B14F-4D97-AF65-F5344CB8AC3E}">
        <p14:creationId xmlns:p14="http://schemas.microsoft.com/office/powerpoint/2010/main" val="3542118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4375569" y="219694"/>
            <a:ext cx="6331116" cy="923330"/>
          </a:xfrm>
          <a:prstGeom prst="rect">
            <a:avLst/>
          </a:prstGeom>
          <a:noFill/>
        </p:spPr>
        <p:txBody>
          <a:bodyPr wrap="square" rtlCol="0">
            <a:spAutoFit/>
          </a:bodyPr>
          <a:lstStyle/>
          <a:p>
            <a:pPr algn="r"/>
            <a:r>
              <a:rPr lang="en-US" sz="5400" b="1">
                <a:latin typeface="Poppins SemiBold" pitchFamily="2" charset="77"/>
                <a:cs typeface="Poppins SemiBold" pitchFamily="2" charset="77"/>
              </a:rPr>
              <a:t>What next?</a:t>
            </a: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3"/>
          <a:stretch>
            <a:fillRect/>
          </a:stretch>
        </p:blipFill>
        <p:spPr>
          <a:xfrm>
            <a:off x="5308780" y="2521059"/>
            <a:ext cx="437231" cy="456663"/>
          </a:xfrm>
          <a:prstGeom prst="rect">
            <a:avLst/>
          </a:prstGeom>
        </p:spPr>
      </p:pic>
      <p:pic>
        <p:nvPicPr>
          <p:cNvPr id="5" name="Picture 4" descr="A screen shot of a person&#10;&#10;Description automatically generated">
            <a:extLst>
              <a:ext uri="{FF2B5EF4-FFF2-40B4-BE49-F238E27FC236}">
                <a16:creationId xmlns:a16="http://schemas.microsoft.com/office/drawing/2014/main" id="{6C1B7639-B5EF-A046-9097-B8E692F94400}"/>
              </a:ext>
            </a:extLst>
          </p:cNvPr>
          <p:cNvPicPr>
            <a:picLocks noChangeAspect="1"/>
          </p:cNvPicPr>
          <p:nvPr/>
        </p:nvPicPr>
        <p:blipFill>
          <a:blip r:embed="rId4"/>
          <a:stretch>
            <a:fillRect/>
          </a:stretch>
        </p:blipFill>
        <p:spPr>
          <a:xfrm>
            <a:off x="0" y="522514"/>
            <a:ext cx="5180075" cy="6115792"/>
          </a:xfrm>
          <a:prstGeom prst="rect">
            <a:avLst/>
          </a:prstGeom>
        </p:spPr>
      </p:pic>
      <p:graphicFrame>
        <p:nvGraphicFramePr>
          <p:cNvPr id="4" name="Diagram 3">
            <a:extLst>
              <a:ext uri="{FF2B5EF4-FFF2-40B4-BE49-F238E27FC236}">
                <a16:creationId xmlns:a16="http://schemas.microsoft.com/office/drawing/2014/main" id="{19DD20AE-E6A3-7AFB-2342-CAE1C5208257}"/>
              </a:ext>
            </a:extLst>
          </p:cNvPr>
          <p:cNvGraphicFramePr/>
          <p:nvPr/>
        </p:nvGraphicFramePr>
        <p:xfrm>
          <a:off x="4057650" y="952944"/>
          <a:ext cx="7829549" cy="568536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73259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23181931-3D4A-3E43-A1CB-E8982391302D}"/>
              </a:ext>
            </a:extLst>
          </p:cNvPr>
          <p:cNvSpPr txBox="1"/>
          <p:nvPr/>
        </p:nvSpPr>
        <p:spPr>
          <a:xfrm>
            <a:off x="6096000" y="1017611"/>
            <a:ext cx="5562600" cy="4524315"/>
          </a:xfrm>
          <a:prstGeom prst="rect">
            <a:avLst/>
          </a:prstGeom>
          <a:noFill/>
        </p:spPr>
        <p:txBody>
          <a:bodyPr wrap="square" lIns="91440" tIns="45720" rIns="91440" bIns="45720" rtlCol="0" anchor="t">
            <a:spAutoFit/>
          </a:bodyPr>
          <a:lstStyle/>
          <a:p>
            <a:endParaRPr lang="en-US">
              <a:latin typeface="Source Sans Pro" panose="020B0503030403020204" pitchFamily="34" charset="0"/>
              <a:ea typeface="Source Sans Pro" panose="020B0503030403020204" pitchFamily="34" charset="0"/>
              <a:cs typeface="Poppins SemiBold" pitchFamily="2" charset="77"/>
            </a:endParaRPr>
          </a:p>
          <a:p>
            <a:pPr marL="342900" lvl="1"/>
            <a:r>
              <a:rPr lang="en-US" dirty="0">
                <a:latin typeface="Source Sans Pro"/>
                <a:ea typeface="Source Sans Pro"/>
                <a:cs typeface="Poppins SemiBold"/>
              </a:rPr>
              <a:t>Welcome Fest &amp; Welcome Day</a:t>
            </a:r>
            <a:endParaRPr lang="en-US" dirty="0">
              <a:latin typeface="Source Sans Pro" panose="020B0503030403020204" pitchFamily="34" charset="0"/>
              <a:ea typeface="Source Sans Pro" panose="020B0503030403020204" pitchFamily="34" charset="0"/>
              <a:cs typeface="Poppins SemiBold" pitchFamily="2" charset="77"/>
            </a:endParaRPr>
          </a:p>
          <a:p>
            <a:pPr marL="556895" lvl="1" indent="-213995">
              <a:buFont typeface="Arial" panose="020B0604020202020204" pitchFamily="34" charset="0"/>
              <a:buChar char="•"/>
            </a:pPr>
            <a:r>
              <a:rPr lang="en-US">
                <a:latin typeface="Source Sans Pro"/>
                <a:ea typeface="Source Sans Pro"/>
                <a:cs typeface="Poppins SemiBold"/>
              </a:rPr>
              <a:t>Monday 24th August</a:t>
            </a:r>
            <a:br>
              <a:rPr lang="en-US" dirty="0">
                <a:latin typeface="Source Sans Pro" panose="020B0503030403020204" pitchFamily="34" charset="0"/>
                <a:ea typeface="Source Sans Pro" panose="020B0503030403020204" pitchFamily="34" charset="0"/>
                <a:cs typeface="Poppins SemiBold" pitchFamily="2" charset="77"/>
              </a:rPr>
            </a:br>
            <a:endParaRPr lang="en-US">
              <a:latin typeface="Source Sans Pro" panose="020B0503030403020204" pitchFamily="34" charset="0"/>
              <a:ea typeface="Source Sans Pro" panose="020B0503030403020204" pitchFamily="34" charset="0"/>
              <a:cs typeface="Poppins SemiBold" pitchFamily="2" charset="77"/>
            </a:endParaRPr>
          </a:p>
          <a:p>
            <a:pPr marL="213995" indent="-213995">
              <a:buFont typeface="Arial" panose="020B0604020202020204" pitchFamily="34" charset="0"/>
              <a:buChar char="•"/>
            </a:pPr>
            <a:r>
              <a:rPr lang="en-US" dirty="0">
                <a:latin typeface="Source Sans Pro"/>
                <a:ea typeface="Source Sans Pro"/>
                <a:cs typeface="Poppins SemiBold"/>
              </a:rPr>
              <a:t>Start of Term </a:t>
            </a:r>
          </a:p>
          <a:p>
            <a:pPr marL="556895" lvl="1" indent="-213995">
              <a:buFont typeface="Arial" panose="020B0604020202020204" pitchFamily="34" charset="0"/>
              <a:buChar char="•"/>
            </a:pPr>
            <a:r>
              <a:rPr lang="en-US">
                <a:latin typeface="Source Sans Pro"/>
                <a:ea typeface="Source Sans Pro"/>
                <a:cs typeface="Poppins SemiBold"/>
              </a:rPr>
              <a:t>Tuesday 1st September</a:t>
            </a:r>
          </a:p>
          <a:p>
            <a:pPr marL="342900" lvl="1"/>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dirty="0">
                <a:latin typeface="Source Sans Pro"/>
                <a:ea typeface="Source Sans Pro"/>
                <a:cs typeface="Poppins SemiBold"/>
              </a:rPr>
              <a:t>What you need to bring:</a:t>
            </a:r>
          </a:p>
          <a:p>
            <a:pPr marL="671195" lvl="1" indent="-213995">
              <a:buFont typeface="Arial" panose="020B0604020202020204" pitchFamily="34" charset="0"/>
              <a:buChar char="•"/>
            </a:pPr>
            <a:r>
              <a:rPr lang="en-US" dirty="0">
                <a:latin typeface="Source Sans Pro"/>
                <a:ea typeface="Source Sans Pro"/>
                <a:cs typeface="Poppins SemiBold"/>
              </a:rPr>
              <a:t>Evidence of achieved grades</a:t>
            </a:r>
          </a:p>
          <a:p>
            <a:pPr marL="671195" lvl="1" indent="-213995">
              <a:buFont typeface="Arial" panose="020B0604020202020204" pitchFamily="34" charset="0"/>
              <a:buChar char="•"/>
            </a:pPr>
            <a:r>
              <a:rPr lang="en-US" dirty="0">
                <a:latin typeface="Source Sans Pro"/>
                <a:ea typeface="Source Sans Pro"/>
                <a:cs typeface="Poppins SemiBold"/>
              </a:rPr>
              <a:t>Pen / notepad</a:t>
            </a:r>
            <a:endParaRPr lang="en-US" dirty="0">
              <a:latin typeface="Source Sans Pro" panose="020B0503030403020204" pitchFamily="34" charset="0"/>
              <a:ea typeface="Source Sans Pro" panose="020B0503030403020204" pitchFamily="34" charset="0"/>
              <a:cs typeface="Poppins SemiBold" pitchFamily="2" charset="77"/>
            </a:endParaRPr>
          </a:p>
          <a:p>
            <a:pPr marL="671195" lvl="1" indent="-213995">
              <a:buFont typeface="Arial" panose="020B0604020202020204" pitchFamily="34" charset="0"/>
              <a:buChar char="•"/>
            </a:pPr>
            <a:r>
              <a:rPr lang="en-US" dirty="0">
                <a:latin typeface="Source Sans Pro"/>
                <a:ea typeface="Source Sans Pro"/>
                <a:cs typeface="Poppins SemiBold"/>
              </a:rPr>
              <a:t>A positive attitude</a:t>
            </a:r>
          </a:p>
          <a:p>
            <a:pPr marL="671195" lvl="1" indent="-213995">
              <a:buFont typeface="Arial" panose="020B0604020202020204" pitchFamily="34" charset="0"/>
              <a:buChar char="•"/>
            </a:pPr>
            <a:r>
              <a:rPr lang="en-US" dirty="0">
                <a:latin typeface="Source Sans Pro"/>
                <a:ea typeface="Source Sans Pro"/>
                <a:cs typeface="Poppins SemiBold"/>
              </a:rPr>
              <a:t>Ready to take part in practical sessions</a:t>
            </a:r>
          </a:p>
          <a:p>
            <a:pPr marL="671195" lvl="1" indent="-213995">
              <a:buFont typeface="Arial" panose="020B0604020202020204" pitchFamily="34" charset="0"/>
              <a:buChar char="•"/>
            </a:pPr>
            <a:r>
              <a:rPr lang="en-US" dirty="0">
                <a:latin typeface="Source Sans Pro"/>
                <a:ea typeface="Source Sans Pro"/>
                <a:cs typeface="Poppins SemiBold"/>
              </a:rPr>
              <a:t>A smile </a:t>
            </a:r>
          </a:p>
          <a:p>
            <a:pPr lvl="1"/>
            <a:endParaRPr lang="en-US">
              <a:latin typeface="Source Sans Pro" panose="020B0503030403020204" pitchFamily="34" charset="0"/>
              <a:ea typeface="Source Sans Pro" panose="020B0503030403020204" pitchFamily="34" charset="0"/>
              <a:cs typeface="Poppins SemiBold" pitchFamily="2" charset="77"/>
            </a:endParaRPr>
          </a:p>
          <a:p>
            <a:br>
              <a:rPr lang="en-US" dirty="0">
                <a:latin typeface="Source Sans Pro" panose="020B0503030403020204" pitchFamily="34" charset="0"/>
                <a:ea typeface="Source Sans Pro" panose="020B0503030403020204" pitchFamily="34" charset="0"/>
                <a:cs typeface="Poppins SemiBold" pitchFamily="2" charset="77"/>
              </a:rPr>
            </a:br>
            <a:endParaRPr lang="en-US">
              <a:latin typeface="Source Sans Pro" panose="020B0503030403020204" pitchFamily="34" charset="0"/>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53316D20-5A02-416B-BEC6-CCF5E2A078AB}"/>
              </a:ext>
            </a:extLst>
          </p:cNvPr>
          <p:cNvSpPr txBox="1"/>
          <p:nvPr/>
        </p:nvSpPr>
        <p:spPr>
          <a:xfrm>
            <a:off x="3876556" y="5378724"/>
            <a:ext cx="7782044" cy="646331"/>
          </a:xfrm>
          <a:prstGeom prst="rect">
            <a:avLst/>
          </a:prstGeom>
          <a:noFill/>
        </p:spPr>
        <p:txBody>
          <a:bodyPr wrap="square" rtlCol="0">
            <a:spAutoFit/>
          </a:bodyPr>
          <a:lstStyle/>
          <a:p>
            <a:r>
              <a:rPr lang="en-US">
                <a:latin typeface="Source Sans Pro" panose="020B0503030403020204" pitchFamily="34" charset="0"/>
                <a:ea typeface="Source Sans Pro" panose="020B0503030403020204" pitchFamily="34" charset="0"/>
                <a:cs typeface="Poppins SemiBold" pitchFamily="2" charset="77"/>
              </a:rPr>
              <a:t>The College will also send information through the post, via email and our website for you to refer to. </a:t>
            </a:r>
          </a:p>
        </p:txBody>
      </p:sp>
      <p:sp>
        <p:nvSpPr>
          <p:cNvPr id="7" name="TextBox 6">
            <a:extLst>
              <a:ext uri="{FF2B5EF4-FFF2-40B4-BE49-F238E27FC236}">
                <a16:creationId xmlns:a16="http://schemas.microsoft.com/office/drawing/2014/main" id="{90AECE7C-B9A1-7036-C4C0-F7A9ABEA021C}"/>
              </a:ext>
            </a:extLst>
          </p:cNvPr>
          <p:cNvSpPr txBox="1"/>
          <p:nvPr/>
        </p:nvSpPr>
        <p:spPr>
          <a:xfrm>
            <a:off x="339191" y="1720840"/>
            <a:ext cx="4877735"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Start of term information</a:t>
            </a:r>
          </a:p>
        </p:txBody>
      </p:sp>
      <p:pic>
        <p:nvPicPr>
          <p:cNvPr id="2" name="Picture 1" descr="A group of men in red shirts on a field with football balls&#10;&#10;Description automatically generated">
            <a:extLst>
              <a:ext uri="{FF2B5EF4-FFF2-40B4-BE49-F238E27FC236}">
                <a16:creationId xmlns:a16="http://schemas.microsoft.com/office/drawing/2014/main" id="{7B6ED0F6-22DC-1FD7-8DAD-19B50C7E9CDF}"/>
              </a:ext>
            </a:extLst>
          </p:cNvPr>
          <p:cNvPicPr>
            <a:picLocks noChangeAspect="1"/>
          </p:cNvPicPr>
          <p:nvPr/>
        </p:nvPicPr>
        <p:blipFill>
          <a:blip r:embed="rId3"/>
          <a:stretch>
            <a:fillRect/>
          </a:stretch>
        </p:blipFill>
        <p:spPr>
          <a:xfrm>
            <a:off x="460834" y="3472189"/>
            <a:ext cx="3161035" cy="2619375"/>
          </a:xfrm>
          <a:prstGeom prst="rect">
            <a:avLst/>
          </a:prstGeom>
        </p:spPr>
      </p:pic>
    </p:spTree>
    <p:extLst>
      <p:ext uri="{BB962C8B-B14F-4D97-AF65-F5344CB8AC3E}">
        <p14:creationId xmlns:p14="http://schemas.microsoft.com/office/powerpoint/2010/main" val="124658534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looking at a stack of papers&#10;&#10;AI-generated content may be incorrect.">
            <a:extLst>
              <a:ext uri="{FF2B5EF4-FFF2-40B4-BE49-F238E27FC236}">
                <a16:creationId xmlns:a16="http://schemas.microsoft.com/office/drawing/2014/main" id="{7D26AE16-AF49-E236-469D-B14F8B5ACF7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working on a machine&#10;&#10;AI-generated content may be incorrect.">
            <a:extLst>
              <a:ext uri="{FF2B5EF4-FFF2-40B4-BE49-F238E27FC236}">
                <a16:creationId xmlns:a16="http://schemas.microsoft.com/office/drawing/2014/main" id="{440EDB0C-2F11-00C4-8E5E-72AD8C090CD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and white page with text&#10;&#10;AI-generated content may be incorrect.">
            <a:extLst>
              <a:ext uri="{FF2B5EF4-FFF2-40B4-BE49-F238E27FC236}">
                <a16:creationId xmlns:a16="http://schemas.microsoft.com/office/drawing/2014/main" id="{86DAD2E1-239E-4212-B1DB-EA94B73E63B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80522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lanyard&#10;&#10;AI-generated content may be incorrect.">
            <a:extLst>
              <a:ext uri="{FF2B5EF4-FFF2-40B4-BE49-F238E27FC236}">
                <a16:creationId xmlns:a16="http://schemas.microsoft.com/office/drawing/2014/main" id="{FC48963E-3BEC-0857-32A9-A86304AE91B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17504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0616A26-143C-F40A-ECA8-7A4F4E4D93C3}"/>
              </a:ext>
            </a:extLst>
          </p:cNvPr>
          <p:cNvSpPr txBox="1"/>
          <p:nvPr/>
        </p:nvSpPr>
        <p:spPr>
          <a:xfrm>
            <a:off x="3975714" y="202218"/>
            <a:ext cx="5785447" cy="2282676"/>
          </a:xfrm>
          <a:prstGeom prst="rect">
            <a:avLst/>
          </a:prstGeom>
          <a:noFill/>
        </p:spPr>
        <p:txBody>
          <a:bodyPr wrap="square" lIns="91440" tIns="45720" rIns="91440" bIns="45720" rtlCol="0" anchor="t">
            <a:spAutoFit/>
          </a:bodyPr>
          <a:lstStyle/>
          <a:p>
            <a:pPr algn="ctr">
              <a:lnSpc>
                <a:spcPts val="8800"/>
              </a:lnSpc>
            </a:pPr>
            <a:r>
              <a:rPr lang="en-US" sz="6000" b="1" i="1" dirty="0">
                <a:latin typeface="Poppins"/>
                <a:cs typeface="Poppins"/>
              </a:rPr>
              <a:t>NCD </a:t>
            </a:r>
          </a:p>
          <a:p>
            <a:pPr algn="ctr">
              <a:lnSpc>
                <a:spcPts val="8800"/>
              </a:lnSpc>
            </a:pPr>
            <a:r>
              <a:rPr lang="en-US" sz="6000" b="1" i="1" dirty="0">
                <a:latin typeface="Poppins"/>
                <a:cs typeface="Poppins"/>
              </a:rPr>
              <a:t>READY</a:t>
            </a:r>
            <a:endParaRPr lang="en-US" sz="6000" b="1" i="1" dirty="0">
              <a:solidFill>
                <a:srgbClr val="2A7DE1"/>
              </a:solidFill>
              <a:latin typeface="Poppins"/>
              <a:cs typeface="Poppins"/>
            </a:endParaRPr>
          </a:p>
        </p:txBody>
      </p:sp>
      <p:sp>
        <p:nvSpPr>
          <p:cNvPr id="11" name="TextBox 10">
            <a:extLst>
              <a:ext uri="{FF2B5EF4-FFF2-40B4-BE49-F238E27FC236}">
                <a16:creationId xmlns:a16="http://schemas.microsoft.com/office/drawing/2014/main" id="{CDA7C9AC-1DBC-AF44-DAD7-0DE5A3CDA7A3}"/>
              </a:ext>
            </a:extLst>
          </p:cNvPr>
          <p:cNvSpPr txBox="1"/>
          <p:nvPr/>
        </p:nvSpPr>
        <p:spPr>
          <a:xfrm>
            <a:off x="3553476" y="5456011"/>
            <a:ext cx="5085046" cy="461665"/>
          </a:xfrm>
          <a:prstGeom prst="rect">
            <a:avLst/>
          </a:prstGeom>
          <a:noFill/>
        </p:spPr>
        <p:txBody>
          <a:bodyPr wrap="none" rtlCol="0">
            <a:spAutoFit/>
          </a:bodyPr>
          <a:lstStyle/>
          <a:p>
            <a:r>
              <a:rPr lang="en-US" sz="2400" b="1" i="1" dirty="0">
                <a:latin typeface="Poppins" pitchFamily="2" charset="77"/>
                <a:cs typeface="Poppins" pitchFamily="2" charset="77"/>
              </a:rPr>
              <a:t>STUDY. TRAIN. PLAY. </a:t>
            </a:r>
            <a:r>
              <a:rPr lang="en-US" sz="2400" b="1" i="1" dirty="0">
                <a:solidFill>
                  <a:srgbClr val="2A7DE1"/>
                </a:solidFill>
                <a:latin typeface="Poppins" pitchFamily="2" charset="77"/>
                <a:cs typeface="Poppins" pitchFamily="2" charset="77"/>
              </a:rPr>
              <a:t>PROGRESS.</a:t>
            </a:r>
          </a:p>
        </p:txBody>
      </p:sp>
      <p:pic>
        <p:nvPicPr>
          <p:cNvPr id="2" name="Picture 1">
            <a:extLst>
              <a:ext uri="{FF2B5EF4-FFF2-40B4-BE49-F238E27FC236}">
                <a16:creationId xmlns:a16="http://schemas.microsoft.com/office/drawing/2014/main" id="{AAA64175-7D71-8937-BDE0-A9C3F6BA6ED8}"/>
              </a:ext>
            </a:extLst>
          </p:cNvPr>
          <p:cNvPicPr>
            <a:picLocks noChangeAspect="1"/>
          </p:cNvPicPr>
          <p:nvPr/>
        </p:nvPicPr>
        <p:blipFill>
          <a:blip r:embed="rId2"/>
          <a:stretch>
            <a:fillRect/>
          </a:stretch>
        </p:blipFill>
        <p:spPr>
          <a:xfrm>
            <a:off x="9761055" y="4041890"/>
            <a:ext cx="2027584" cy="1321613"/>
          </a:xfrm>
          <a:prstGeom prst="rect">
            <a:avLst/>
          </a:prstGeom>
        </p:spPr>
      </p:pic>
      <p:pic>
        <p:nvPicPr>
          <p:cNvPr id="7" name="Picture 6">
            <a:extLst>
              <a:ext uri="{FF2B5EF4-FFF2-40B4-BE49-F238E27FC236}">
                <a16:creationId xmlns:a16="http://schemas.microsoft.com/office/drawing/2014/main" id="{23A8B50E-2157-9461-E3D4-C5EBA5AD1D76}"/>
              </a:ext>
            </a:extLst>
          </p:cNvPr>
          <p:cNvPicPr>
            <a:picLocks noChangeAspect="1"/>
          </p:cNvPicPr>
          <p:nvPr/>
        </p:nvPicPr>
        <p:blipFill>
          <a:blip r:embed="rId3"/>
          <a:stretch>
            <a:fillRect/>
          </a:stretch>
        </p:blipFill>
        <p:spPr>
          <a:xfrm>
            <a:off x="9761055" y="1227211"/>
            <a:ext cx="2027583" cy="1410608"/>
          </a:xfrm>
          <a:prstGeom prst="rect">
            <a:avLst/>
          </a:prstGeom>
        </p:spPr>
      </p:pic>
      <p:pic>
        <p:nvPicPr>
          <p:cNvPr id="5" name="Picture 4">
            <a:extLst>
              <a:ext uri="{FF2B5EF4-FFF2-40B4-BE49-F238E27FC236}">
                <a16:creationId xmlns:a16="http://schemas.microsoft.com/office/drawing/2014/main" id="{0A19A0AA-E4C7-9FB3-4343-BD7467D02C1B}"/>
              </a:ext>
            </a:extLst>
          </p:cNvPr>
          <p:cNvPicPr>
            <a:picLocks noChangeAspect="1"/>
          </p:cNvPicPr>
          <p:nvPr/>
        </p:nvPicPr>
        <p:blipFill>
          <a:blip r:embed="rId4"/>
          <a:stretch>
            <a:fillRect/>
          </a:stretch>
        </p:blipFill>
        <p:spPr>
          <a:xfrm>
            <a:off x="0" y="6070601"/>
            <a:ext cx="12192000" cy="787400"/>
          </a:xfrm>
          <a:prstGeom prst="rect">
            <a:avLst/>
          </a:prstGeom>
        </p:spPr>
      </p:pic>
      <p:sp>
        <p:nvSpPr>
          <p:cNvPr id="3" name="TextBox 2">
            <a:extLst>
              <a:ext uri="{FF2B5EF4-FFF2-40B4-BE49-F238E27FC236}">
                <a16:creationId xmlns:a16="http://schemas.microsoft.com/office/drawing/2014/main" id="{5A0715A9-CA63-27D1-EEF7-E0DCB7467C4C}"/>
              </a:ext>
            </a:extLst>
          </p:cNvPr>
          <p:cNvSpPr txBox="1"/>
          <p:nvPr/>
        </p:nvSpPr>
        <p:spPr>
          <a:xfrm>
            <a:off x="249922" y="1967969"/>
            <a:ext cx="9473454" cy="3353739"/>
          </a:xfrm>
          <a:prstGeom prst="rect">
            <a:avLst/>
          </a:prstGeom>
          <a:noFill/>
        </p:spPr>
        <p:txBody>
          <a:bodyPr wrap="square" lIns="91440" tIns="45720" rIns="91440" bIns="45720" rtlCol="0" anchor="t">
            <a:spAutoFit/>
          </a:bodyPr>
          <a:lstStyle/>
          <a:p>
            <a:pPr>
              <a:lnSpc>
                <a:spcPts val="8800"/>
              </a:lnSpc>
            </a:pPr>
            <a:r>
              <a:rPr lang="en-US" sz="4400" b="1" i="1" dirty="0">
                <a:solidFill>
                  <a:srgbClr val="0070C0"/>
                </a:solidFill>
                <a:latin typeface="Poppins"/>
                <a:cs typeface="Poppins"/>
              </a:rPr>
              <a:t>Welcome to </a:t>
            </a:r>
          </a:p>
          <a:p>
            <a:pPr>
              <a:lnSpc>
                <a:spcPts val="8800"/>
              </a:lnSpc>
            </a:pPr>
            <a:r>
              <a:rPr lang="en-US" sz="4400" b="1" i="1" dirty="0">
                <a:solidFill>
                  <a:srgbClr val="0070C0"/>
                </a:solidFill>
                <a:latin typeface="Poppins"/>
                <a:cs typeface="Poppins"/>
              </a:rPr>
              <a:t>New College Durham Football Development Centre</a:t>
            </a:r>
            <a:endParaRPr lang="en-US" sz="4400" b="1" i="1" dirty="0">
              <a:solidFill>
                <a:srgbClr val="0070C0"/>
              </a:solidFill>
              <a:latin typeface="Poppins" pitchFamily="2" charset="77"/>
              <a:cs typeface="Poppins" pitchFamily="2" charset="77"/>
            </a:endParaRPr>
          </a:p>
        </p:txBody>
      </p:sp>
      <p:pic>
        <p:nvPicPr>
          <p:cNvPr id="10" name="Picture 9" descr="A picture containing dark, person, sitting, street&#10;&#10;Description automatically generated">
            <a:extLst>
              <a:ext uri="{FF2B5EF4-FFF2-40B4-BE49-F238E27FC236}">
                <a16:creationId xmlns:a16="http://schemas.microsoft.com/office/drawing/2014/main" id="{8DDA62A2-056B-6CA3-91D6-88454BBD0F0B}"/>
              </a:ext>
            </a:extLst>
          </p:cNvPr>
          <p:cNvPicPr>
            <a:picLocks noChangeAspect="1"/>
          </p:cNvPicPr>
          <p:nvPr/>
        </p:nvPicPr>
        <p:blipFill>
          <a:blip r:embed="rId5"/>
          <a:srcRect l="77121" t="3811" r="-86" b="78201"/>
          <a:stretch>
            <a:fillRect/>
          </a:stretch>
        </p:blipFill>
        <p:spPr>
          <a:xfrm>
            <a:off x="250521" y="167014"/>
            <a:ext cx="2799880" cy="1233611"/>
          </a:xfrm>
          <a:prstGeom prst="rect">
            <a:avLst/>
          </a:prstGeom>
        </p:spPr>
      </p:pic>
    </p:spTree>
    <p:extLst>
      <p:ext uri="{BB962C8B-B14F-4D97-AF65-F5344CB8AC3E}">
        <p14:creationId xmlns:p14="http://schemas.microsoft.com/office/powerpoint/2010/main" val="3289998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0E146-162A-B59F-D113-B61FACFC0FD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4C6D09C-A2D8-6641-C998-6F9AC6E2B80F}"/>
              </a:ext>
            </a:extLst>
          </p:cNvPr>
          <p:cNvSpPr>
            <a:spLocks noGrp="1"/>
          </p:cNvSpPr>
          <p:nvPr>
            <p:ph idx="1"/>
          </p:nvPr>
        </p:nvSpPr>
        <p:spPr>
          <a:xfrm>
            <a:off x="250521" y="1719263"/>
            <a:ext cx="10515600" cy="4351338"/>
          </a:xfrm>
        </p:spPr>
        <p:txBody>
          <a:bodyPr vert="horz" lIns="91440" tIns="45720" rIns="91440" bIns="45720" rtlCol="0" anchor="t">
            <a:normAutofit/>
          </a:bodyPr>
          <a:lstStyle/>
          <a:p>
            <a:r>
              <a:rPr lang="en-GB" dirty="0">
                <a:latin typeface="Source Sans Pro"/>
                <a:ea typeface="Source Sans Pro"/>
              </a:rPr>
              <a:t>Season 26/27</a:t>
            </a:r>
            <a:endParaRPr lang="en-GB" dirty="0"/>
          </a:p>
          <a:p>
            <a:pPr lvl="1"/>
            <a:r>
              <a:rPr lang="en-GB" dirty="0">
                <a:latin typeface="Source Sans Pro"/>
                <a:ea typeface="Source Sans Pro"/>
              </a:rPr>
              <a:t>NYL Male U19</a:t>
            </a:r>
          </a:p>
          <a:p>
            <a:pPr lvl="1"/>
            <a:r>
              <a:rPr lang="en-GB" dirty="0">
                <a:latin typeface="Source Sans Pro"/>
                <a:ea typeface="Source Sans Pro"/>
              </a:rPr>
              <a:t>NECL Open Age Male U19</a:t>
            </a:r>
          </a:p>
          <a:p>
            <a:pPr lvl="1"/>
            <a:r>
              <a:rPr lang="en-GB" dirty="0">
                <a:latin typeface="Source Sans Pro"/>
                <a:ea typeface="Source Sans Pro"/>
              </a:rPr>
              <a:t>NECL Development Age</a:t>
            </a:r>
          </a:p>
          <a:p>
            <a:pPr lvl="1"/>
            <a:r>
              <a:rPr lang="en-GB" dirty="0"/>
              <a:t>Training </a:t>
            </a:r>
            <a:endParaRPr lang="en-US" dirty="0"/>
          </a:p>
          <a:p>
            <a:pPr lvl="2"/>
            <a:r>
              <a:rPr lang="en-GB" dirty="0"/>
              <a:t>Monday / Tuesday / Friday</a:t>
            </a:r>
          </a:p>
          <a:p>
            <a:pPr lvl="1"/>
            <a:r>
              <a:rPr lang="en-GB" dirty="0"/>
              <a:t>NECL Women’s </a:t>
            </a:r>
          </a:p>
          <a:p>
            <a:pPr lvl="1"/>
            <a:r>
              <a:rPr lang="en-GB" dirty="0"/>
              <a:t>Training </a:t>
            </a:r>
          </a:p>
          <a:p>
            <a:pPr lvl="2"/>
            <a:r>
              <a:rPr lang="en-GB" dirty="0">
                <a:latin typeface="Source Sans Pro"/>
                <a:ea typeface="Source Sans Pro"/>
              </a:rPr>
              <a:t>Monday / Tuesday </a:t>
            </a:r>
          </a:p>
          <a:p>
            <a:pPr lvl="1"/>
            <a:r>
              <a:rPr lang="en-GB" dirty="0"/>
              <a:t>Games</a:t>
            </a:r>
          </a:p>
          <a:p>
            <a:pPr lvl="2"/>
            <a:r>
              <a:rPr lang="en-GB" dirty="0"/>
              <a:t>Wednesdays </a:t>
            </a:r>
          </a:p>
        </p:txBody>
      </p:sp>
      <p:pic>
        <p:nvPicPr>
          <p:cNvPr id="5" name="Picture 4" descr="A blue sign with white text&#10;&#10;AI-generated content may be incorrect.">
            <a:extLst>
              <a:ext uri="{FF2B5EF4-FFF2-40B4-BE49-F238E27FC236}">
                <a16:creationId xmlns:a16="http://schemas.microsoft.com/office/drawing/2014/main" id="{5FC7F6FC-CF6E-CCED-7E35-408AD0EDEA71}"/>
              </a:ext>
            </a:extLst>
          </p:cNvPr>
          <p:cNvPicPr>
            <a:picLocks noChangeAspect="1"/>
          </p:cNvPicPr>
          <p:nvPr/>
        </p:nvPicPr>
        <p:blipFill>
          <a:blip r:embed="rId2"/>
          <a:stretch>
            <a:fillRect/>
          </a:stretch>
        </p:blipFill>
        <p:spPr>
          <a:xfrm>
            <a:off x="0" y="6070601"/>
            <a:ext cx="12192000" cy="787400"/>
          </a:xfrm>
          <a:prstGeom prst="rect">
            <a:avLst/>
          </a:prstGeom>
        </p:spPr>
      </p:pic>
      <p:pic>
        <p:nvPicPr>
          <p:cNvPr id="7" name="Picture 6" descr="A close up of a logo&#10;&#10;AI-generated content may be incorrect.">
            <a:extLst>
              <a:ext uri="{FF2B5EF4-FFF2-40B4-BE49-F238E27FC236}">
                <a16:creationId xmlns:a16="http://schemas.microsoft.com/office/drawing/2014/main" id="{19F199F9-4E85-831F-3FB6-F5607DE31AC7}"/>
              </a:ext>
            </a:extLst>
          </p:cNvPr>
          <p:cNvPicPr>
            <a:picLocks noChangeAspect="1"/>
          </p:cNvPicPr>
          <p:nvPr/>
        </p:nvPicPr>
        <p:blipFill>
          <a:blip r:embed="rId3"/>
          <a:stretch>
            <a:fillRect/>
          </a:stretch>
        </p:blipFill>
        <p:spPr>
          <a:xfrm>
            <a:off x="9792206" y="3894932"/>
            <a:ext cx="2027584" cy="1321613"/>
          </a:xfrm>
          <a:prstGeom prst="rect">
            <a:avLst/>
          </a:prstGeom>
        </p:spPr>
      </p:pic>
      <p:pic>
        <p:nvPicPr>
          <p:cNvPr id="11" name="Picture 10" descr="A close-up of a coat of arms&#10;&#10;AI-generated content may be incorrect.">
            <a:extLst>
              <a:ext uri="{FF2B5EF4-FFF2-40B4-BE49-F238E27FC236}">
                <a16:creationId xmlns:a16="http://schemas.microsoft.com/office/drawing/2014/main" id="{F405930D-9296-DC97-5BEB-5CD182E17F6D}"/>
              </a:ext>
            </a:extLst>
          </p:cNvPr>
          <p:cNvPicPr>
            <a:picLocks noChangeAspect="1"/>
          </p:cNvPicPr>
          <p:nvPr/>
        </p:nvPicPr>
        <p:blipFill>
          <a:blip r:embed="rId4"/>
          <a:stretch>
            <a:fillRect/>
          </a:stretch>
        </p:blipFill>
        <p:spPr>
          <a:xfrm>
            <a:off x="9807782" y="1412412"/>
            <a:ext cx="2027583" cy="1410608"/>
          </a:xfrm>
          <a:prstGeom prst="rect">
            <a:avLst/>
          </a:prstGeom>
        </p:spPr>
      </p:pic>
      <p:pic>
        <p:nvPicPr>
          <p:cNvPr id="15" name="Picture 14" descr="A picture containing dark, person, sitting, street&#10;&#10;Description automatically generated">
            <a:extLst>
              <a:ext uri="{FF2B5EF4-FFF2-40B4-BE49-F238E27FC236}">
                <a16:creationId xmlns:a16="http://schemas.microsoft.com/office/drawing/2014/main" id="{4BCA9F60-9D01-CCAB-B344-4B8C616EDB03}"/>
              </a:ext>
            </a:extLst>
          </p:cNvPr>
          <p:cNvPicPr>
            <a:picLocks noChangeAspect="1"/>
          </p:cNvPicPr>
          <p:nvPr/>
        </p:nvPicPr>
        <p:blipFill>
          <a:blip r:embed="rId5"/>
          <a:srcRect l="77121" t="3811" r="-86" b="78201"/>
          <a:stretch>
            <a:fillRect/>
          </a:stretch>
        </p:blipFill>
        <p:spPr>
          <a:xfrm>
            <a:off x="250521" y="167014"/>
            <a:ext cx="2799880" cy="1233611"/>
          </a:xfrm>
          <a:prstGeom prst="rect">
            <a:avLst/>
          </a:prstGeom>
        </p:spPr>
      </p:pic>
      <p:sp>
        <p:nvSpPr>
          <p:cNvPr id="4" name="AutoShape 2">
            <a:extLst>
              <a:ext uri="{FF2B5EF4-FFF2-40B4-BE49-F238E27FC236}">
                <a16:creationId xmlns:a16="http://schemas.microsoft.com/office/drawing/2014/main" id="{DEC046BE-A60F-5411-0B87-28FF191733DE}"/>
              </a:ext>
            </a:extLst>
          </p:cNvPr>
          <p:cNvSpPr>
            <a:spLocks noChangeAspect="1" noChangeArrowheads="1"/>
          </p:cNvSpPr>
          <p:nvPr/>
        </p:nvSpPr>
        <p:spPr bwMode="auto">
          <a:xfrm>
            <a:off x="5355921" y="31702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a:extLst>
              <a:ext uri="{FF2B5EF4-FFF2-40B4-BE49-F238E27FC236}">
                <a16:creationId xmlns:a16="http://schemas.microsoft.com/office/drawing/2014/main" id="{4F1E79AE-0DC8-DFB9-6F79-58CF633AB399}"/>
              </a:ext>
            </a:extLst>
          </p:cNvPr>
          <p:cNvPicPr>
            <a:picLocks noChangeAspect="1"/>
          </p:cNvPicPr>
          <p:nvPr/>
        </p:nvPicPr>
        <p:blipFill>
          <a:blip r:embed="rId6"/>
          <a:srcRect l="11544" t="9684" r="8456" b="11481"/>
          <a:stretch>
            <a:fillRect/>
          </a:stretch>
        </p:blipFill>
        <p:spPr>
          <a:xfrm>
            <a:off x="4435532" y="1264464"/>
            <a:ext cx="5245769" cy="3877000"/>
          </a:xfrm>
          <a:prstGeom prst="rect">
            <a:avLst/>
          </a:prstGeom>
        </p:spPr>
      </p:pic>
    </p:spTree>
    <p:extLst>
      <p:ext uri="{BB962C8B-B14F-4D97-AF65-F5344CB8AC3E}">
        <p14:creationId xmlns:p14="http://schemas.microsoft.com/office/powerpoint/2010/main" val="3795118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7FCFBEE-F2DF-7692-090C-1E7EC2F223D2}"/>
              </a:ext>
            </a:extLst>
          </p:cNvPr>
          <p:cNvSpPr txBox="1"/>
          <p:nvPr/>
        </p:nvSpPr>
        <p:spPr>
          <a:xfrm>
            <a:off x="0" y="195673"/>
            <a:ext cx="11050287" cy="923330"/>
          </a:xfrm>
          <a:prstGeom prst="rect">
            <a:avLst/>
          </a:prstGeom>
          <a:noFill/>
        </p:spPr>
        <p:txBody>
          <a:bodyPr wrap="square" rtlCol="0">
            <a:spAutoFit/>
          </a:bodyPr>
          <a:lstStyle/>
          <a:p>
            <a:pPr algn="ctr"/>
            <a:r>
              <a:rPr lang="en-US" sz="5400" b="1" i="1">
                <a:latin typeface="Poppins" pitchFamily="2" charset="77"/>
                <a:cs typeface="Poppins" pitchFamily="2" charset="77"/>
              </a:rPr>
              <a:t>Meet the team</a:t>
            </a:r>
          </a:p>
        </p:txBody>
      </p:sp>
      <p:sp>
        <p:nvSpPr>
          <p:cNvPr id="3" name="Content Placeholder 2">
            <a:extLst>
              <a:ext uri="{FF2B5EF4-FFF2-40B4-BE49-F238E27FC236}">
                <a16:creationId xmlns:a16="http://schemas.microsoft.com/office/drawing/2014/main" id="{3F6EA137-0223-D0C7-4524-27CF34150366}"/>
              </a:ext>
            </a:extLst>
          </p:cNvPr>
          <p:cNvSpPr>
            <a:spLocks noGrp="1"/>
          </p:cNvSpPr>
          <p:nvPr>
            <p:ph idx="1"/>
          </p:nvPr>
        </p:nvSpPr>
        <p:spPr>
          <a:xfrm>
            <a:off x="719447" y="1109767"/>
            <a:ext cx="10515600" cy="5341527"/>
          </a:xfrm>
        </p:spPr>
        <p:txBody>
          <a:bodyPr vert="horz" lIns="91440" tIns="45720" rIns="91440" bIns="45720" rtlCol="0" anchor="t">
            <a:normAutofit fontScale="92500" lnSpcReduction="10000"/>
          </a:bodyPr>
          <a:lstStyle/>
          <a:p>
            <a:r>
              <a:rPr lang="en-US" sz="1600"/>
              <a:t>Barry Poskett– Curriculum manager</a:t>
            </a:r>
          </a:p>
          <a:p>
            <a:pPr lvl="1">
              <a:buFont typeface="Courier New" panose="020B0604020202020204" pitchFamily="34" charset="0"/>
              <a:buChar char="o"/>
            </a:pPr>
            <a:r>
              <a:rPr lang="en-US" sz="1200">
                <a:latin typeface="Source Sans Pro"/>
                <a:ea typeface="Source Sans Pro"/>
                <a:hlinkClick r:id="rId3"/>
              </a:rPr>
              <a:t>barry.poskett@newdur.ac.uk</a:t>
            </a:r>
            <a:endParaRPr lang="en-US" sz="1200">
              <a:latin typeface="Source Sans Pro"/>
              <a:ea typeface="Source Sans Pro"/>
            </a:endParaRPr>
          </a:p>
          <a:p>
            <a:endParaRPr lang="en-US" sz="1600"/>
          </a:p>
          <a:p>
            <a:r>
              <a:rPr lang="en-US" sz="1600">
                <a:latin typeface="Source Sans Pro"/>
                <a:ea typeface="Source Sans Pro"/>
              </a:rPr>
              <a:t>David Jones – Sport Lecturer - Higher Education </a:t>
            </a:r>
            <a:r>
              <a:rPr lang="en-US" sz="1600" err="1">
                <a:latin typeface="Source Sans Pro"/>
                <a:ea typeface="Source Sans Pro"/>
              </a:rPr>
              <a:t>Programme</a:t>
            </a:r>
            <a:r>
              <a:rPr lang="en-US" sz="1600">
                <a:latin typeface="Source Sans Pro"/>
                <a:ea typeface="Source Sans Pro"/>
              </a:rPr>
              <a:t> Leader</a:t>
            </a:r>
          </a:p>
          <a:p>
            <a:pPr lvl="1">
              <a:buFont typeface="Courier New" panose="020B0604020202020204" pitchFamily="34" charset="0"/>
              <a:buChar char="o"/>
            </a:pPr>
            <a:r>
              <a:rPr lang="en-US" sz="1200">
                <a:latin typeface="Source Sans Pro"/>
                <a:ea typeface="Source Sans Pro"/>
                <a:hlinkClick r:id="rId4"/>
              </a:rPr>
              <a:t>david.jones@newdur.ac.uk</a:t>
            </a:r>
            <a:r>
              <a:rPr lang="en-US" sz="1200">
                <a:latin typeface="Source Sans Pro"/>
                <a:ea typeface="Source Sans Pro"/>
              </a:rPr>
              <a:t> </a:t>
            </a:r>
          </a:p>
          <a:p>
            <a:r>
              <a:rPr lang="en-US" sz="1600">
                <a:latin typeface="Source Sans Pro"/>
                <a:ea typeface="Source Sans Pro"/>
              </a:rPr>
              <a:t>Charlotte Winnard – Sports Lecturer - Level 3 Extended Certificate &amp; Diploma </a:t>
            </a:r>
            <a:r>
              <a:rPr lang="en-US" sz="1600" err="1">
                <a:latin typeface="Source Sans Pro"/>
                <a:ea typeface="Source Sans Pro"/>
              </a:rPr>
              <a:t>Programme</a:t>
            </a:r>
            <a:r>
              <a:rPr lang="en-US" sz="1600">
                <a:latin typeface="Source Sans Pro"/>
                <a:ea typeface="Source Sans Pro"/>
              </a:rPr>
              <a:t> Leader (Coaching &amp; Development)</a:t>
            </a:r>
            <a:endParaRPr lang="en-US" sz="1600"/>
          </a:p>
          <a:p>
            <a:pPr lvl="1">
              <a:buFont typeface="Courier New" panose="020B0604020202020204" pitchFamily="34" charset="0"/>
              <a:buChar char="o"/>
            </a:pPr>
            <a:r>
              <a:rPr lang="en-US" sz="1200">
                <a:latin typeface="Source Sans Pro"/>
                <a:ea typeface="Source Sans Pro"/>
                <a:hlinkClick r:id="rId5"/>
              </a:rPr>
              <a:t>charlotte.winnard@newdur.ac.uk</a:t>
            </a:r>
            <a:r>
              <a:rPr lang="en-US" sz="1200">
                <a:latin typeface="Source Sans Pro"/>
                <a:ea typeface="Source Sans Pro"/>
              </a:rPr>
              <a:t> </a:t>
            </a:r>
            <a:endParaRPr lang="en-US" sz="1200"/>
          </a:p>
          <a:p>
            <a:endParaRPr lang="en-US" sz="1600"/>
          </a:p>
          <a:p>
            <a:r>
              <a:rPr lang="en-US" sz="1600">
                <a:latin typeface="Source Sans Pro"/>
                <a:ea typeface="Source Sans Pro"/>
              </a:rPr>
              <a:t>Graeme Pickering– Sport Lecturer - Level 3 National Foundation Diploma </a:t>
            </a:r>
            <a:r>
              <a:rPr lang="en-US" sz="1600" err="1">
                <a:latin typeface="Source Sans Pro"/>
                <a:ea typeface="Source Sans Pro"/>
              </a:rPr>
              <a:t>Programme</a:t>
            </a:r>
            <a:r>
              <a:rPr lang="en-US" sz="1600">
                <a:latin typeface="Source Sans Pro"/>
                <a:ea typeface="Source Sans Pro"/>
              </a:rPr>
              <a:t> Leader (Coaching &amp; Development)</a:t>
            </a:r>
            <a:endParaRPr lang="en-US" sz="1600"/>
          </a:p>
          <a:p>
            <a:pPr lvl="1">
              <a:buFont typeface="Courier New" panose="020B0604020202020204" pitchFamily="34" charset="0"/>
              <a:buChar char="o"/>
            </a:pPr>
            <a:r>
              <a:rPr lang="en-US" sz="1200">
                <a:latin typeface="Source Sans Pro"/>
                <a:ea typeface="Source Sans Pro"/>
                <a:hlinkClick r:id="rId6"/>
              </a:rPr>
              <a:t>graeme.pickering@newdur.ac.uk</a:t>
            </a:r>
            <a:endParaRPr lang="en-US" sz="1200">
              <a:latin typeface="Source Sans Pro"/>
              <a:ea typeface="Source Sans Pro"/>
            </a:endParaRPr>
          </a:p>
          <a:p>
            <a:pPr marL="0" indent="0">
              <a:buNone/>
            </a:pPr>
            <a:endParaRPr lang="en-US" sz="1600"/>
          </a:p>
          <a:p>
            <a:r>
              <a:rPr lang="en-US" sz="1600">
                <a:latin typeface="Source Sans Pro"/>
                <a:ea typeface="Source Sans Pro"/>
              </a:rPr>
              <a:t>Ronne Thompson – Sports Lecturer - Football Development Centre Head Coach – Level 3 Extended Diploma </a:t>
            </a:r>
            <a:r>
              <a:rPr lang="en-US" sz="1600" err="1">
                <a:latin typeface="Source Sans Pro"/>
                <a:ea typeface="Source Sans Pro"/>
              </a:rPr>
              <a:t>Programme</a:t>
            </a:r>
            <a:r>
              <a:rPr lang="en-US" sz="1600">
                <a:latin typeface="Source Sans Pro"/>
                <a:ea typeface="Source Sans Pro"/>
              </a:rPr>
              <a:t> Leader (Coaching &amp; Development) </a:t>
            </a:r>
          </a:p>
          <a:p>
            <a:pPr lvl="1">
              <a:buFont typeface="Courier New" panose="020B0604020202020204" pitchFamily="34" charset="0"/>
              <a:buChar char="o"/>
            </a:pPr>
            <a:r>
              <a:rPr lang="en-US" sz="1200">
                <a:latin typeface="Source Sans Pro"/>
                <a:ea typeface="Source Sans Pro"/>
                <a:hlinkClick r:id="rId7"/>
              </a:rPr>
              <a:t>ronnie.thompson@newdur.ac.uk</a:t>
            </a:r>
            <a:endParaRPr lang="en-US" sz="1200">
              <a:latin typeface="Source Sans Pro"/>
              <a:ea typeface="Source Sans Pro"/>
            </a:endParaRPr>
          </a:p>
          <a:p>
            <a:endParaRPr lang="en-US" sz="1600"/>
          </a:p>
          <a:p>
            <a:r>
              <a:rPr lang="en-US" sz="1600">
                <a:latin typeface="Source Sans Pro"/>
                <a:ea typeface="Source Sans Pro"/>
              </a:rPr>
              <a:t>Lee Grey – Sports Lecturer - Level 3 National Foundation Diploma &amp; Extended Diploma </a:t>
            </a:r>
            <a:r>
              <a:rPr lang="en-US" sz="1600" err="1">
                <a:latin typeface="Source Sans Pro"/>
                <a:ea typeface="Source Sans Pro"/>
              </a:rPr>
              <a:t>Programme</a:t>
            </a:r>
            <a:r>
              <a:rPr lang="en-US" sz="1600">
                <a:latin typeface="Source Sans Pro"/>
                <a:ea typeface="Source Sans Pro"/>
              </a:rPr>
              <a:t> Leader (Sport &amp; Fitness)</a:t>
            </a:r>
          </a:p>
          <a:p>
            <a:pPr lvl="1">
              <a:buFont typeface="Courier New" panose="020B0604020202020204" pitchFamily="34" charset="0"/>
              <a:buChar char="o"/>
            </a:pPr>
            <a:r>
              <a:rPr lang="en-US" sz="1200">
                <a:latin typeface="Source Sans Pro"/>
                <a:ea typeface="Source Sans Pro"/>
                <a:hlinkClick r:id="rId8"/>
              </a:rPr>
              <a:t>lee.grey@newdur.ac.uk</a:t>
            </a:r>
            <a:endParaRPr lang="en-US" sz="1200">
              <a:latin typeface="Source Sans Pro"/>
              <a:ea typeface="Source Sans Pro"/>
            </a:endParaRPr>
          </a:p>
          <a:p>
            <a:endParaRPr lang="en-US" sz="1800"/>
          </a:p>
          <a:p>
            <a:r>
              <a:rPr lang="en-US" sz="1500">
                <a:latin typeface="Source Sans Pro"/>
                <a:ea typeface="Source Sans Pro"/>
              </a:rPr>
              <a:t>John Richardson – Sport Lecturer – Level 2 Diploma </a:t>
            </a:r>
            <a:r>
              <a:rPr lang="en-US" sz="1500" err="1">
                <a:latin typeface="Source Sans Pro"/>
                <a:ea typeface="Source Sans Pro"/>
              </a:rPr>
              <a:t>Programme</a:t>
            </a:r>
            <a:r>
              <a:rPr lang="en-US" sz="1500">
                <a:latin typeface="Source Sans Pro"/>
                <a:ea typeface="Source Sans Pro"/>
              </a:rPr>
              <a:t> Leader (Sports Coaching)</a:t>
            </a:r>
          </a:p>
          <a:p>
            <a:pPr lvl="1">
              <a:buFont typeface="Courier New" panose="020B0604020202020204" pitchFamily="34" charset="0"/>
              <a:buChar char="o"/>
            </a:pPr>
            <a:r>
              <a:rPr lang="en-US" sz="1100">
                <a:latin typeface="Source Sans Pro"/>
                <a:ea typeface="Source Sans Pro"/>
                <a:hlinkClick r:id="rId9"/>
              </a:rPr>
              <a:t>john.richardson@newdur.ac.uk</a:t>
            </a:r>
            <a:endParaRPr lang="en-US" sz="1100">
              <a:latin typeface="Source Sans Pro"/>
              <a:ea typeface="Source Sans Pro"/>
            </a:endParaRPr>
          </a:p>
          <a:p>
            <a:endParaRPr lang="en-US" sz="1800"/>
          </a:p>
          <a:p>
            <a:pPr marL="0" indent="0">
              <a:buNone/>
            </a:pPr>
            <a:endParaRPr lang="en-GB"/>
          </a:p>
        </p:txBody>
      </p:sp>
    </p:spTree>
    <p:extLst>
      <p:ext uri="{BB962C8B-B14F-4D97-AF65-F5344CB8AC3E}">
        <p14:creationId xmlns:p14="http://schemas.microsoft.com/office/powerpoint/2010/main" val="1523455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B8A06-049A-4562-BC15-18A797C66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F8CA87-FE47-1DE6-BB15-D2BDDE1C92CC}"/>
              </a:ext>
            </a:extLst>
          </p:cNvPr>
          <p:cNvSpPr>
            <a:spLocks noGrp="1"/>
          </p:cNvSpPr>
          <p:nvPr>
            <p:ph type="title"/>
          </p:nvPr>
        </p:nvSpPr>
        <p:spPr>
          <a:xfrm>
            <a:off x="3399971" y="328839"/>
            <a:ext cx="10515600" cy="1325563"/>
          </a:xfrm>
        </p:spPr>
        <p:txBody>
          <a:bodyPr/>
          <a:lstStyle/>
          <a:p>
            <a:r>
              <a:rPr lang="en-GB" dirty="0"/>
              <a:t>                  8</a:t>
            </a:r>
            <a:r>
              <a:rPr lang="en-GB" baseline="30000" dirty="0"/>
              <a:t>th</a:t>
            </a:r>
            <a:r>
              <a:rPr lang="en-GB" dirty="0"/>
              <a:t> July Training Experience </a:t>
            </a:r>
          </a:p>
        </p:txBody>
      </p:sp>
      <p:graphicFrame>
        <p:nvGraphicFramePr>
          <p:cNvPr id="4" name="Content Placeholder 3">
            <a:extLst>
              <a:ext uri="{FF2B5EF4-FFF2-40B4-BE49-F238E27FC236}">
                <a16:creationId xmlns:a16="http://schemas.microsoft.com/office/drawing/2014/main" id="{F800F41E-AB9F-89E1-3181-C421FC6036AF}"/>
              </a:ext>
            </a:extLst>
          </p:cNvPr>
          <p:cNvGraphicFramePr>
            <a:graphicFrameLocks noGrp="1"/>
          </p:cNvGraphicFramePr>
          <p:nvPr>
            <p:ph idx="1"/>
            <p:extLst>
              <p:ext uri="{D42A27DB-BD31-4B8C-83A1-F6EECF244321}">
                <p14:modId xmlns:p14="http://schemas.microsoft.com/office/powerpoint/2010/main" val="1194988157"/>
              </p:ext>
            </p:extLst>
          </p:nvPr>
        </p:nvGraphicFramePr>
        <p:xfrm>
          <a:off x="1251857" y="3631634"/>
          <a:ext cx="5297805" cy="1771083"/>
        </p:xfrm>
        <a:graphic>
          <a:graphicData uri="http://schemas.openxmlformats.org/drawingml/2006/table">
            <a:tbl>
              <a:tblPr firstRow="1" firstCol="1" bandRow="1">
                <a:tableStyleId>{5C22544A-7EE6-4342-B048-85BDC9FD1C3A}</a:tableStyleId>
              </a:tblPr>
              <a:tblGrid>
                <a:gridCol w="2597150">
                  <a:extLst>
                    <a:ext uri="{9D8B030D-6E8A-4147-A177-3AD203B41FA5}">
                      <a16:colId xmlns:a16="http://schemas.microsoft.com/office/drawing/2014/main" val="3615882002"/>
                    </a:ext>
                  </a:extLst>
                </a:gridCol>
                <a:gridCol w="2700655">
                  <a:extLst>
                    <a:ext uri="{9D8B030D-6E8A-4147-A177-3AD203B41FA5}">
                      <a16:colId xmlns:a16="http://schemas.microsoft.com/office/drawing/2014/main" val="1653890304"/>
                    </a:ext>
                  </a:extLst>
                </a:gridCol>
              </a:tblGrid>
              <a:tr h="0">
                <a:tc>
                  <a:txBody>
                    <a:bodyPr/>
                    <a:lstStyle/>
                    <a:p>
                      <a:pPr algn="ctr">
                        <a:lnSpc>
                          <a:spcPct val="115000"/>
                        </a:lnSpc>
                        <a:buNone/>
                      </a:pPr>
                      <a:r>
                        <a:rPr lang="en-GB" sz="1200">
                          <a:effectLst/>
                        </a:rPr>
                        <a:t>Date &amp; Time</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Venue</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9942301"/>
                  </a:ext>
                </a:extLst>
              </a:tr>
              <a:tr h="0">
                <a:tc>
                  <a:txBody>
                    <a:bodyPr/>
                    <a:lstStyle/>
                    <a:p>
                      <a:pPr algn="ctr">
                        <a:lnSpc>
                          <a:spcPct val="115000"/>
                        </a:lnSpc>
                        <a:buNone/>
                      </a:pPr>
                      <a:r>
                        <a:rPr lang="en-GB" sz="1200" dirty="0">
                          <a:effectLst/>
                        </a:rPr>
                        <a:t>Tuesday 4</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045819"/>
                  </a:ext>
                </a:extLst>
              </a:tr>
              <a:tr h="0">
                <a:tc>
                  <a:txBody>
                    <a:bodyPr/>
                    <a:lstStyle/>
                    <a:p>
                      <a:pPr algn="ctr">
                        <a:lnSpc>
                          <a:spcPct val="115000"/>
                        </a:lnSpc>
                        <a:buNone/>
                      </a:pPr>
                      <a:r>
                        <a:rPr lang="en-GB" sz="1200" dirty="0">
                          <a:effectLst/>
                        </a:rPr>
                        <a:t>Thursday 6th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7280198"/>
                  </a:ext>
                </a:extLst>
              </a:tr>
              <a:tr h="0">
                <a:tc>
                  <a:txBody>
                    <a:bodyPr/>
                    <a:lstStyle/>
                    <a:p>
                      <a:pPr algn="ctr">
                        <a:lnSpc>
                          <a:spcPct val="115000"/>
                        </a:lnSpc>
                        <a:buNone/>
                      </a:pPr>
                      <a:r>
                        <a:rPr lang="en-GB" sz="1200" dirty="0">
                          <a:effectLst/>
                        </a:rPr>
                        <a:t>Tuesday 11</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tabLst>
                          <a:tab pos="792480" algn="l"/>
                          <a:tab pos="1281430" algn="ctr"/>
                        </a:tabLst>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2756329"/>
                  </a:ext>
                </a:extLst>
              </a:tr>
              <a:tr h="0">
                <a:tc>
                  <a:txBody>
                    <a:bodyPr/>
                    <a:lstStyle/>
                    <a:p>
                      <a:pPr algn="ctr">
                        <a:lnSpc>
                          <a:spcPct val="115000"/>
                        </a:lnSpc>
                        <a:buNone/>
                      </a:pPr>
                      <a:r>
                        <a:rPr lang="en-GB" sz="1200" dirty="0">
                          <a:effectLst/>
                        </a:rPr>
                        <a:t>Thursday 13th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157696"/>
                  </a:ext>
                </a:extLst>
              </a:tr>
              <a:tr h="0">
                <a:tc>
                  <a:txBody>
                    <a:bodyPr/>
                    <a:lstStyle/>
                    <a:p>
                      <a:pPr algn="ctr">
                        <a:lnSpc>
                          <a:spcPct val="115000"/>
                        </a:lnSpc>
                        <a:buNone/>
                      </a:pPr>
                      <a:r>
                        <a:rPr lang="en-GB" sz="1200" dirty="0">
                          <a:effectLst/>
                        </a:rPr>
                        <a:t>Tuesday 18</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7928421"/>
                  </a:ext>
                </a:extLst>
              </a:tr>
              <a:tr h="0">
                <a:tc>
                  <a:txBody>
                    <a:bodyPr/>
                    <a:lstStyle/>
                    <a:p>
                      <a:pPr algn="ctr">
                        <a:lnSpc>
                          <a:spcPct val="115000"/>
                        </a:lnSpc>
                        <a:buNone/>
                      </a:pPr>
                      <a:r>
                        <a:rPr lang="en-GB" sz="1200" dirty="0">
                          <a:effectLst/>
                        </a:rPr>
                        <a:t>Thursday 20</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3862219"/>
                  </a:ext>
                </a:extLst>
              </a:tr>
              <a:tr h="0">
                <a:tc>
                  <a:txBody>
                    <a:bodyPr/>
                    <a:lstStyle/>
                    <a:p>
                      <a:pPr algn="ctr">
                        <a:lnSpc>
                          <a:spcPct val="115000"/>
                        </a:lnSpc>
                        <a:buNone/>
                      </a:pPr>
                      <a:r>
                        <a:rPr lang="en-GB" sz="1200" dirty="0">
                          <a:effectLst/>
                        </a:rPr>
                        <a:t>Tuesday 25</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a:effectLst/>
                        </a:rPr>
                        <a:t>New College Durham</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53709231"/>
                  </a:ext>
                </a:extLst>
              </a:tr>
              <a:tr h="0">
                <a:tc>
                  <a:txBody>
                    <a:bodyPr/>
                    <a:lstStyle/>
                    <a:p>
                      <a:pPr algn="ctr">
                        <a:lnSpc>
                          <a:spcPct val="115000"/>
                        </a:lnSpc>
                        <a:buNone/>
                      </a:pPr>
                      <a:r>
                        <a:rPr lang="en-GB" sz="1200" dirty="0">
                          <a:effectLst/>
                        </a:rPr>
                        <a:t>Thursday 27</a:t>
                      </a:r>
                      <a:r>
                        <a:rPr lang="en-GB" sz="1200" baseline="30000" dirty="0">
                          <a:effectLst/>
                        </a:rPr>
                        <a:t>th</a:t>
                      </a:r>
                      <a:r>
                        <a:rPr lang="en-GB" sz="1200" dirty="0">
                          <a:effectLst/>
                        </a:rPr>
                        <a:t> Aug: 11am-1pm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buNone/>
                      </a:pPr>
                      <a:r>
                        <a:rPr lang="en-GB" sz="1200" dirty="0">
                          <a:effectLst/>
                        </a:rPr>
                        <a:t>New College Durham</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8062985"/>
                  </a:ext>
                </a:extLst>
              </a:tr>
            </a:tbl>
          </a:graphicData>
        </a:graphic>
      </p:graphicFrame>
      <p:pic>
        <p:nvPicPr>
          <p:cNvPr id="5" name="Picture 4" descr="A blue sign with white text&#10;&#10;AI-generated content may be incorrect.">
            <a:extLst>
              <a:ext uri="{FF2B5EF4-FFF2-40B4-BE49-F238E27FC236}">
                <a16:creationId xmlns:a16="http://schemas.microsoft.com/office/drawing/2014/main" id="{D97E9127-7274-6BAC-C0C1-6351123CE38D}"/>
              </a:ext>
            </a:extLst>
          </p:cNvPr>
          <p:cNvPicPr>
            <a:picLocks noChangeAspect="1"/>
          </p:cNvPicPr>
          <p:nvPr/>
        </p:nvPicPr>
        <p:blipFill>
          <a:blip r:embed="rId2"/>
          <a:stretch>
            <a:fillRect/>
          </a:stretch>
        </p:blipFill>
        <p:spPr>
          <a:xfrm>
            <a:off x="0" y="6070601"/>
            <a:ext cx="12192000" cy="787400"/>
          </a:xfrm>
          <a:prstGeom prst="rect">
            <a:avLst/>
          </a:prstGeom>
        </p:spPr>
      </p:pic>
      <p:pic>
        <p:nvPicPr>
          <p:cNvPr id="15" name="Picture 14" descr="A picture containing dark, person, sitting, street&#10;&#10;Description automatically generated">
            <a:extLst>
              <a:ext uri="{FF2B5EF4-FFF2-40B4-BE49-F238E27FC236}">
                <a16:creationId xmlns:a16="http://schemas.microsoft.com/office/drawing/2014/main" id="{4B7EC335-CBC0-E2B4-5639-49A9B4219207}"/>
              </a:ext>
            </a:extLst>
          </p:cNvPr>
          <p:cNvPicPr>
            <a:picLocks noChangeAspect="1"/>
          </p:cNvPicPr>
          <p:nvPr/>
        </p:nvPicPr>
        <p:blipFill>
          <a:blip r:embed="rId3"/>
          <a:srcRect l="77121" t="3811" r="-86" b="78201"/>
          <a:stretch>
            <a:fillRect/>
          </a:stretch>
        </p:blipFill>
        <p:spPr>
          <a:xfrm>
            <a:off x="241377" y="376525"/>
            <a:ext cx="2799880" cy="1233611"/>
          </a:xfrm>
          <a:prstGeom prst="rect">
            <a:avLst/>
          </a:prstGeom>
        </p:spPr>
      </p:pic>
      <p:graphicFrame>
        <p:nvGraphicFramePr>
          <p:cNvPr id="6" name="Table 5">
            <a:extLst>
              <a:ext uri="{FF2B5EF4-FFF2-40B4-BE49-F238E27FC236}">
                <a16:creationId xmlns:a16="http://schemas.microsoft.com/office/drawing/2014/main" id="{D9200D12-391F-B184-AF56-3088A75617F4}"/>
              </a:ext>
            </a:extLst>
          </p:cNvPr>
          <p:cNvGraphicFramePr>
            <a:graphicFrameLocks noGrp="1"/>
          </p:cNvGraphicFramePr>
          <p:nvPr>
            <p:extLst>
              <p:ext uri="{D42A27DB-BD31-4B8C-83A1-F6EECF244321}">
                <p14:modId xmlns:p14="http://schemas.microsoft.com/office/powerpoint/2010/main" val="1246935302"/>
              </p:ext>
            </p:extLst>
          </p:nvPr>
        </p:nvGraphicFramePr>
        <p:xfrm>
          <a:off x="1255279" y="1815149"/>
          <a:ext cx="6031230" cy="1234822"/>
        </p:xfrm>
        <a:graphic>
          <a:graphicData uri="http://schemas.openxmlformats.org/drawingml/2006/table">
            <a:tbl>
              <a:tblPr firstRow="1" firstCol="1" bandRow="1">
                <a:tableStyleId>{72833802-FEF1-4C79-8D5D-14CF1EAF98D9}</a:tableStyleId>
              </a:tblPr>
              <a:tblGrid>
                <a:gridCol w="6031230">
                  <a:extLst>
                    <a:ext uri="{9D8B030D-6E8A-4147-A177-3AD203B41FA5}">
                      <a16:colId xmlns:a16="http://schemas.microsoft.com/office/drawing/2014/main" val="1182482056"/>
                    </a:ext>
                  </a:extLst>
                </a:gridCol>
              </a:tblGrid>
              <a:tr h="0">
                <a:tc>
                  <a:txBody>
                    <a:bodyPr/>
                    <a:lstStyle/>
                    <a:p>
                      <a:pPr algn="ctr">
                        <a:lnSpc>
                          <a:spcPct val="115000"/>
                        </a:lnSpc>
                        <a:buNone/>
                      </a:pPr>
                      <a:r>
                        <a:rPr lang="en-GB" sz="1200" dirty="0">
                          <a:effectLst/>
                        </a:rPr>
                        <a:t>Outline of Session</a:t>
                      </a:r>
                      <a:endParaRPr lang="en-GB" sz="1100" dirty="0">
                        <a:effectLst/>
                      </a:endParaRPr>
                    </a:p>
                    <a:p>
                      <a:pPr algn="just">
                        <a:lnSpc>
                          <a:spcPct val="115000"/>
                        </a:lnSpc>
                        <a:buNone/>
                      </a:pPr>
                      <a:r>
                        <a:rPr lang="en-GB" sz="1200" dirty="0">
                          <a:effectLst/>
                        </a:rPr>
                        <a:t>Each session will combine strength and conditioning training and various football sessions.</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3241741"/>
                  </a:ext>
                </a:extLst>
              </a:tr>
              <a:tr h="0">
                <a:tc>
                  <a:txBody>
                    <a:bodyPr/>
                    <a:lstStyle/>
                    <a:p>
                      <a:pPr algn="just">
                        <a:lnSpc>
                          <a:spcPct val="115000"/>
                        </a:lnSpc>
                        <a:buNone/>
                      </a:pPr>
                      <a:r>
                        <a:rPr lang="en-GB" sz="1200" dirty="0">
                          <a:effectLst/>
                        </a:rPr>
                        <a:t>17:45pm – Registration.</a:t>
                      </a:r>
                      <a:endParaRPr lang="en-GB" sz="1100" dirty="0">
                        <a:effectLst/>
                      </a:endParaRPr>
                    </a:p>
                    <a:p>
                      <a:pPr algn="just">
                        <a:lnSpc>
                          <a:spcPct val="115000"/>
                        </a:lnSpc>
                        <a:buNone/>
                      </a:pPr>
                      <a:r>
                        <a:rPr lang="en-GB" sz="1200" dirty="0">
                          <a:effectLst/>
                        </a:rPr>
                        <a:t>18.00pm – Outline of the day.</a:t>
                      </a:r>
                      <a:endParaRPr lang="en-GB" sz="1100" dirty="0">
                        <a:effectLst/>
                      </a:endParaRPr>
                    </a:p>
                    <a:p>
                      <a:pPr algn="just">
                        <a:lnSpc>
                          <a:spcPct val="115000"/>
                        </a:lnSpc>
                        <a:buNone/>
                      </a:pPr>
                      <a:r>
                        <a:rPr lang="en-GB" sz="1200" dirty="0">
                          <a:effectLst/>
                        </a:rPr>
                        <a:t>18.10pm – Warm-up then technical, tactical, and physical coaching sessions.</a:t>
                      </a:r>
                      <a:endParaRPr lang="en-GB" sz="1100" dirty="0">
                        <a:effectLst/>
                      </a:endParaRPr>
                    </a:p>
                    <a:p>
                      <a:pPr algn="just">
                        <a:lnSpc>
                          <a:spcPct val="115000"/>
                        </a:lnSpc>
                        <a:buNone/>
                      </a:pPr>
                      <a:r>
                        <a:rPr lang="en-GB" sz="1200" dirty="0">
                          <a:effectLst/>
                        </a:rPr>
                        <a:t>19.30pm – De-brief, more information about the next camps, and time for a Q&amp;A.</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64106300"/>
                  </a:ext>
                </a:extLst>
              </a:tr>
            </a:tbl>
          </a:graphicData>
        </a:graphic>
      </p:graphicFrame>
      <p:sp>
        <p:nvSpPr>
          <p:cNvPr id="3" name="Rectangle 2">
            <a:extLst>
              <a:ext uri="{FF2B5EF4-FFF2-40B4-BE49-F238E27FC236}">
                <a16:creationId xmlns:a16="http://schemas.microsoft.com/office/drawing/2014/main" id="{B7C01F94-BFB6-0AA1-D40F-A0DE320894B3}"/>
              </a:ext>
            </a:extLst>
          </p:cNvPr>
          <p:cNvSpPr/>
          <p:nvPr/>
        </p:nvSpPr>
        <p:spPr>
          <a:xfrm>
            <a:off x="10172700" y="4429125"/>
            <a:ext cx="809625" cy="11620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186C6094-321D-01F4-9A04-2BE4BE5455D4}"/>
              </a:ext>
            </a:extLst>
          </p:cNvPr>
          <p:cNvPicPr>
            <a:picLocks noChangeAspect="1"/>
          </p:cNvPicPr>
          <p:nvPr/>
        </p:nvPicPr>
        <p:blipFill>
          <a:blip r:embed="rId4"/>
          <a:srcRect l="25778" t="35466" r="25422" b="14977"/>
          <a:stretch>
            <a:fillRect/>
          </a:stretch>
        </p:blipFill>
        <p:spPr>
          <a:xfrm>
            <a:off x="7754112" y="1930401"/>
            <a:ext cx="3346704" cy="3398584"/>
          </a:xfrm>
          <a:prstGeom prst="rect">
            <a:avLst/>
          </a:prstGeom>
        </p:spPr>
      </p:pic>
    </p:spTree>
    <p:extLst>
      <p:ext uri="{BB962C8B-B14F-4D97-AF65-F5344CB8AC3E}">
        <p14:creationId xmlns:p14="http://schemas.microsoft.com/office/powerpoint/2010/main" val="641501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kicking a football ball&#10;&#10;AI-generated content may be incorrect.">
            <a:extLst>
              <a:ext uri="{FF2B5EF4-FFF2-40B4-BE49-F238E27FC236}">
                <a16:creationId xmlns:a16="http://schemas.microsoft.com/office/drawing/2014/main" id="{DC5FD594-B0DE-6651-2897-4173E7654B12}"/>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blue card with text&#10;&#10;AI-generated content may be incorrect.">
            <a:extLst>
              <a:ext uri="{FF2B5EF4-FFF2-40B4-BE49-F238E27FC236}">
                <a16:creationId xmlns:a16="http://schemas.microsoft.com/office/drawing/2014/main" id="{EFA71379-5E4A-8F6A-9D3C-12C0E57CC39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195922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187DC6-8902-74D5-66A5-0872E97E5B2C}"/>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098855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text on a black background&#10;&#10;AI-generated content may be incorrect.">
            <a:extLst>
              <a:ext uri="{FF2B5EF4-FFF2-40B4-BE49-F238E27FC236}">
                <a16:creationId xmlns:a16="http://schemas.microsoft.com/office/drawing/2014/main" id="{228807A2-22A1-81DD-D437-380A064A0B62}"/>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F9D5D14C-EF66-CCA0-3527-2D791D78E61E}"/>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FB5983-3682-ED70-EEB0-23CB89759612}"/>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white text&#10;&#10;AI-generated content may be incorrect.">
            <a:extLst>
              <a:ext uri="{FF2B5EF4-FFF2-40B4-BE49-F238E27FC236}">
                <a16:creationId xmlns:a16="http://schemas.microsoft.com/office/drawing/2014/main" id="{FE184145-9666-BA0D-2509-188358211E3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1CAD4-BE73-328E-09F2-6CE641B3C8F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8631BC5-320E-68C5-94F4-0CA77D0CD15E}"/>
              </a:ext>
            </a:extLst>
          </p:cNvPr>
          <p:cNvSpPr txBox="1"/>
          <p:nvPr/>
        </p:nvSpPr>
        <p:spPr>
          <a:xfrm>
            <a:off x="721196" y="711424"/>
            <a:ext cx="6331116" cy="1754326"/>
          </a:xfrm>
          <a:prstGeom prst="rect">
            <a:avLst/>
          </a:prstGeom>
          <a:noFill/>
        </p:spPr>
        <p:txBody>
          <a:bodyPr wrap="square" lIns="91440" tIns="45720" rIns="91440" bIns="45720" rtlCol="0" anchor="t">
            <a:spAutoFit/>
          </a:bodyPr>
          <a:lstStyle/>
          <a:p>
            <a:r>
              <a:rPr lang="en-US" sz="5400" b="1">
                <a:latin typeface="Poppins SemiBold"/>
                <a:cs typeface="Poppins SemiBold"/>
              </a:rPr>
              <a:t>Check your inbox!</a:t>
            </a:r>
            <a:endParaRPr lang="en-US"/>
          </a:p>
        </p:txBody>
      </p:sp>
      <p:sp>
        <p:nvSpPr>
          <p:cNvPr id="2" name="TextBox 1">
            <a:extLst>
              <a:ext uri="{FF2B5EF4-FFF2-40B4-BE49-F238E27FC236}">
                <a16:creationId xmlns:a16="http://schemas.microsoft.com/office/drawing/2014/main" id="{8605E760-1831-BA62-1B9B-10ACD4B9FD06}"/>
              </a:ext>
            </a:extLst>
          </p:cNvPr>
          <p:cNvSpPr txBox="1"/>
          <p:nvPr/>
        </p:nvSpPr>
        <p:spPr>
          <a:xfrm>
            <a:off x="721196" y="2593680"/>
            <a:ext cx="6743521" cy="3128229"/>
          </a:xfrm>
          <a:prstGeom prst="rect">
            <a:avLst/>
          </a:prstGeom>
          <a:noFill/>
        </p:spPr>
        <p:txBody>
          <a:bodyPr wrap="square" lIns="91440" tIns="45720" rIns="91440" bIns="45720" rtlCol="0" anchor="t">
            <a:spAutoFit/>
          </a:bodyPr>
          <a:lstStyle/>
          <a:p>
            <a:pPr>
              <a:lnSpc>
                <a:spcPct val="150000"/>
              </a:lnSpc>
              <a:spcAft>
                <a:spcPts val="600"/>
              </a:spcAft>
            </a:pPr>
            <a:r>
              <a:rPr lang="en-US" sz="2800" b="1" i="1">
                <a:ea typeface="+mn-lt"/>
                <a:cs typeface="+mn-lt"/>
              </a:rPr>
              <a:t>Additional Details Form</a:t>
            </a:r>
            <a:r>
              <a:rPr lang="en-US" sz="2400" b="1">
                <a:ea typeface="+mn-lt"/>
                <a:cs typeface="+mn-lt"/>
              </a:rPr>
              <a:t> </a:t>
            </a:r>
            <a:endParaRPr lang="en-US"/>
          </a:p>
          <a:p>
            <a:pPr>
              <a:lnSpc>
                <a:spcPct val="150000"/>
              </a:lnSpc>
              <a:spcAft>
                <a:spcPts val="600"/>
              </a:spcAft>
            </a:pPr>
            <a:r>
              <a:rPr lang="en-US" sz="2400" b="1">
                <a:ea typeface="+mn-lt"/>
                <a:cs typeface="+mn-lt"/>
              </a:rPr>
              <a:t>Email for New Applicants – please complete this as soon as possible if you have not already done so.</a:t>
            </a:r>
            <a:endParaRPr lang="en-US"/>
          </a:p>
          <a:p>
            <a:pPr>
              <a:lnSpc>
                <a:spcPct val="150000"/>
              </a:lnSpc>
              <a:spcAft>
                <a:spcPts val="600"/>
              </a:spcAft>
            </a:pPr>
            <a:r>
              <a:rPr lang="en-US" sz="2400" b="1">
                <a:ea typeface="Calibri"/>
                <a:cs typeface="Calibri"/>
              </a:rPr>
              <a:t>Thank you!</a:t>
            </a:r>
          </a:p>
          <a:p>
            <a:pPr>
              <a:lnSpc>
                <a:spcPct val="150000"/>
              </a:lnSpc>
              <a:spcAft>
                <a:spcPts val="600"/>
              </a:spcAft>
            </a:pPr>
            <a:endParaRPr lang="en-US" sz="2400" b="1">
              <a:ea typeface="Calibri"/>
              <a:cs typeface="Calibri"/>
            </a:endParaRPr>
          </a:p>
        </p:txBody>
      </p:sp>
      <p:pic>
        <p:nvPicPr>
          <p:cNvPr id="8" name="Picture 7">
            <a:extLst>
              <a:ext uri="{FF2B5EF4-FFF2-40B4-BE49-F238E27FC236}">
                <a16:creationId xmlns:a16="http://schemas.microsoft.com/office/drawing/2014/main" id="{DF179AE3-FD72-7852-27DE-8ACEBA68CD8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64717" y="250785"/>
            <a:ext cx="5139690" cy="5472000"/>
          </a:xfrm>
          <a:prstGeom prst="rect">
            <a:avLst/>
          </a:prstGeom>
        </p:spPr>
      </p:pic>
    </p:spTree>
    <p:extLst>
      <p:ext uri="{BB962C8B-B14F-4D97-AF65-F5344CB8AC3E}">
        <p14:creationId xmlns:p14="http://schemas.microsoft.com/office/powerpoint/2010/main" val="156471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80090" y="1972870"/>
            <a:ext cx="6288504" cy="1107996"/>
          </a:xfrm>
          <a:prstGeom prst="rect">
            <a:avLst/>
          </a:prstGeom>
          <a:noFill/>
        </p:spPr>
        <p:txBody>
          <a:bodyPr wrap="square" rtlCol="0">
            <a:spAutoFit/>
          </a:bodyPr>
          <a:lstStyle/>
          <a:p>
            <a:r>
              <a:rPr lang="en-US" sz="6600" b="1" i="1" spc="-150">
                <a:solidFill>
                  <a:schemeClr val="bg1"/>
                </a:solidFill>
                <a:latin typeface="Poppins" pitchFamily="2" charset="77"/>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6962267" y="3323863"/>
            <a:ext cx="4097155" cy="400110"/>
          </a:xfrm>
          <a:prstGeom prst="rect">
            <a:avLst/>
          </a:prstGeom>
          <a:noFill/>
        </p:spPr>
        <p:txBody>
          <a:bodyPr wrap="square" rtlCol="0">
            <a:spAutoFit/>
          </a:bodyPr>
          <a:lstStyle/>
          <a:p>
            <a:r>
              <a:rPr lang="en-US" sz="2000" b="1" i="1">
                <a:solidFill>
                  <a:schemeClr val="bg1"/>
                </a:solidFill>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962267" y="3757000"/>
            <a:ext cx="4097155" cy="830997"/>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Please contact </a:t>
            </a:r>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 Barry Poskett</a:t>
            </a:r>
          </a:p>
          <a:p>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0191 3754431</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for more information.</a:t>
            </a:r>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 </a:t>
            </a:r>
          </a:p>
        </p:txBody>
      </p:sp>
      <p:sp>
        <p:nvSpPr>
          <p:cNvPr id="10" name="TextBox 9">
            <a:extLst>
              <a:ext uri="{FF2B5EF4-FFF2-40B4-BE49-F238E27FC236}">
                <a16:creationId xmlns:a16="http://schemas.microsoft.com/office/drawing/2014/main" id="{188987B5-491B-7F40-A808-08AA752E1458}"/>
              </a:ext>
            </a:extLst>
          </p:cNvPr>
          <p:cNvSpPr txBox="1"/>
          <p:nvPr/>
        </p:nvSpPr>
        <p:spPr>
          <a:xfrm>
            <a:off x="6962267" y="4584772"/>
            <a:ext cx="4097155" cy="1077218"/>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New College Durham,</a:t>
            </a:r>
          </a:p>
          <a:p>
            <a:r>
              <a:rPr lang="en-US" sz="1600" err="1">
                <a:solidFill>
                  <a:schemeClr val="bg1"/>
                </a:solidFill>
                <a:latin typeface="Source Sans Pro" panose="020B0503030403020204" pitchFamily="34" charset="0"/>
                <a:ea typeface="Source Sans Pro" panose="020B0503030403020204" pitchFamily="34" charset="0"/>
                <a:cs typeface="Poppins SemiBold" pitchFamily="2" charset="77"/>
              </a:rPr>
              <a:t>Framwellgate</a:t>
            </a: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 Moor Campus,</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Durham,</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DH1 5ES</a:t>
            </a:r>
          </a:p>
        </p:txBody>
      </p:sp>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descr="A person standing in front of a screen&#10;&#10;Description automatically generated with low confidence">
            <a:extLst>
              <a:ext uri="{FF2B5EF4-FFF2-40B4-BE49-F238E27FC236}">
                <a16:creationId xmlns:a16="http://schemas.microsoft.com/office/drawing/2014/main" id="{A84C1884-57AC-8341-9FC1-CE9E41567FB9}"/>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934385" y="305034"/>
            <a:ext cx="6331116" cy="1754326"/>
          </a:xfrm>
          <a:prstGeom prst="rect">
            <a:avLst/>
          </a:prstGeom>
          <a:noFill/>
        </p:spPr>
        <p:txBody>
          <a:bodyPr wrap="square" lIns="91440" tIns="45720" rIns="91440" bIns="45720" rtlCol="0" anchor="t">
            <a:spAutoFit/>
          </a:bodyPr>
          <a:lstStyle/>
          <a:p>
            <a:r>
              <a:rPr lang="en-US" sz="5400" b="1" i="1">
                <a:solidFill>
                  <a:srgbClr val="2A7DE1"/>
                </a:solidFill>
                <a:latin typeface="Poppins"/>
                <a:cs typeface="Poppins" pitchFamily="2" charset="77"/>
              </a:rPr>
              <a:t>What to expect in your first week</a:t>
            </a:r>
          </a:p>
        </p:txBody>
      </p:sp>
      <p:sp>
        <p:nvSpPr>
          <p:cNvPr id="4" name="TextBox 3">
            <a:extLst>
              <a:ext uri="{FF2B5EF4-FFF2-40B4-BE49-F238E27FC236}">
                <a16:creationId xmlns:a16="http://schemas.microsoft.com/office/drawing/2014/main" id="{9E64DDE8-9188-4DCF-986A-EF5899872FE2}"/>
              </a:ext>
            </a:extLst>
          </p:cNvPr>
          <p:cNvSpPr txBox="1"/>
          <p:nvPr/>
        </p:nvSpPr>
        <p:spPr>
          <a:xfrm>
            <a:off x="767062" y="2364394"/>
            <a:ext cx="7431715" cy="4524315"/>
          </a:xfrm>
          <a:prstGeom prst="rect">
            <a:avLst/>
          </a:prstGeom>
          <a:noFill/>
        </p:spPr>
        <p:txBody>
          <a:bodyPr wrap="square" lIns="91440" tIns="45720" rIns="91440" bIns="45720" rtlCol="0" anchor="t">
            <a:spAutoFit/>
          </a:bodyPr>
          <a:lstStyle/>
          <a:p>
            <a:r>
              <a:rPr lang="en-US">
                <a:latin typeface="Source Sans Pro"/>
                <a:ea typeface="Source Sans Pro"/>
                <a:cs typeface="+mn-lt"/>
              </a:rPr>
              <a:t>Meet your tutors</a:t>
            </a:r>
          </a:p>
          <a:p>
            <a:endParaRPr lang="en-US">
              <a:latin typeface="Source Sans Pro"/>
              <a:ea typeface="Source Sans Pro"/>
              <a:cs typeface="+mn-lt"/>
            </a:endParaRPr>
          </a:p>
          <a:p>
            <a:r>
              <a:rPr lang="en-US">
                <a:solidFill>
                  <a:srgbClr val="000000"/>
                </a:solidFill>
                <a:latin typeface="Source Sans Pro"/>
                <a:ea typeface="Source Sans Pro"/>
                <a:cs typeface="+mn-lt"/>
              </a:rPr>
              <a:t>An overview of your course along with the necessary expectations &amp; behaviors</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A tour of the College</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Your Timetable for the year</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Personal Development Induction</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Work Placement guidance</a:t>
            </a:r>
          </a:p>
          <a:p>
            <a:endParaRPr lang="en-US">
              <a:latin typeface="Source Sans Pro"/>
              <a:ea typeface="Source Sans Pro"/>
              <a:cs typeface="+mn-lt"/>
            </a:endParaRPr>
          </a:p>
          <a:p>
            <a:r>
              <a:rPr lang="en-US">
                <a:latin typeface="Source Sans Pro"/>
                <a:ea typeface="Source Sans Pro"/>
                <a:cs typeface="+mn-lt"/>
              </a:rPr>
              <a:t>English &amp; </a:t>
            </a:r>
            <a:r>
              <a:rPr lang="en-US" err="1">
                <a:latin typeface="Source Sans Pro"/>
                <a:ea typeface="Source Sans Pro"/>
                <a:cs typeface="+mn-lt"/>
              </a:rPr>
              <a:t>maths</a:t>
            </a:r>
            <a:r>
              <a:rPr lang="en-US">
                <a:latin typeface="Source Sans Pro"/>
                <a:ea typeface="Source Sans Pro"/>
                <a:cs typeface="+mn-lt"/>
              </a:rPr>
              <a:t> (where applicable)</a:t>
            </a:r>
          </a:p>
          <a:p>
            <a:endParaRPr lang="en-US">
              <a:latin typeface="Source Sans Pro"/>
              <a:ea typeface="Source Sans Pro"/>
              <a:cs typeface="+mn-lt"/>
            </a:endParaRPr>
          </a:p>
          <a:p>
            <a:endParaRPr lang="en-US">
              <a:ea typeface="+mn-lt"/>
              <a:cs typeface="+mn-lt"/>
            </a:endParaRPr>
          </a:p>
        </p:txBody>
      </p:sp>
    </p:spTree>
    <p:extLst>
      <p:ext uri="{BB962C8B-B14F-4D97-AF65-F5344CB8AC3E}">
        <p14:creationId xmlns:p14="http://schemas.microsoft.com/office/powerpoint/2010/main" val="882346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9463E-65E7-E91F-1C20-CB63C22D715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4F2AEC0-2246-19BF-C256-1061A7BC6328}"/>
              </a:ext>
            </a:extLst>
          </p:cNvPr>
          <p:cNvSpPr txBox="1"/>
          <p:nvPr/>
        </p:nvSpPr>
        <p:spPr>
          <a:xfrm>
            <a:off x="245708" y="212096"/>
            <a:ext cx="6331116" cy="923330"/>
          </a:xfrm>
          <a:prstGeom prst="rect">
            <a:avLst/>
          </a:prstGeom>
          <a:noFill/>
        </p:spPr>
        <p:txBody>
          <a:bodyPr wrap="square" lIns="91440" tIns="45720" rIns="91440" bIns="45720" rtlCol="0" anchor="t">
            <a:spAutoFit/>
          </a:bodyPr>
          <a:lstStyle/>
          <a:p>
            <a:r>
              <a:rPr lang="en-US" sz="5400" b="1" dirty="0">
                <a:latin typeface="Poppins SemiBold"/>
                <a:cs typeface="Poppins SemiBold"/>
              </a:rPr>
              <a:t>Present / Future​</a:t>
            </a:r>
          </a:p>
        </p:txBody>
      </p:sp>
      <p:sp>
        <p:nvSpPr>
          <p:cNvPr id="2" name="TextBox 1">
            <a:extLst>
              <a:ext uri="{FF2B5EF4-FFF2-40B4-BE49-F238E27FC236}">
                <a16:creationId xmlns:a16="http://schemas.microsoft.com/office/drawing/2014/main" id="{F668C688-FCCC-8172-1D0A-F6E68A4197ED}"/>
              </a:ext>
            </a:extLst>
          </p:cNvPr>
          <p:cNvSpPr txBox="1"/>
          <p:nvPr/>
        </p:nvSpPr>
        <p:spPr>
          <a:xfrm>
            <a:off x="721196" y="2593680"/>
            <a:ext cx="6743521" cy="1220014"/>
          </a:xfrm>
          <a:prstGeom prst="rect">
            <a:avLst/>
          </a:prstGeom>
          <a:noFill/>
        </p:spPr>
        <p:txBody>
          <a:bodyPr wrap="square" lIns="91440" tIns="45720" rIns="91440" bIns="45720" rtlCol="0" anchor="t">
            <a:spAutoFit/>
          </a:bodyPr>
          <a:lstStyle/>
          <a:p>
            <a:pPr>
              <a:lnSpc>
                <a:spcPct val="150000"/>
              </a:lnSpc>
              <a:spcAft>
                <a:spcPts val="600"/>
              </a:spcAft>
            </a:pPr>
            <a:endParaRPr lang="en-US" sz="2400" b="1" dirty="0">
              <a:ea typeface="Calibri"/>
              <a:cs typeface="Calibri"/>
            </a:endParaRPr>
          </a:p>
          <a:p>
            <a:pPr>
              <a:lnSpc>
                <a:spcPct val="150000"/>
              </a:lnSpc>
              <a:spcAft>
                <a:spcPts val="600"/>
              </a:spcAft>
            </a:pPr>
            <a:endParaRPr lang="en-US" sz="2400" b="1">
              <a:ea typeface="Calibri"/>
              <a:cs typeface="Calibri"/>
            </a:endParaRPr>
          </a:p>
        </p:txBody>
      </p:sp>
      <p:pic>
        <p:nvPicPr>
          <p:cNvPr id="3" name="Picture 2" descr="A building with a glass front&#10;&#10;AI-generated content may be incorrect.">
            <a:extLst>
              <a:ext uri="{FF2B5EF4-FFF2-40B4-BE49-F238E27FC236}">
                <a16:creationId xmlns:a16="http://schemas.microsoft.com/office/drawing/2014/main" id="{91723DAD-B5FC-B169-3D6E-B8DC4A6F2F11}"/>
              </a:ext>
            </a:extLst>
          </p:cNvPr>
          <p:cNvPicPr>
            <a:picLocks noChangeAspect="1"/>
          </p:cNvPicPr>
          <p:nvPr/>
        </p:nvPicPr>
        <p:blipFill>
          <a:blip r:embed="rId3"/>
          <a:stretch>
            <a:fillRect/>
          </a:stretch>
        </p:blipFill>
        <p:spPr>
          <a:xfrm>
            <a:off x="346740" y="1135426"/>
            <a:ext cx="4678437" cy="2678268"/>
          </a:xfrm>
          <a:prstGeom prst="rect">
            <a:avLst/>
          </a:prstGeom>
        </p:spPr>
      </p:pic>
      <p:pic>
        <p:nvPicPr>
          <p:cNvPr id="4" name="Picture 3" descr="A building with glass walls and trees&#10;&#10;AI-generated content may be incorrect.">
            <a:extLst>
              <a:ext uri="{FF2B5EF4-FFF2-40B4-BE49-F238E27FC236}">
                <a16:creationId xmlns:a16="http://schemas.microsoft.com/office/drawing/2014/main" id="{7C4A05FC-8437-0041-B5BB-61241A437E2F}"/>
              </a:ext>
            </a:extLst>
          </p:cNvPr>
          <p:cNvPicPr>
            <a:picLocks noChangeAspect="1"/>
          </p:cNvPicPr>
          <p:nvPr/>
        </p:nvPicPr>
        <p:blipFill>
          <a:blip r:embed="rId4"/>
          <a:stretch>
            <a:fillRect/>
          </a:stretch>
        </p:blipFill>
        <p:spPr>
          <a:xfrm>
            <a:off x="7305630" y="274549"/>
            <a:ext cx="4539630" cy="2678269"/>
          </a:xfrm>
          <a:prstGeom prst="rect">
            <a:avLst/>
          </a:prstGeom>
        </p:spPr>
      </p:pic>
      <p:pic>
        <p:nvPicPr>
          <p:cNvPr id="9" name="Picture 8" descr="A person working out in a gym&#10;&#10;AI-generated content may be incorrect.">
            <a:extLst>
              <a:ext uri="{FF2B5EF4-FFF2-40B4-BE49-F238E27FC236}">
                <a16:creationId xmlns:a16="http://schemas.microsoft.com/office/drawing/2014/main" id="{2F165706-2066-FEA8-D9F2-759CBDBA622C}"/>
              </a:ext>
            </a:extLst>
          </p:cNvPr>
          <p:cNvPicPr>
            <a:picLocks noChangeAspect="1"/>
          </p:cNvPicPr>
          <p:nvPr/>
        </p:nvPicPr>
        <p:blipFill>
          <a:blip r:embed="rId5"/>
          <a:stretch>
            <a:fillRect/>
          </a:stretch>
        </p:blipFill>
        <p:spPr>
          <a:xfrm>
            <a:off x="7305630" y="3488534"/>
            <a:ext cx="4742857" cy="2678269"/>
          </a:xfrm>
          <a:prstGeom prst="rect">
            <a:avLst/>
          </a:prstGeom>
        </p:spPr>
      </p:pic>
      <p:pic>
        <p:nvPicPr>
          <p:cNvPr id="8" name="Picture 7" descr="New College Durham Opens £4.5 Million Multi-Use Games Area to Boost  Education, Sport, and Community Opportunities">
            <a:extLst>
              <a:ext uri="{FF2B5EF4-FFF2-40B4-BE49-F238E27FC236}">
                <a16:creationId xmlns:a16="http://schemas.microsoft.com/office/drawing/2014/main" id="{0665B4E5-937E-5BA4-5C6B-BA34E9D25F6D}"/>
              </a:ext>
            </a:extLst>
          </p:cNvPr>
          <p:cNvPicPr>
            <a:picLocks noChangeAspect="1"/>
          </p:cNvPicPr>
          <p:nvPr/>
        </p:nvPicPr>
        <p:blipFill>
          <a:blip r:embed="rId6"/>
          <a:stretch>
            <a:fillRect/>
          </a:stretch>
        </p:blipFill>
        <p:spPr>
          <a:xfrm>
            <a:off x="2036378" y="3932881"/>
            <a:ext cx="4742857" cy="2667857"/>
          </a:xfrm>
          <a:prstGeom prst="rect">
            <a:avLst/>
          </a:prstGeom>
        </p:spPr>
      </p:pic>
    </p:spTree>
    <p:extLst>
      <p:ext uri="{BB962C8B-B14F-4D97-AF65-F5344CB8AC3E}">
        <p14:creationId xmlns:p14="http://schemas.microsoft.com/office/powerpoint/2010/main" val="541657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background pattern&#10;&#10;Description automatically generated">
            <a:extLst>
              <a:ext uri="{FF2B5EF4-FFF2-40B4-BE49-F238E27FC236}">
                <a16:creationId xmlns:a16="http://schemas.microsoft.com/office/drawing/2014/main" id="{1A586D37-B090-D146-A2BD-663FBB39412B}"/>
              </a:ext>
            </a:extLst>
          </p:cNvPr>
          <p:cNvPicPr>
            <a:picLocks noChangeAspect="1"/>
          </p:cNvPicPr>
          <p:nvPr/>
        </p:nvPicPr>
        <p:blipFill>
          <a:blip r:embed="rId2"/>
          <a:stretch>
            <a:fillRect/>
          </a:stretch>
        </p:blipFill>
        <p:spPr>
          <a:xfrm>
            <a:off x="212799" y="0"/>
            <a:ext cx="12187066" cy="6858000"/>
          </a:xfrm>
          <a:prstGeom prst="rect">
            <a:avLst/>
          </a:prstGeom>
        </p:spPr>
      </p:pic>
      <p:sp>
        <p:nvSpPr>
          <p:cNvPr id="7" name="TextBox 6">
            <a:extLst>
              <a:ext uri="{FF2B5EF4-FFF2-40B4-BE49-F238E27FC236}">
                <a16:creationId xmlns:a16="http://schemas.microsoft.com/office/drawing/2014/main" id="{BE244023-F566-E442-9043-B63CD722E55A}"/>
              </a:ext>
            </a:extLst>
          </p:cNvPr>
          <p:cNvSpPr txBox="1"/>
          <p:nvPr/>
        </p:nvSpPr>
        <p:spPr>
          <a:xfrm>
            <a:off x="423131" y="394242"/>
            <a:ext cx="11050287" cy="1754326"/>
          </a:xfrm>
          <a:prstGeom prst="rect">
            <a:avLst/>
          </a:prstGeom>
          <a:noFill/>
        </p:spPr>
        <p:txBody>
          <a:bodyPr wrap="square" rtlCol="0">
            <a:spAutoFit/>
          </a:bodyPr>
          <a:lstStyle/>
          <a:p>
            <a:pPr algn="ctr"/>
            <a:r>
              <a:rPr lang="en-US" sz="5400" b="1" i="1">
                <a:latin typeface="Poppins" pitchFamily="2" charset="77"/>
                <a:cs typeface="Poppins" pitchFamily="2" charset="77"/>
              </a:rPr>
              <a:t>What to expect from your Sport and Exercise Course</a:t>
            </a:r>
          </a:p>
        </p:txBody>
      </p:sp>
      <p:sp>
        <p:nvSpPr>
          <p:cNvPr id="5" name="TextBox 4">
            <a:extLst>
              <a:ext uri="{FF2B5EF4-FFF2-40B4-BE49-F238E27FC236}">
                <a16:creationId xmlns:a16="http://schemas.microsoft.com/office/drawing/2014/main" id="{2E2F88A1-30DE-C4F9-B083-31362D7EB06C}"/>
              </a:ext>
            </a:extLst>
          </p:cNvPr>
          <p:cNvSpPr txBox="1"/>
          <p:nvPr/>
        </p:nvSpPr>
        <p:spPr>
          <a:xfrm>
            <a:off x="1723992" y="2531826"/>
            <a:ext cx="4963427" cy="4247317"/>
          </a:xfrm>
          <a:prstGeom prst="rect">
            <a:avLst/>
          </a:prstGeom>
          <a:noFill/>
        </p:spPr>
        <p:txBody>
          <a:bodyPr wrap="square" rtlCol="0">
            <a:spAutoFit/>
          </a:bodyPr>
          <a:lstStyle/>
          <a:p>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Good quality of teaching</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Enrichment</a:t>
            </a:r>
          </a:p>
          <a:p>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Support</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Opportunity to volunteer</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Engage with Sport and Exercise employers</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Trips/ Visits</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Practical activities</a:t>
            </a:r>
          </a:p>
          <a:p>
            <a:endParaRPr lang="en-US">
              <a:latin typeface="Source Sans Pro" panose="020B0503030403020204" pitchFamily="34" charset="0"/>
              <a:ea typeface="Source Sans Pro" panose="020B0503030403020204" pitchFamily="34" charset="0"/>
              <a:cs typeface="Poppins SemiBold" pitchFamily="2" charset="77"/>
            </a:endParaRPr>
          </a:p>
        </p:txBody>
      </p:sp>
      <p:pic>
        <p:nvPicPr>
          <p:cNvPr id="2" name="Picture 1">
            <a:extLst>
              <a:ext uri="{FF2B5EF4-FFF2-40B4-BE49-F238E27FC236}">
                <a16:creationId xmlns:a16="http://schemas.microsoft.com/office/drawing/2014/main" id="{18C2F596-6509-89FF-B778-72E825F51FF9}"/>
              </a:ext>
            </a:extLst>
          </p:cNvPr>
          <p:cNvPicPr>
            <a:picLocks noChangeAspect="1"/>
          </p:cNvPicPr>
          <p:nvPr/>
        </p:nvPicPr>
        <p:blipFill>
          <a:blip r:embed="rId3"/>
          <a:stretch>
            <a:fillRect/>
          </a:stretch>
        </p:blipFill>
        <p:spPr>
          <a:xfrm>
            <a:off x="8373525" y="4485811"/>
            <a:ext cx="3558392" cy="2162175"/>
          </a:xfrm>
          <a:prstGeom prst="rect">
            <a:avLst/>
          </a:prstGeom>
        </p:spPr>
      </p:pic>
      <p:pic>
        <p:nvPicPr>
          <p:cNvPr id="3" name="Picture 2" descr="A group of people standing on a field&#10;&#10;Description automatically generated">
            <a:extLst>
              <a:ext uri="{FF2B5EF4-FFF2-40B4-BE49-F238E27FC236}">
                <a16:creationId xmlns:a16="http://schemas.microsoft.com/office/drawing/2014/main" id="{9885D033-DFC7-CC87-0468-1706C9321860}"/>
              </a:ext>
            </a:extLst>
          </p:cNvPr>
          <p:cNvPicPr>
            <a:picLocks noChangeAspect="1"/>
          </p:cNvPicPr>
          <p:nvPr/>
        </p:nvPicPr>
        <p:blipFill>
          <a:blip r:embed="rId4"/>
          <a:stretch>
            <a:fillRect/>
          </a:stretch>
        </p:blipFill>
        <p:spPr>
          <a:xfrm>
            <a:off x="4958016" y="2266232"/>
            <a:ext cx="3142615" cy="2325535"/>
          </a:xfrm>
          <a:prstGeom prst="rect">
            <a:avLst/>
          </a:prstGeom>
        </p:spPr>
      </p:pic>
    </p:spTree>
    <p:extLst>
      <p:ext uri="{BB962C8B-B14F-4D97-AF65-F5344CB8AC3E}">
        <p14:creationId xmlns:p14="http://schemas.microsoft.com/office/powerpoint/2010/main" val="3832710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algn="ctr"/>
            <a:r>
              <a:rPr lang="en-US" sz="5400" b="1">
                <a:latin typeface="Poppins SemiBold" pitchFamily="2" charset="77"/>
                <a:cs typeface="Poppins SemiBold" pitchFamily="2" charset="77"/>
              </a:rPr>
              <a:t>Progression</a:t>
            </a:r>
          </a:p>
        </p:txBody>
      </p:sp>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a:stretch>
            <a:fillRect/>
          </a:stretch>
        </p:blipFill>
        <p:spPr>
          <a:xfrm>
            <a:off x="5308779" y="2437879"/>
            <a:ext cx="437231" cy="456663"/>
          </a:xfrm>
          <a:prstGeom prst="rect">
            <a:avLst/>
          </a:prstGeom>
        </p:spPr>
      </p:pic>
      <p:sp>
        <p:nvSpPr>
          <p:cNvPr id="9" name="TextBox 8">
            <a:extLst>
              <a:ext uri="{FF2B5EF4-FFF2-40B4-BE49-F238E27FC236}">
                <a16:creationId xmlns:a16="http://schemas.microsoft.com/office/drawing/2014/main" id="{0F962EE0-F775-A049-B115-103909D4783F}"/>
              </a:ext>
            </a:extLst>
          </p:cNvPr>
          <p:cNvSpPr txBox="1"/>
          <p:nvPr/>
        </p:nvSpPr>
        <p:spPr>
          <a:xfrm>
            <a:off x="5758446" y="2437879"/>
            <a:ext cx="4963427" cy="2308324"/>
          </a:xfrm>
          <a:prstGeom prst="rect">
            <a:avLst/>
          </a:prstGeom>
          <a:noFill/>
        </p:spPr>
        <p:txBody>
          <a:bodyPr wrap="square" lIns="91440" tIns="45720" rIns="91440" bIns="45720" rtlCol="0" anchor="t">
            <a:spAutoFit/>
          </a:bodyPr>
          <a:lstStyle/>
          <a:p>
            <a:r>
              <a:rPr lang="en-US" sz="1600">
                <a:latin typeface="Source Sans Pro" panose="020B0503030403020204" pitchFamily="34" charset="0"/>
                <a:ea typeface="Source Sans Pro" panose="020B0503030403020204" pitchFamily="34" charset="0"/>
                <a:cs typeface="Poppins SemiBold" pitchFamily="2" charset="77"/>
              </a:rPr>
              <a:t>On completion of your course, you may progress to the next level. From Level 1 to Level 2 and from Level 2 to Level 3.</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a:ea typeface="Source Sans Pro"/>
                <a:cs typeface="Poppins SemiBold"/>
              </a:rPr>
              <a:t>Following completion of the Level 3 </a:t>
            </a:r>
            <a:r>
              <a:rPr lang="en-US" sz="1600" err="1">
                <a:latin typeface="Source Sans Pro"/>
                <a:ea typeface="Source Sans Pro"/>
                <a:cs typeface="Poppins SemiBold"/>
              </a:rPr>
              <a:t>programmes</a:t>
            </a:r>
            <a:r>
              <a:rPr lang="en-US" sz="1600">
                <a:latin typeface="Source Sans Pro"/>
                <a:ea typeface="Source Sans Pro"/>
                <a:cs typeface="Poppins SemiBold"/>
              </a:rPr>
              <a:t> there is the opportunity to progress your study with us on our Foundation Degree (</a:t>
            </a:r>
            <a:r>
              <a:rPr lang="en-US" sz="1600" err="1">
                <a:latin typeface="Source Sans Pro"/>
                <a:ea typeface="Source Sans Pro"/>
                <a:cs typeface="Poppins SemiBold"/>
              </a:rPr>
              <a:t>FdSc</a:t>
            </a:r>
            <a:r>
              <a:rPr lang="en-US" sz="1600">
                <a:latin typeface="Source Sans Pro"/>
                <a:ea typeface="Source Sans Pro"/>
                <a:cs typeface="Poppins SemiBold"/>
              </a:rPr>
              <a:t>) in Sports Coaching and Development or other </a:t>
            </a:r>
            <a:r>
              <a:rPr lang="en-US" sz="1600" err="1">
                <a:latin typeface="Source Sans Pro"/>
                <a:ea typeface="Source Sans Pro"/>
                <a:cs typeface="Poppins SemiBold"/>
              </a:rPr>
              <a:t>FdA's</a:t>
            </a:r>
            <a:r>
              <a:rPr lang="en-US" sz="1600">
                <a:latin typeface="Source Sans Pro"/>
                <a:ea typeface="Source Sans Pro"/>
                <a:cs typeface="Poppins SemiBold"/>
              </a:rPr>
              <a:t> </a:t>
            </a:r>
            <a:r>
              <a:rPr lang="en-US" sz="1600" err="1">
                <a:latin typeface="Source Sans Pro"/>
                <a:ea typeface="Source Sans Pro"/>
                <a:cs typeface="Poppins SemiBold"/>
              </a:rPr>
              <a:t>FdSc's</a:t>
            </a:r>
            <a:r>
              <a:rPr lang="en-US" sz="1600">
                <a:latin typeface="Source Sans Pro"/>
                <a:ea typeface="Source Sans Pro"/>
                <a:cs typeface="Poppins SemiBold"/>
              </a:rPr>
              <a:t> at NCD.</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FFC379C5-F866-3B48-ADA9-A4BF98212792}"/>
              </a:ext>
            </a:extLst>
          </p:cNvPr>
          <p:cNvPicPr>
            <a:picLocks noChangeAspect="1"/>
          </p:cNvPicPr>
          <p:nvPr/>
        </p:nvPicPr>
        <p:blipFill>
          <a:blip r:embed="rId5"/>
          <a:stretch>
            <a:fillRect/>
          </a:stretch>
        </p:blipFill>
        <p:spPr>
          <a:xfrm>
            <a:off x="-305082" y="783771"/>
            <a:ext cx="5637791" cy="6656188"/>
          </a:xfrm>
          <a:prstGeom prst="rect">
            <a:avLst/>
          </a:prstGeom>
        </p:spPr>
      </p:pic>
    </p:spTree>
    <p:extLst>
      <p:ext uri="{BB962C8B-B14F-4D97-AF65-F5344CB8AC3E}">
        <p14:creationId xmlns:p14="http://schemas.microsoft.com/office/powerpoint/2010/main" val="3470814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92765"/>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93431" y="420110"/>
            <a:ext cx="9343962" cy="584775"/>
          </a:xfrm>
          <a:prstGeom prst="rect">
            <a:avLst/>
          </a:prstGeom>
          <a:noFill/>
        </p:spPr>
        <p:txBody>
          <a:bodyPr wrap="square" lIns="91440" tIns="45720" rIns="91440" bIns="45720" rtlCol="0" anchor="t">
            <a:spAutoFit/>
          </a:bodyPr>
          <a:lstStyle/>
          <a:p>
            <a:pPr algn="r"/>
            <a:r>
              <a:rPr lang="en-US" sz="3200" b="1" i="1">
                <a:solidFill>
                  <a:srgbClr val="F5AEBF"/>
                </a:solidFill>
                <a:latin typeface="Poppins"/>
                <a:cs typeface="Poppins"/>
              </a:rPr>
              <a:t>English and Maths at New College Durham</a:t>
            </a:r>
            <a:endParaRPr lang="en-US" sz="32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1572252"/>
            <a:ext cx="6156679" cy="584775"/>
          </a:xfrm>
          <a:prstGeom prst="rect">
            <a:avLst/>
          </a:prstGeom>
          <a:noFill/>
        </p:spPr>
        <p:txBody>
          <a:bodyPr wrap="square" rtlCol="0">
            <a:spAutoFit/>
          </a:bodyPr>
          <a:lstStyle/>
          <a:p>
            <a:pPr marL="742950" lvl="1" indent="-285750">
              <a:buFont typeface="Arial" panose="020B0604020202020204" pitchFamily="34" charset="0"/>
              <a:buChar char="•"/>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76377" y="698531"/>
            <a:ext cx="5597500" cy="6608619"/>
          </a:xfrm>
          <a:prstGeom prst="rect">
            <a:avLst/>
          </a:prstGeom>
        </p:spPr>
      </p:pic>
      <p:sp>
        <p:nvSpPr>
          <p:cNvPr id="2" name="Rectangle 1"/>
          <p:cNvSpPr/>
          <p:nvPr/>
        </p:nvSpPr>
        <p:spPr>
          <a:xfrm>
            <a:off x="5044745" y="1388932"/>
            <a:ext cx="6758608" cy="5016758"/>
          </a:xfrm>
          <a:prstGeom prst="rect">
            <a:avLst/>
          </a:prstGeom>
        </p:spPr>
        <p:txBody>
          <a:bodyPr wrap="square" lIns="91440" tIns="45720" rIns="91440" bIns="45720" anchor="t">
            <a:spAutoFit/>
          </a:bodyPr>
          <a:lstStyle/>
          <a:p>
            <a:r>
              <a:rPr lang="en-US" sz="1600">
                <a:solidFill>
                  <a:schemeClr val="bg1"/>
                </a:solidFill>
                <a:cs typeface="Calibri"/>
              </a:rPr>
              <a:t>Developing your maths and English skills is an essential part of your life as a student and your time at New College Durham and depending on your GCSE grades at school you will follow one of three paths. </a:t>
            </a:r>
          </a:p>
          <a:p>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4 or above (or Functional Skills Level 2), your maths and English skills will be developed within your main study programme</a:t>
            </a: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3 you will be assigned to a GCSE Maths and/or English class, where you will continue your GCSE studies</a:t>
            </a: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If you achieved a GCSE Grade 2 or lower, you will be assigned to a Functional Skills Maths and/or English class, where you will continue to develop those skills</a:t>
            </a:r>
          </a:p>
          <a:p>
            <a:pPr marL="285750" indent="-285750">
              <a:buFont typeface="Arial"/>
              <a:buChar char="•"/>
            </a:pPr>
            <a:endParaRPr lang="en-US" sz="1600">
              <a:solidFill>
                <a:schemeClr val="bg1"/>
              </a:solidFill>
              <a:cs typeface="Calibri"/>
            </a:endParaRPr>
          </a:p>
          <a:p>
            <a:pPr marL="285750" indent="-285750">
              <a:buFont typeface="Arial"/>
              <a:buChar char="•"/>
            </a:pPr>
            <a:r>
              <a:rPr lang="en-US" sz="1600">
                <a:solidFill>
                  <a:schemeClr val="bg1"/>
                </a:solidFill>
                <a:cs typeface="Calibri"/>
              </a:rPr>
              <a:t>At every level, you will be supported to succeed and develop your skills, allowing you to progress in your chosen course. If you have any questions, please contact the Head of English </a:t>
            </a:r>
            <a:r>
              <a:rPr lang="en-US" sz="1600">
                <a:solidFill>
                  <a:schemeClr val="bg1"/>
                </a:solidFill>
                <a:cs typeface="Calibri"/>
                <a:hlinkClick r:id="rId5">
                  <a:extLst>
                    <a:ext uri="{A12FA001-AC4F-418D-AE19-62706E023703}">
                      <ahyp:hlinkClr xmlns:ahyp="http://schemas.microsoft.com/office/drawing/2018/hyperlinkcolor" val="tx"/>
                    </a:ext>
                  </a:extLst>
                </a:hlinkClick>
              </a:rPr>
              <a:t>Helen.Griffin@newdur.ac.uk</a:t>
            </a:r>
            <a:endParaRPr lang="en-US" sz="1600">
              <a:solidFill>
                <a:schemeClr val="bg1"/>
              </a:solidFill>
              <a:cs typeface="Calibri"/>
            </a:endParaRPr>
          </a:p>
          <a:p>
            <a:pPr marL="285750" indent="-285750">
              <a:buFont typeface="Arial"/>
              <a:buChar char="•"/>
            </a:pPr>
            <a:r>
              <a:rPr lang="en-US" sz="1600">
                <a:solidFill>
                  <a:schemeClr val="bg1"/>
                </a:solidFill>
                <a:cs typeface="Calibri"/>
              </a:rPr>
              <a:t> or the Head of Maths </a:t>
            </a:r>
            <a:r>
              <a:rPr lang="en-US" sz="1600">
                <a:solidFill>
                  <a:schemeClr val="bg1"/>
                </a:solidFill>
                <a:cs typeface="Calibri"/>
                <a:hlinkClick r:id="rId6">
                  <a:extLst>
                    <a:ext uri="{A12FA001-AC4F-418D-AE19-62706E023703}">
                      <ahyp:hlinkClr xmlns:ahyp="http://schemas.microsoft.com/office/drawing/2018/hyperlinkcolor" val="tx"/>
                    </a:ext>
                  </a:extLst>
                </a:hlinkClick>
              </a:rPr>
              <a:t>Aidan.Batey@newdur.ac.uk</a:t>
            </a:r>
            <a:r>
              <a:rPr lang="en-US" sz="1600">
                <a:solidFill>
                  <a:schemeClr val="bg1"/>
                </a:solidFill>
                <a:cs typeface="Calibri"/>
              </a:rPr>
              <a:t> who will both be happy to help. </a:t>
            </a:r>
          </a:p>
        </p:txBody>
      </p:sp>
    </p:spTree>
    <p:extLst>
      <p:ext uri="{BB962C8B-B14F-4D97-AF65-F5344CB8AC3E}">
        <p14:creationId xmlns:p14="http://schemas.microsoft.com/office/powerpoint/2010/main" val="2132796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2210990"/>
          </a:xfrm>
          <a:prstGeom prst="rect">
            <a:avLst/>
          </a:prstGeom>
          <a:noFill/>
        </p:spPr>
        <p:txBody>
          <a:bodyPr wrap="square" rtlCol="0">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Careers and Course Guidance</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Advice on Funding and Welfare Queries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Support through Personal Counsellors and Learner Development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Safeguarding Team </a:t>
            </a:r>
          </a:p>
          <a:p>
            <a:pPr>
              <a:lnSpc>
                <a:spcPct val="150000"/>
              </a:lnSpc>
              <a:spcAft>
                <a:spcPts val="600"/>
              </a:spcAft>
              <a:buClr>
                <a:srgbClr val="D15559"/>
              </a:buCl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790" y="0"/>
            <a:ext cx="5404617" cy="6858000"/>
          </a:xfrm>
          <a:prstGeom prst="rect">
            <a:avLst/>
          </a:prstGeom>
        </p:spPr>
      </p:pic>
    </p:spTree>
    <p:extLst>
      <p:ext uri="{BB962C8B-B14F-4D97-AF65-F5344CB8AC3E}">
        <p14:creationId xmlns:p14="http://schemas.microsoft.com/office/powerpoint/2010/main" val="305689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55ABD60D-9188-4E4F-8629-E53184D48D7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31B27D-2A94-4FDD-AA88-89EC1A422C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4A7103C-AAB4-4304-9977-21EBC1F31BA6}">
  <ds:schemaRefs>
    <ds:schemaRef ds:uri="http://www.w3.org/XML/1998/namespace"/>
    <ds:schemaRef ds:uri="http://schemas.microsoft.com/office/2006/documentManagement/types"/>
    <ds:schemaRef ds:uri="97148cc2-a657-48f2-8ff6-4d0f9dc1c1c3"/>
    <ds:schemaRef ds:uri="http://purl.org/dc/terms/"/>
    <ds:schemaRef ds:uri="http://schemas.microsoft.com/sharepoint/v3"/>
    <ds:schemaRef ds:uri="cd7af3ca-b65f-45d6-a60f-8f38b68686af"/>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F5E21EE3-96DB-4EC8-9537-A4A37B0B5B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1066</Words>
  <Application>Microsoft Office PowerPoint</Application>
  <PresentationFormat>Widescreen</PresentationFormat>
  <Paragraphs>194</Paragraphs>
  <Slides>29</Slides>
  <Notes>20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8th July Training Experience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Barry Poskett</cp:lastModifiedBy>
  <cp:revision>173</cp:revision>
  <cp:lastPrinted>2026-06-22T14:30:09Z</cp:lastPrinted>
  <dcterms:created xsi:type="dcterms:W3CDTF">2020-11-03T12:53:45Z</dcterms:created>
  <dcterms:modified xsi:type="dcterms:W3CDTF">2026-06-22T16:10:58Z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