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32"/>
  </p:notesMasterIdLst>
  <p:sldIdLst>
    <p:sldId id="256" r:id="rId5"/>
    <p:sldId id="270" r:id="rId6"/>
    <p:sldId id="998" r:id="rId7"/>
    <p:sldId id="262" r:id="rId8"/>
    <p:sldId id="276" r:id="rId9"/>
    <p:sldId id="278" r:id="rId10"/>
    <p:sldId id="257" r:id="rId11"/>
    <p:sldId id="271" r:id="rId12"/>
    <p:sldId id="995" r:id="rId13"/>
    <p:sldId id="280" r:id="rId14"/>
    <p:sldId id="264" r:id="rId15"/>
    <p:sldId id="263" r:id="rId16"/>
    <p:sldId id="458" r:id="rId17"/>
    <p:sldId id="260" r:id="rId18"/>
    <p:sldId id="996" r:id="rId19"/>
    <p:sldId id="994" r:id="rId20"/>
    <p:sldId id="266" r:id="rId21"/>
    <p:sldId id="279" r:id="rId22"/>
    <p:sldId id="272" r:id="rId23"/>
    <p:sldId id="258" r:id="rId24"/>
    <p:sldId id="259" r:id="rId25"/>
    <p:sldId id="997" r:id="rId26"/>
    <p:sldId id="265" r:id="rId27"/>
    <p:sldId id="268" r:id="rId28"/>
    <p:sldId id="267" r:id="rId29"/>
    <p:sldId id="261" r:id="rId30"/>
    <p:sldId id="274"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AEBF"/>
    <a:srgbClr val="D15559"/>
    <a:srgbClr val="2A7DE1"/>
    <a:srgbClr val="F0EC73"/>
    <a:srgbClr val="EA6752"/>
    <a:srgbClr val="96D4E9"/>
    <a:srgbClr val="A2CC84"/>
    <a:srgbClr val="4D408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C5F3E95-6C74-19D6-FCE5-3A9F1C56B3C1}" v="19" dt="2026-06-22T08:16:14.418"/>
    <p1510:client id="{34337B37-77DB-0AF9-B104-CEC5DB80B2FD}" v="2" dt="2026-06-22T10:17:47.264"/>
    <p1510:client id="{6378050B-4C82-47E0-898A-215FBDFA209F}" v="112" dt="2026-06-22T10:24:32.545"/>
    <p1510:client id="{880A2208-C596-2992-F40C-2DFA84313339}" v="266" dt="2026-06-22T10:12:29.985"/>
    <p1510:client id="{C1E61308-047E-D71A-0B25-504950DCB371}" v="1" dt="2026-06-22T10:02:42.679"/>
    <p1510:client id="{C4FBA924-1C77-89F2-ECF1-2DD6F2CE332B}" v="701" dt="2026-06-22T10:02:22.49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Haley" userId="S::111191@newdur.ac.uk::994f7756-eb39-4e13-9856-a23ffc81c83a" providerId="AD" clId="Web-{1C5F3E95-6C74-19D6-FCE5-3A9F1C56B3C1}"/>
    <pc:docChg chg="addSld delSld modSld">
      <pc:chgData name="Daniel Haley" userId="S::111191@newdur.ac.uk::994f7756-eb39-4e13-9856-a23ffc81c83a" providerId="AD" clId="Web-{1C5F3E95-6C74-19D6-FCE5-3A9F1C56B3C1}" dt="2026-06-22T08:16:14.418" v="18"/>
      <pc:docMkLst>
        <pc:docMk/>
      </pc:docMkLst>
      <pc:sldChg chg="add">
        <pc:chgData name="Daniel Haley" userId="S::111191@newdur.ac.uk::994f7756-eb39-4e13-9856-a23ffc81c83a" providerId="AD" clId="Web-{1C5F3E95-6C74-19D6-FCE5-3A9F1C56B3C1}" dt="2026-06-22T08:15:59.761" v="10"/>
        <pc:sldMkLst>
          <pc:docMk/>
          <pc:sldMk cId="1787861646" sldId="258"/>
        </pc:sldMkLst>
      </pc:sldChg>
      <pc:sldChg chg="add">
        <pc:chgData name="Daniel Haley" userId="S::111191@newdur.ac.uk::994f7756-eb39-4e13-9856-a23ffc81c83a" providerId="AD" clId="Web-{1C5F3E95-6C74-19D6-FCE5-3A9F1C56B3C1}" dt="2026-06-22T08:16:00.808" v="11"/>
        <pc:sldMkLst>
          <pc:docMk/>
          <pc:sldMk cId="896717932" sldId="259"/>
        </pc:sldMkLst>
      </pc:sldChg>
      <pc:sldChg chg="add">
        <pc:chgData name="Daniel Haley" userId="S::111191@newdur.ac.uk::994f7756-eb39-4e13-9856-a23ffc81c83a" providerId="AD" clId="Web-{1C5F3E95-6C74-19D6-FCE5-3A9F1C56B3C1}" dt="2026-06-22T08:15:49.229" v="7"/>
        <pc:sldMkLst>
          <pc:docMk/>
          <pc:sldMk cId="3384839939" sldId="260"/>
        </pc:sldMkLst>
      </pc:sldChg>
      <pc:sldChg chg="add">
        <pc:chgData name="Daniel Haley" userId="S::111191@newdur.ac.uk::994f7756-eb39-4e13-9856-a23ffc81c83a" providerId="AD" clId="Web-{1C5F3E95-6C74-19D6-FCE5-3A9F1C56B3C1}" dt="2026-06-22T08:16:14.418" v="18"/>
        <pc:sldMkLst>
          <pc:docMk/>
          <pc:sldMk cId="261337034" sldId="261"/>
        </pc:sldMkLst>
      </pc:sldChg>
      <pc:sldChg chg="add">
        <pc:chgData name="Daniel Haley" userId="S::111191@newdur.ac.uk::994f7756-eb39-4e13-9856-a23ffc81c83a" providerId="AD" clId="Web-{1C5F3E95-6C74-19D6-FCE5-3A9F1C56B3C1}" dt="2026-06-22T08:15:40.839" v="5"/>
        <pc:sldMkLst>
          <pc:docMk/>
          <pc:sldMk cId="4014735224" sldId="263"/>
        </pc:sldMkLst>
      </pc:sldChg>
      <pc:sldChg chg="add">
        <pc:chgData name="Daniel Haley" userId="S::111191@newdur.ac.uk::994f7756-eb39-4e13-9856-a23ffc81c83a" providerId="AD" clId="Web-{1C5F3E95-6C74-19D6-FCE5-3A9F1C56B3C1}" dt="2026-06-22T08:15:40.120" v="4"/>
        <pc:sldMkLst>
          <pc:docMk/>
          <pc:sldMk cId="2143498614" sldId="264"/>
        </pc:sldMkLst>
      </pc:sldChg>
      <pc:sldChg chg="add">
        <pc:chgData name="Daniel Haley" userId="S::111191@newdur.ac.uk::994f7756-eb39-4e13-9856-a23ffc81c83a" providerId="AD" clId="Web-{1C5F3E95-6C74-19D6-FCE5-3A9F1C56B3C1}" dt="2026-06-22T08:16:11.293" v="15"/>
        <pc:sldMkLst>
          <pc:docMk/>
          <pc:sldMk cId="3026985088" sldId="265"/>
        </pc:sldMkLst>
      </pc:sldChg>
      <pc:sldChg chg="add">
        <pc:chgData name="Daniel Haley" userId="S::111191@newdur.ac.uk::994f7756-eb39-4e13-9856-a23ffc81c83a" providerId="AD" clId="Web-{1C5F3E95-6C74-19D6-FCE5-3A9F1C56B3C1}" dt="2026-06-22T08:16:13.402" v="17"/>
        <pc:sldMkLst>
          <pc:docMk/>
          <pc:sldMk cId="2212503359" sldId="267"/>
        </pc:sldMkLst>
      </pc:sldChg>
      <pc:sldChg chg="add">
        <pc:chgData name="Daniel Haley" userId="S::111191@newdur.ac.uk::994f7756-eb39-4e13-9856-a23ffc81c83a" providerId="AD" clId="Web-{1C5F3E95-6C74-19D6-FCE5-3A9F1C56B3C1}" dt="2026-06-22T08:16:12.293" v="16"/>
        <pc:sldMkLst>
          <pc:docMk/>
          <pc:sldMk cId="2079048630" sldId="268"/>
        </pc:sldMkLst>
      </pc:sldChg>
      <pc:sldChg chg="del">
        <pc:chgData name="Daniel Haley" userId="S::111191@newdur.ac.uk::994f7756-eb39-4e13-9856-a23ffc81c83a" providerId="AD" clId="Web-{1C5F3E95-6C74-19D6-FCE5-3A9F1C56B3C1}" dt="2026-06-22T08:15:21.947" v="0"/>
        <pc:sldMkLst>
          <pc:docMk/>
          <pc:sldMk cId="497064211" sldId="298"/>
        </pc:sldMkLst>
      </pc:sldChg>
      <pc:sldChg chg="del">
        <pc:chgData name="Daniel Haley" userId="S::111191@newdur.ac.uk::994f7756-eb39-4e13-9856-a23ffc81c83a" providerId="AD" clId="Web-{1C5F3E95-6C74-19D6-FCE5-3A9F1C56B3C1}" dt="2026-06-22T08:15:53.199" v="9"/>
        <pc:sldMkLst>
          <pc:docMk/>
          <pc:sldMk cId="4024647996" sldId="300"/>
        </pc:sldMkLst>
      </pc:sldChg>
      <pc:sldChg chg="del">
        <pc:chgData name="Daniel Haley" userId="S::111191@newdur.ac.uk::994f7756-eb39-4e13-9856-a23ffc81c83a" providerId="AD" clId="Web-{1C5F3E95-6C74-19D6-FCE5-3A9F1C56B3C1}" dt="2026-06-22T08:16:06.933" v="13"/>
        <pc:sldMkLst>
          <pc:docMk/>
          <pc:sldMk cId="1446783845" sldId="305"/>
        </pc:sldMkLst>
      </pc:sldChg>
      <pc:sldChg chg="delSp del">
        <pc:chgData name="Daniel Haley" userId="S::111191@newdur.ac.uk::994f7756-eb39-4e13-9856-a23ffc81c83a" providerId="AD" clId="Web-{1C5F3E95-6C74-19D6-FCE5-3A9F1C56B3C1}" dt="2026-06-22T08:15:32.057" v="3"/>
        <pc:sldMkLst>
          <pc:docMk/>
          <pc:sldMk cId="1480522159" sldId="307"/>
        </pc:sldMkLst>
        <pc:picChg chg="del">
          <ac:chgData name="Daniel Haley" userId="S::111191@newdur.ac.uk::994f7756-eb39-4e13-9856-a23ffc81c83a" providerId="AD" clId="Web-{1C5F3E95-6C74-19D6-FCE5-3A9F1C56B3C1}" dt="2026-06-22T08:15:29.776" v="2"/>
          <ac:picMkLst>
            <pc:docMk/>
            <pc:sldMk cId="1480522159" sldId="307"/>
            <ac:picMk id="4" creationId="{A557A9E2-3600-70BE-E252-CF3FE35F335B}"/>
          </ac:picMkLst>
        </pc:picChg>
      </pc:sldChg>
      <pc:sldChg chg="del">
        <pc:chgData name="Daniel Haley" userId="S::111191@newdur.ac.uk::994f7756-eb39-4e13-9856-a23ffc81c83a" providerId="AD" clId="Web-{1C5F3E95-6C74-19D6-FCE5-3A9F1C56B3C1}" dt="2026-06-22T08:15:46.292" v="6"/>
        <pc:sldMkLst>
          <pc:docMk/>
          <pc:sldMk cId="4183088990" sldId="308"/>
        </pc:sldMkLst>
      </pc:sldChg>
      <pc:sldChg chg="del">
        <pc:chgData name="Daniel Haley" userId="S::111191@newdur.ac.uk::994f7756-eb39-4e13-9856-a23ffc81c83a" providerId="AD" clId="Web-{1C5F3E95-6C74-19D6-FCE5-3A9F1C56B3C1}" dt="2026-06-22T08:16:05.902" v="12"/>
        <pc:sldMkLst>
          <pc:docMk/>
          <pc:sldMk cId="373194138" sldId="309"/>
        </pc:sldMkLst>
      </pc:sldChg>
      <pc:sldChg chg="add">
        <pc:chgData name="Daniel Haley" userId="S::111191@newdur.ac.uk::994f7756-eb39-4e13-9856-a23ffc81c83a" providerId="AD" clId="Web-{1C5F3E95-6C74-19D6-FCE5-3A9F1C56B3C1}" dt="2026-06-22T08:15:24.353" v="1"/>
        <pc:sldMkLst>
          <pc:docMk/>
          <pc:sldMk cId="3230345407" sldId="995"/>
        </pc:sldMkLst>
      </pc:sldChg>
      <pc:sldChg chg="add">
        <pc:chgData name="Daniel Haley" userId="S::111191@newdur.ac.uk::994f7756-eb39-4e13-9856-a23ffc81c83a" providerId="AD" clId="Web-{1C5F3E95-6C74-19D6-FCE5-3A9F1C56B3C1}" dt="2026-06-22T08:15:50.370" v="8"/>
        <pc:sldMkLst>
          <pc:docMk/>
          <pc:sldMk cId="1934514868" sldId="996"/>
        </pc:sldMkLst>
      </pc:sldChg>
      <pc:sldChg chg="add">
        <pc:chgData name="Daniel Haley" userId="S::111191@newdur.ac.uk::994f7756-eb39-4e13-9856-a23ffc81c83a" providerId="AD" clId="Web-{1C5F3E95-6C74-19D6-FCE5-3A9F1C56B3C1}" dt="2026-06-22T08:16:10.246" v="14"/>
        <pc:sldMkLst>
          <pc:docMk/>
          <pc:sldMk cId="3717747010" sldId="997"/>
        </pc:sldMkLst>
      </pc:sldChg>
    </pc:docChg>
  </pc:docChgLst>
  <pc:docChgLst>
    <pc:chgData name="Gemma Whelam" userId="S::111136@newdur.ac.uk::6b1004b8-515d-4cc2-83f3-89f1ea413eda" providerId="AD" clId="Web-{B7C1F6DC-53E0-F181-5952-D3F7C7C8D670}"/>
    <pc:docChg chg="delSld modSld">
      <pc:chgData name="Gemma Whelam" userId="S::111136@newdur.ac.uk::6b1004b8-515d-4cc2-83f3-89f1ea413eda" providerId="AD" clId="Web-{B7C1F6DC-53E0-F181-5952-D3F7C7C8D670}" dt="2026-06-02T15:20:07.401" v="1151"/>
      <pc:docMkLst>
        <pc:docMk/>
      </pc:docMkLst>
      <pc:sldChg chg="addSp delSp modSp">
        <pc:chgData name="Gemma Whelam" userId="S::111136@newdur.ac.uk::6b1004b8-515d-4cc2-83f3-89f1ea413eda" providerId="AD" clId="Web-{B7C1F6DC-53E0-F181-5952-D3F7C7C8D670}" dt="2026-06-02T15:19:25.025" v="1141" actId="1076"/>
        <pc:sldMkLst>
          <pc:docMk/>
          <pc:sldMk cId="3456699146" sldId="256"/>
        </pc:sldMkLst>
        <pc:spChg chg="mod">
          <ac:chgData name="Gemma Whelam" userId="S::111136@newdur.ac.uk::6b1004b8-515d-4cc2-83f3-89f1ea413eda" providerId="AD" clId="Web-{B7C1F6DC-53E0-F181-5952-D3F7C7C8D670}" dt="2026-06-02T15:18:44.414" v="1137" actId="20577"/>
          <ac:spMkLst>
            <pc:docMk/>
            <pc:sldMk cId="3456699146" sldId="256"/>
            <ac:spMk id="6" creationId="{BBC6AC7D-7D7D-F547-A41E-836FE19764C4}"/>
          </ac:spMkLst>
        </pc:spChg>
        <pc:picChg chg="add mod">
          <ac:chgData name="Gemma Whelam" userId="S::111136@newdur.ac.uk::6b1004b8-515d-4cc2-83f3-89f1ea413eda" providerId="AD" clId="Web-{B7C1F6DC-53E0-F181-5952-D3F7C7C8D670}" dt="2026-06-02T15:19:25.025" v="1141" actId="1076"/>
          <ac:picMkLst>
            <pc:docMk/>
            <pc:sldMk cId="3456699146" sldId="256"/>
            <ac:picMk id="4" creationId="{7810FD64-CB72-2475-4490-F63928FE5B19}"/>
          </ac:picMkLst>
        </pc:picChg>
      </pc:sldChg>
      <pc:sldChg chg="addSp delSp modSp">
        <pc:chgData name="Gemma Whelam" userId="S::111136@newdur.ac.uk::6b1004b8-515d-4cc2-83f3-89f1ea413eda" providerId="AD" clId="Web-{B7C1F6DC-53E0-F181-5952-D3F7C7C8D670}" dt="2026-06-02T15:19:58.385" v="1149"/>
        <pc:sldMkLst>
          <pc:docMk/>
          <pc:sldMk cId="3457467384" sldId="266"/>
        </pc:sldMkLst>
        <pc:picChg chg="add mod modCrop">
          <ac:chgData name="Gemma Whelam" userId="S::111136@newdur.ac.uk::6b1004b8-515d-4cc2-83f3-89f1ea413eda" providerId="AD" clId="Web-{B7C1F6DC-53E0-F181-5952-D3F7C7C8D670}" dt="2026-06-02T15:12:06.858" v="1007"/>
          <ac:picMkLst>
            <pc:docMk/>
            <pc:sldMk cId="3457467384" sldId="266"/>
            <ac:picMk id="6" creationId="{F43FA507-8863-DEFD-AA1B-D9D91D45F027}"/>
          </ac:picMkLst>
        </pc:picChg>
        <pc:picChg chg="add mod">
          <ac:chgData name="Gemma Whelam" userId="S::111136@newdur.ac.uk::6b1004b8-515d-4cc2-83f3-89f1ea413eda" providerId="AD" clId="Web-{B7C1F6DC-53E0-F181-5952-D3F7C7C8D670}" dt="2026-06-02T15:14:38.158" v="1018" actId="1076"/>
          <ac:picMkLst>
            <pc:docMk/>
            <pc:sldMk cId="3457467384" sldId="266"/>
            <ac:picMk id="9" creationId="{1DA375BC-38DF-F5D2-7DCB-E9D2FCC90930}"/>
          </ac:picMkLst>
        </pc:picChg>
        <pc:picChg chg="add mod modCrop">
          <ac:chgData name="Gemma Whelam" userId="S::111136@newdur.ac.uk::6b1004b8-515d-4cc2-83f3-89f1ea413eda" providerId="AD" clId="Web-{B7C1F6DC-53E0-F181-5952-D3F7C7C8D670}" dt="2026-06-02T15:16:03.160" v="1099"/>
          <ac:picMkLst>
            <pc:docMk/>
            <pc:sldMk cId="3457467384" sldId="266"/>
            <ac:picMk id="10" creationId="{20B6142C-3DC3-096B-08B4-8766946C13EF}"/>
          </ac:picMkLst>
        </pc:picChg>
        <pc:picChg chg="add mod modCrop">
          <ac:chgData name="Gemma Whelam" userId="S::111136@newdur.ac.uk::6b1004b8-515d-4cc2-83f3-89f1ea413eda" providerId="AD" clId="Web-{B7C1F6DC-53E0-F181-5952-D3F7C7C8D670}" dt="2026-06-02T15:19:58.385" v="1149"/>
          <ac:picMkLst>
            <pc:docMk/>
            <pc:sldMk cId="3457467384" sldId="266"/>
            <ac:picMk id="59" creationId="{AF70F120-BE2A-37F7-C582-D9B463AC7F2E}"/>
          </ac:picMkLst>
        </pc:picChg>
      </pc:sldChg>
      <pc:sldChg chg="addSp delSp modSp">
        <pc:chgData name="Gemma Whelam" userId="S::111136@newdur.ac.uk::6b1004b8-515d-4cc2-83f3-89f1ea413eda" providerId="AD" clId="Web-{B7C1F6DC-53E0-F181-5952-D3F7C7C8D670}" dt="2026-06-02T15:17:26.600" v="1109" actId="1076"/>
        <pc:sldMkLst>
          <pc:docMk/>
          <pc:sldMk cId="439065239" sldId="280"/>
        </pc:sldMkLst>
        <pc:spChg chg="mod">
          <ac:chgData name="Gemma Whelam" userId="S::111136@newdur.ac.uk::6b1004b8-515d-4cc2-83f3-89f1ea413eda" providerId="AD" clId="Web-{B7C1F6DC-53E0-F181-5952-D3F7C7C8D670}" dt="2026-06-02T15:17:00.209" v="1104" actId="20577"/>
          <ac:spMkLst>
            <pc:docMk/>
            <pc:sldMk cId="439065239" sldId="280"/>
            <ac:spMk id="5" creationId="{C37EC3CE-7569-429E-9BC3-DB3902F66CFA}"/>
          </ac:spMkLst>
        </pc:spChg>
        <pc:picChg chg="add mod">
          <ac:chgData name="Gemma Whelam" userId="S::111136@newdur.ac.uk::6b1004b8-515d-4cc2-83f3-89f1ea413eda" providerId="AD" clId="Web-{B7C1F6DC-53E0-F181-5952-D3F7C7C8D670}" dt="2026-06-02T15:17:26.600" v="1109" actId="1076"/>
          <ac:picMkLst>
            <pc:docMk/>
            <pc:sldMk cId="439065239" sldId="280"/>
            <ac:picMk id="2" creationId="{4875B22F-EB93-2075-90E2-8BAA19F01D2D}"/>
          </ac:picMkLst>
        </pc:picChg>
      </pc:sldChg>
      <pc:sldChg chg="addSp delSp modSp">
        <pc:chgData name="Gemma Whelam" userId="S::111136@newdur.ac.uk::6b1004b8-515d-4cc2-83f3-89f1ea413eda" providerId="AD" clId="Web-{B7C1F6DC-53E0-F181-5952-D3F7C7C8D670}" dt="2026-06-02T15:12:28.296" v="1013" actId="20577"/>
        <pc:sldMkLst>
          <pc:docMk/>
          <pc:sldMk cId="1953839181" sldId="458"/>
        </pc:sldMkLst>
        <pc:spChg chg="mod">
          <ac:chgData name="Gemma Whelam" userId="S::111136@newdur.ac.uk::6b1004b8-515d-4cc2-83f3-89f1ea413eda" providerId="AD" clId="Web-{B7C1F6DC-53E0-F181-5952-D3F7C7C8D670}" dt="2026-06-02T15:12:28.296" v="1013" actId="20577"/>
          <ac:spMkLst>
            <pc:docMk/>
            <pc:sldMk cId="1953839181" sldId="458"/>
            <ac:spMk id="6" creationId="{2CFB2B84-1ADF-0A35-BB3C-5713DCDAB533}"/>
          </ac:spMkLst>
        </pc:spChg>
        <pc:spChg chg="mod">
          <ac:chgData name="Gemma Whelam" userId="S::111136@newdur.ac.uk::6b1004b8-515d-4cc2-83f3-89f1ea413eda" providerId="AD" clId="Web-{B7C1F6DC-53E0-F181-5952-D3F7C7C8D670}" dt="2026-06-02T15:12:15.530" v="1009"/>
          <ac:spMkLst>
            <pc:docMk/>
            <pc:sldMk cId="1953839181" sldId="458"/>
            <ac:spMk id="8" creationId="{86052802-232E-E2A3-2A11-94CFBD9DF996}"/>
          </ac:spMkLst>
        </pc:spChg>
        <pc:spChg chg="add">
          <ac:chgData name="Gemma Whelam" userId="S::111136@newdur.ac.uk::6b1004b8-515d-4cc2-83f3-89f1ea413eda" providerId="AD" clId="Web-{B7C1F6DC-53E0-F181-5952-D3F7C7C8D670}" dt="2026-06-02T15:12:15.530" v="1009"/>
          <ac:spMkLst>
            <pc:docMk/>
            <pc:sldMk cId="1953839181" sldId="458"/>
            <ac:spMk id="17" creationId="{9427AF5F-9A0E-42B7-A252-FD64C9885F9C}"/>
          </ac:spMkLst>
        </pc:spChg>
        <pc:picChg chg="add mod">
          <ac:chgData name="Gemma Whelam" userId="S::111136@newdur.ac.uk::6b1004b8-515d-4cc2-83f3-89f1ea413eda" providerId="AD" clId="Web-{B7C1F6DC-53E0-F181-5952-D3F7C7C8D670}" dt="2026-06-02T15:12:15.530" v="1009"/>
          <ac:picMkLst>
            <pc:docMk/>
            <pc:sldMk cId="1953839181" sldId="458"/>
            <ac:picMk id="2" creationId="{1D72F188-2285-DFB5-904C-B9FFCD4B83D9}"/>
          </ac:picMkLst>
        </pc:picChg>
      </pc:sldChg>
    </pc:docChg>
  </pc:docChgLst>
  <pc:docChgLst>
    <pc:chgData name="Lisa Petrie" userId="S::110182@newdur.ac.uk::2582430f-9a15-43b2-8a21-9ec4469587cc" providerId="AD" clId="Web-{C4FBA924-1C77-89F2-ECF1-2DD6F2CE332B}"/>
    <pc:docChg chg="modSld">
      <pc:chgData name="Lisa Petrie" userId="S::110182@newdur.ac.uk::2582430f-9a15-43b2-8a21-9ec4469587cc" providerId="AD" clId="Web-{C4FBA924-1C77-89F2-ECF1-2DD6F2CE332B}" dt="2026-06-22T10:02:22.492" v="613"/>
      <pc:docMkLst>
        <pc:docMk/>
      </pc:docMkLst>
      <pc:sldChg chg="modSp">
        <pc:chgData name="Lisa Petrie" userId="S::110182@newdur.ac.uk::2582430f-9a15-43b2-8a21-9ec4469587cc" providerId="AD" clId="Web-{C4FBA924-1C77-89F2-ECF1-2DD6F2CE332B}" dt="2026-06-22T10:02:22.492" v="613"/>
        <pc:sldMkLst>
          <pc:docMk/>
          <pc:sldMk cId="3457467384" sldId="266"/>
        </pc:sldMkLst>
        <pc:picChg chg="mod">
          <ac:chgData name="Lisa Petrie" userId="S::110182@newdur.ac.uk::2582430f-9a15-43b2-8a21-9ec4469587cc" providerId="AD" clId="Web-{C4FBA924-1C77-89F2-ECF1-2DD6F2CE332B}" dt="2026-06-22T10:02:22.492" v="613"/>
          <ac:picMkLst>
            <pc:docMk/>
            <pc:sldMk cId="3457467384" sldId="266"/>
            <ac:picMk id="4" creationId="{AC182246-87DC-166C-13D9-6014DC875A59}"/>
          </ac:picMkLst>
        </pc:picChg>
        <pc:picChg chg="mod">
          <ac:chgData name="Lisa Petrie" userId="S::110182@newdur.ac.uk::2582430f-9a15-43b2-8a21-9ec4469587cc" providerId="AD" clId="Web-{C4FBA924-1C77-89F2-ECF1-2DD6F2CE332B}" dt="2026-06-22T10:01:58.211" v="610"/>
          <ac:picMkLst>
            <pc:docMk/>
            <pc:sldMk cId="3457467384" sldId="266"/>
            <ac:picMk id="9" creationId="{1DA375BC-38DF-F5D2-7DCB-E9D2FCC90930}"/>
          </ac:picMkLst>
        </pc:picChg>
        <pc:picChg chg="mod">
          <ac:chgData name="Lisa Petrie" userId="S::110182@newdur.ac.uk::2582430f-9a15-43b2-8a21-9ec4469587cc" providerId="AD" clId="Web-{C4FBA924-1C77-89F2-ECF1-2DD6F2CE332B}" dt="2026-06-22T10:02:03.320" v="611"/>
          <ac:picMkLst>
            <pc:docMk/>
            <pc:sldMk cId="3457467384" sldId="266"/>
            <ac:picMk id="59" creationId="{AF70F120-BE2A-37F7-C582-D9B463AC7F2E}"/>
          </ac:picMkLst>
        </pc:picChg>
      </pc:sldChg>
      <pc:sldChg chg="addSp delSp modSp">
        <pc:chgData name="Lisa Petrie" userId="S::110182@newdur.ac.uk::2582430f-9a15-43b2-8a21-9ec4469587cc" providerId="AD" clId="Web-{C4FBA924-1C77-89F2-ECF1-2DD6F2CE332B}" dt="2026-06-22T09:57:10.534" v="573"/>
        <pc:sldMkLst>
          <pc:docMk/>
          <pc:sldMk cId="1434851482" sldId="270"/>
        </pc:sldMkLst>
        <pc:spChg chg="del mod">
          <ac:chgData name="Lisa Petrie" userId="S::110182@newdur.ac.uk::2582430f-9a15-43b2-8a21-9ec4469587cc" providerId="AD" clId="Web-{C4FBA924-1C77-89F2-ECF1-2DD6F2CE332B}" dt="2026-06-22T09:54:10.842" v="373"/>
          <ac:spMkLst>
            <pc:docMk/>
            <pc:sldMk cId="1434851482" sldId="270"/>
            <ac:spMk id="4" creationId="{58BA4178-45B5-0740-AA9A-2BCADBF1CE30}"/>
          </ac:spMkLst>
        </pc:spChg>
        <pc:spChg chg="mod">
          <ac:chgData name="Lisa Petrie" userId="S::110182@newdur.ac.uk::2582430f-9a15-43b2-8a21-9ec4469587cc" providerId="AD" clId="Web-{C4FBA924-1C77-89F2-ECF1-2DD6F2CE332B}" dt="2026-06-22T09:55:51.501" v="459" actId="1076"/>
          <ac:spMkLst>
            <pc:docMk/>
            <pc:sldMk cId="1434851482" sldId="270"/>
            <ac:spMk id="7" creationId="{1D4FBF7D-71FC-E545-BDCB-D2F6434C2AA6}"/>
          </ac:spMkLst>
        </pc:spChg>
        <pc:graphicFrameChg chg="add mod modGraphic">
          <ac:chgData name="Lisa Petrie" userId="S::110182@newdur.ac.uk::2582430f-9a15-43b2-8a21-9ec4469587cc" providerId="AD" clId="Web-{C4FBA924-1C77-89F2-ECF1-2DD6F2CE332B}" dt="2026-06-22T09:57:10.534" v="573"/>
          <ac:graphicFrameMkLst>
            <pc:docMk/>
            <pc:sldMk cId="1434851482" sldId="270"/>
            <ac:graphicFrameMk id="2" creationId="{09B210D2-661A-DA01-7A47-A0E286B5F74F}"/>
          </ac:graphicFrameMkLst>
        </pc:graphicFrameChg>
      </pc:sldChg>
      <pc:sldChg chg="modSp">
        <pc:chgData name="Lisa Petrie" userId="S::110182@newdur.ac.uk::2582430f-9a15-43b2-8a21-9ec4469587cc" providerId="AD" clId="Web-{C4FBA924-1C77-89F2-ECF1-2DD6F2CE332B}" dt="2026-06-22T09:57:55.910" v="578" actId="20577"/>
        <pc:sldMkLst>
          <pc:docMk/>
          <pc:sldMk cId="915261162" sldId="271"/>
        </pc:sldMkLst>
        <pc:spChg chg="mod">
          <ac:chgData name="Lisa Petrie" userId="S::110182@newdur.ac.uk::2582430f-9a15-43b2-8a21-9ec4469587cc" providerId="AD" clId="Web-{C4FBA924-1C77-89F2-ECF1-2DD6F2CE332B}" dt="2026-06-22T09:57:55.910" v="578" actId="20577"/>
          <ac:spMkLst>
            <pc:docMk/>
            <pc:sldMk cId="915261162" sldId="271"/>
            <ac:spMk id="5" creationId="{C37EC3CE-7569-429E-9BC3-DB3902F66CFA}"/>
          </ac:spMkLst>
        </pc:spChg>
      </pc:sldChg>
      <pc:sldChg chg="modSp">
        <pc:chgData name="Lisa Petrie" userId="S::110182@newdur.ac.uk::2582430f-9a15-43b2-8a21-9ec4469587cc" providerId="AD" clId="Web-{C4FBA924-1C77-89F2-ECF1-2DD6F2CE332B}" dt="2026-06-22T09:58:57.271" v="589" actId="1076"/>
        <pc:sldMkLst>
          <pc:docMk/>
          <pc:sldMk cId="439065239" sldId="280"/>
        </pc:sldMkLst>
        <pc:picChg chg="mod">
          <ac:chgData name="Lisa Petrie" userId="S::110182@newdur.ac.uk::2582430f-9a15-43b2-8a21-9ec4469587cc" providerId="AD" clId="Web-{C4FBA924-1C77-89F2-ECF1-2DD6F2CE332B}" dt="2026-06-22T09:58:57.271" v="589" actId="1076"/>
          <ac:picMkLst>
            <pc:docMk/>
            <pc:sldMk cId="439065239" sldId="280"/>
            <ac:picMk id="2" creationId="{4875B22F-EB93-2075-90E2-8BAA19F01D2D}"/>
          </ac:picMkLst>
        </pc:picChg>
      </pc:sldChg>
      <pc:sldChg chg="modSp">
        <pc:chgData name="Lisa Petrie" userId="S::110182@newdur.ac.uk::2582430f-9a15-43b2-8a21-9ec4469587cc" providerId="AD" clId="Web-{C4FBA924-1C77-89F2-ECF1-2DD6F2CE332B}" dt="2026-06-22T10:00:19.007" v="599" actId="1076"/>
        <pc:sldMkLst>
          <pc:docMk/>
          <pc:sldMk cId="1953839181" sldId="458"/>
        </pc:sldMkLst>
        <pc:spChg chg="mod">
          <ac:chgData name="Lisa Petrie" userId="S::110182@newdur.ac.uk::2582430f-9a15-43b2-8a21-9ec4469587cc" providerId="AD" clId="Web-{C4FBA924-1C77-89F2-ECF1-2DD6F2CE332B}" dt="2026-06-22T09:59:33.350" v="592" actId="1076"/>
          <ac:spMkLst>
            <pc:docMk/>
            <pc:sldMk cId="1953839181" sldId="458"/>
            <ac:spMk id="8" creationId="{86052802-232E-E2A3-2A11-94CFBD9DF996}"/>
          </ac:spMkLst>
        </pc:spChg>
        <pc:picChg chg="mod">
          <ac:chgData name="Lisa Petrie" userId="S::110182@newdur.ac.uk::2582430f-9a15-43b2-8a21-9ec4469587cc" providerId="AD" clId="Web-{C4FBA924-1C77-89F2-ECF1-2DD6F2CE332B}" dt="2026-06-22T10:00:19.007" v="599" actId="1076"/>
          <ac:picMkLst>
            <pc:docMk/>
            <pc:sldMk cId="1953839181" sldId="458"/>
            <ac:picMk id="2" creationId="{1D72F188-2285-DFB5-904C-B9FFCD4B83D9}"/>
          </ac:picMkLst>
        </pc:picChg>
      </pc:sldChg>
      <pc:sldChg chg="addSp delSp modSp">
        <pc:chgData name="Lisa Petrie" userId="S::110182@newdur.ac.uk::2582430f-9a15-43b2-8a21-9ec4469587cc" providerId="AD" clId="Web-{C4FBA924-1C77-89F2-ECF1-2DD6F2CE332B}" dt="2026-06-22T10:01:20.226" v="603"/>
        <pc:sldMkLst>
          <pc:docMk/>
          <pc:sldMk cId="2670128446" sldId="994"/>
        </pc:sldMkLst>
        <pc:picChg chg="add mod">
          <ac:chgData name="Lisa Petrie" userId="S::110182@newdur.ac.uk::2582430f-9a15-43b2-8a21-9ec4469587cc" providerId="AD" clId="Web-{C4FBA924-1C77-89F2-ECF1-2DD6F2CE332B}" dt="2026-06-22T10:01:20.226" v="603"/>
          <ac:picMkLst>
            <pc:docMk/>
            <pc:sldMk cId="2670128446" sldId="994"/>
            <ac:picMk id="2" creationId="{B6F09840-A8D3-BD4F-E6DA-324ED05A44A5}"/>
          </ac:picMkLst>
        </pc:picChg>
        <pc:picChg chg="del">
          <ac:chgData name="Lisa Petrie" userId="S::110182@newdur.ac.uk::2582430f-9a15-43b2-8a21-9ec4469587cc" providerId="AD" clId="Web-{C4FBA924-1C77-89F2-ECF1-2DD6F2CE332B}" dt="2026-06-22T10:01:11.054" v="600"/>
          <ac:picMkLst>
            <pc:docMk/>
            <pc:sldMk cId="2670128446" sldId="994"/>
            <ac:picMk id="10" creationId="{53059A0D-DF66-58CB-9E61-9334808E4A45}"/>
          </ac:picMkLst>
        </pc:picChg>
      </pc:sldChg>
    </pc:docChg>
  </pc:docChgLst>
  <pc:docChgLst>
    <pc:chgData name="Lisa Petrie" userId="S::110182@newdur.ac.uk::2582430f-9a15-43b2-8a21-9ec4469587cc" providerId="AD" clId="Web-{880A2208-C596-2992-F40C-2DFA84313339}"/>
    <pc:docChg chg="addSld modSld sldOrd">
      <pc:chgData name="Lisa Petrie" userId="S::110182@newdur.ac.uk::2582430f-9a15-43b2-8a21-9ec4469587cc" providerId="AD" clId="Web-{880A2208-C596-2992-F40C-2DFA84313339}" dt="2026-06-22T10:12:05.860" v="251"/>
      <pc:docMkLst>
        <pc:docMk/>
      </pc:docMkLst>
      <pc:sldChg chg="modSp">
        <pc:chgData name="Lisa Petrie" userId="S::110182@newdur.ac.uk::2582430f-9a15-43b2-8a21-9ec4469587cc" providerId="AD" clId="Web-{880A2208-C596-2992-F40C-2DFA84313339}" dt="2026-06-22T10:03:23.763" v="2"/>
        <pc:sldMkLst>
          <pc:docMk/>
          <pc:sldMk cId="3456699146" sldId="256"/>
        </pc:sldMkLst>
        <pc:picChg chg="mod">
          <ac:chgData name="Lisa Petrie" userId="S::110182@newdur.ac.uk::2582430f-9a15-43b2-8a21-9ec4469587cc" providerId="AD" clId="Web-{880A2208-C596-2992-F40C-2DFA84313339}" dt="2026-06-22T10:03:23.763" v="2"/>
          <ac:picMkLst>
            <pc:docMk/>
            <pc:sldMk cId="3456699146" sldId="256"/>
            <ac:picMk id="2" creationId="{490AD1B4-89D5-57F9-74B7-030F17612FFE}"/>
          </ac:picMkLst>
        </pc:picChg>
        <pc:picChg chg="mod">
          <ac:chgData name="Lisa Petrie" userId="S::110182@newdur.ac.uk::2582430f-9a15-43b2-8a21-9ec4469587cc" providerId="AD" clId="Web-{880A2208-C596-2992-F40C-2DFA84313339}" dt="2026-06-22T10:03:21.029" v="1"/>
          <ac:picMkLst>
            <pc:docMk/>
            <pc:sldMk cId="3456699146" sldId="256"/>
            <ac:picMk id="4" creationId="{7810FD64-CB72-2475-4490-F63928FE5B19}"/>
          </ac:picMkLst>
        </pc:picChg>
      </pc:sldChg>
      <pc:sldChg chg="modSp">
        <pc:chgData name="Lisa Petrie" userId="S::110182@newdur.ac.uk::2582430f-9a15-43b2-8a21-9ec4469587cc" providerId="AD" clId="Web-{880A2208-C596-2992-F40C-2DFA84313339}" dt="2026-06-22T10:10:27.012" v="44"/>
        <pc:sldMkLst>
          <pc:docMk/>
          <pc:sldMk cId="1434851482" sldId="270"/>
        </pc:sldMkLst>
        <pc:graphicFrameChg chg="mod modGraphic">
          <ac:chgData name="Lisa Petrie" userId="S::110182@newdur.ac.uk::2582430f-9a15-43b2-8a21-9ec4469587cc" providerId="AD" clId="Web-{880A2208-C596-2992-F40C-2DFA84313339}" dt="2026-06-22T10:10:27.012" v="44"/>
          <ac:graphicFrameMkLst>
            <pc:docMk/>
            <pc:sldMk cId="1434851482" sldId="270"/>
            <ac:graphicFrameMk id="2" creationId="{09B210D2-661A-DA01-7A47-A0E286B5F74F}"/>
          </ac:graphicFrameMkLst>
        </pc:graphicFrameChg>
      </pc:sldChg>
      <pc:sldChg chg="modSp ord">
        <pc:chgData name="Lisa Petrie" userId="S::110182@newdur.ac.uk::2582430f-9a15-43b2-8a21-9ec4469587cc" providerId="AD" clId="Web-{880A2208-C596-2992-F40C-2DFA84313339}" dt="2026-06-22T10:08:46.853" v="12" actId="1076"/>
        <pc:sldMkLst>
          <pc:docMk/>
          <pc:sldMk cId="2183444842" sldId="272"/>
        </pc:sldMkLst>
        <pc:spChg chg="mod">
          <ac:chgData name="Lisa Petrie" userId="S::110182@newdur.ac.uk::2582430f-9a15-43b2-8a21-9ec4469587cc" providerId="AD" clId="Web-{880A2208-C596-2992-F40C-2DFA84313339}" dt="2026-06-22T10:08:24.164" v="5" actId="20577"/>
          <ac:spMkLst>
            <pc:docMk/>
            <pc:sldMk cId="2183444842" sldId="272"/>
            <ac:spMk id="8" creationId="{43964C1C-29C4-4C9E-84EE-DA38E86DDE81}"/>
          </ac:spMkLst>
        </pc:spChg>
        <pc:spChg chg="mod">
          <ac:chgData name="Lisa Petrie" userId="S::110182@newdur.ac.uk::2582430f-9a15-43b2-8a21-9ec4469587cc" providerId="AD" clId="Web-{880A2208-C596-2992-F40C-2DFA84313339}" dt="2026-06-22T10:08:44.290" v="11" actId="1076"/>
          <ac:spMkLst>
            <pc:docMk/>
            <pc:sldMk cId="2183444842" sldId="272"/>
            <ac:spMk id="12" creationId="{1A0CFC3D-FFAC-45E0-8171-000C240F46CE}"/>
          </ac:spMkLst>
        </pc:spChg>
        <pc:spChg chg="mod">
          <ac:chgData name="Lisa Petrie" userId="S::110182@newdur.ac.uk::2582430f-9a15-43b2-8a21-9ec4469587cc" providerId="AD" clId="Web-{880A2208-C596-2992-F40C-2DFA84313339}" dt="2026-06-22T10:08:40.087" v="10" actId="1076"/>
          <ac:spMkLst>
            <pc:docMk/>
            <pc:sldMk cId="2183444842" sldId="272"/>
            <ac:spMk id="15" creationId="{D38B3E32-C61F-4D76-8C73-B955A9AB66F0}"/>
          </ac:spMkLst>
        </pc:spChg>
        <pc:picChg chg="mod">
          <ac:chgData name="Lisa Petrie" userId="S::110182@newdur.ac.uk::2582430f-9a15-43b2-8a21-9ec4469587cc" providerId="AD" clId="Web-{880A2208-C596-2992-F40C-2DFA84313339}" dt="2026-06-22T10:08:46.853" v="12" actId="1076"/>
          <ac:picMkLst>
            <pc:docMk/>
            <pc:sldMk cId="2183444842" sldId="272"/>
            <ac:picMk id="10" creationId="{B8B2FF4A-7EDE-479D-9CA6-94533F9EDA7E}"/>
          </ac:picMkLst>
        </pc:picChg>
      </pc:sldChg>
      <pc:sldChg chg="modSp">
        <pc:chgData name="Lisa Petrie" userId="S::110182@newdur.ac.uk::2582430f-9a15-43b2-8a21-9ec4469587cc" providerId="AD" clId="Web-{880A2208-C596-2992-F40C-2DFA84313339}" dt="2026-06-22T10:04:00.999" v="3"/>
        <pc:sldMkLst>
          <pc:docMk/>
          <pc:sldMk cId="2670128446" sldId="994"/>
        </pc:sldMkLst>
        <pc:picChg chg="mod">
          <ac:chgData name="Lisa Petrie" userId="S::110182@newdur.ac.uk::2582430f-9a15-43b2-8a21-9ec4469587cc" providerId="AD" clId="Web-{880A2208-C596-2992-F40C-2DFA84313339}" dt="2026-06-22T10:04:00.999" v="3"/>
          <ac:picMkLst>
            <pc:docMk/>
            <pc:sldMk cId="2670128446" sldId="994"/>
            <ac:picMk id="2" creationId="{B6F09840-A8D3-BD4F-E6DA-324ED05A44A5}"/>
          </ac:picMkLst>
        </pc:picChg>
      </pc:sldChg>
      <pc:sldChg chg="modSp add replId">
        <pc:chgData name="Lisa Petrie" userId="S::110182@newdur.ac.uk::2582430f-9a15-43b2-8a21-9ec4469587cc" providerId="AD" clId="Web-{880A2208-C596-2992-F40C-2DFA84313339}" dt="2026-06-22T10:12:05.860" v="251"/>
        <pc:sldMkLst>
          <pc:docMk/>
          <pc:sldMk cId="769841522" sldId="998"/>
        </pc:sldMkLst>
        <pc:graphicFrameChg chg="mod modGraphic">
          <ac:chgData name="Lisa Petrie" userId="S::110182@newdur.ac.uk::2582430f-9a15-43b2-8a21-9ec4469587cc" providerId="AD" clId="Web-{880A2208-C596-2992-F40C-2DFA84313339}" dt="2026-06-22T10:12:05.860" v="251"/>
          <ac:graphicFrameMkLst>
            <pc:docMk/>
            <pc:sldMk cId="769841522" sldId="998"/>
            <ac:graphicFrameMk id="2" creationId="{DA0D57B5-AB32-332A-3486-CB5D283663D4}"/>
          </ac:graphicFrameMkLst>
        </pc:graphicFrameChg>
      </pc:sldChg>
    </pc:docChg>
  </pc:docChgLst>
  <pc:docChgLst>
    <pc:chgData name="Lisa Petrie" userId="S::110182@newdur.ac.uk::2582430f-9a15-43b2-8a21-9ec4469587cc" providerId="AD" clId="Web-{C1E61308-047E-D71A-0B25-504950DCB371}"/>
    <pc:docChg chg="modSld">
      <pc:chgData name="Lisa Petrie" userId="S::110182@newdur.ac.uk::2582430f-9a15-43b2-8a21-9ec4469587cc" providerId="AD" clId="Web-{C1E61308-047E-D71A-0B25-504950DCB371}" dt="2026-06-22T10:02:42.679" v="0"/>
      <pc:docMkLst>
        <pc:docMk/>
      </pc:docMkLst>
      <pc:sldChg chg="modSp">
        <pc:chgData name="Lisa Petrie" userId="S::110182@newdur.ac.uk::2582430f-9a15-43b2-8a21-9ec4469587cc" providerId="AD" clId="Web-{C1E61308-047E-D71A-0B25-504950DCB371}" dt="2026-06-22T10:02:42.679" v="0"/>
        <pc:sldMkLst>
          <pc:docMk/>
          <pc:sldMk cId="3456699146" sldId="256"/>
        </pc:sldMkLst>
        <pc:picChg chg="mod">
          <ac:chgData name="Lisa Petrie" userId="S::110182@newdur.ac.uk::2582430f-9a15-43b2-8a21-9ec4469587cc" providerId="AD" clId="Web-{C1E61308-047E-D71A-0B25-504950DCB371}" dt="2026-06-22T10:02:42.679" v="0"/>
          <ac:picMkLst>
            <pc:docMk/>
            <pc:sldMk cId="3456699146" sldId="256"/>
            <ac:picMk id="2" creationId="{490AD1B4-89D5-57F9-74B7-030F17612FFE}"/>
          </ac:picMkLst>
        </pc:picChg>
      </pc:sldChg>
    </pc:docChg>
  </pc:docChgLst>
  <pc:docChgLst>
    <pc:chgData name="Lisa Petrie" userId="2582430f-9a15-43b2-8a21-9ec4469587cc" providerId="ADAL" clId="{DB7A463F-67CC-41A1-BD9E-099A351D06D6}"/>
    <pc:docChg chg="undo custSel modSld">
      <pc:chgData name="Lisa Petrie" userId="2582430f-9a15-43b2-8a21-9ec4469587cc" providerId="ADAL" clId="{DB7A463F-67CC-41A1-BD9E-099A351D06D6}" dt="2026-06-22T10:24:32.545" v="113" actId="1076"/>
      <pc:docMkLst>
        <pc:docMk/>
      </pc:docMkLst>
      <pc:sldChg chg="modSp mod">
        <pc:chgData name="Lisa Petrie" userId="2582430f-9a15-43b2-8a21-9ec4469587cc" providerId="ADAL" clId="{DB7A463F-67CC-41A1-BD9E-099A351D06D6}" dt="2026-06-22T10:14:29.038" v="27" actId="1076"/>
        <pc:sldMkLst>
          <pc:docMk/>
          <pc:sldMk cId="3456699146" sldId="256"/>
        </pc:sldMkLst>
        <pc:spChg chg="mod">
          <ac:chgData name="Lisa Petrie" userId="2582430f-9a15-43b2-8a21-9ec4469587cc" providerId="ADAL" clId="{DB7A463F-67CC-41A1-BD9E-099A351D06D6}" dt="2026-06-22T10:14:29.038" v="27" actId="1076"/>
          <ac:spMkLst>
            <pc:docMk/>
            <pc:sldMk cId="3456699146" sldId="256"/>
            <ac:spMk id="6" creationId="{BBC6AC7D-7D7D-F547-A41E-836FE19764C4}"/>
          </ac:spMkLst>
        </pc:spChg>
      </pc:sldChg>
      <pc:sldChg chg="modSp mod">
        <pc:chgData name="Lisa Petrie" userId="2582430f-9a15-43b2-8a21-9ec4469587cc" providerId="ADAL" clId="{DB7A463F-67CC-41A1-BD9E-099A351D06D6}" dt="2026-06-22T10:20:11.052" v="85" actId="404"/>
        <pc:sldMkLst>
          <pc:docMk/>
          <pc:sldMk cId="3259215120" sldId="257"/>
        </pc:sldMkLst>
        <pc:spChg chg="mod">
          <ac:chgData name="Lisa Petrie" userId="2582430f-9a15-43b2-8a21-9ec4469587cc" providerId="ADAL" clId="{DB7A463F-67CC-41A1-BD9E-099A351D06D6}" dt="2026-06-22T10:20:11.052" v="85" actId="404"/>
          <ac:spMkLst>
            <pc:docMk/>
            <pc:sldMk cId="3259215120" sldId="257"/>
            <ac:spMk id="5" creationId="{158AF209-C2D9-4B77-83CB-1B8E3A2EFA5D}"/>
          </ac:spMkLst>
        </pc:spChg>
      </pc:sldChg>
      <pc:sldChg chg="modSp mod">
        <pc:chgData name="Lisa Petrie" userId="2582430f-9a15-43b2-8a21-9ec4469587cc" providerId="ADAL" clId="{DB7A463F-67CC-41A1-BD9E-099A351D06D6}" dt="2026-06-22T10:18:07.757" v="54" actId="114"/>
        <pc:sldMkLst>
          <pc:docMk/>
          <pc:sldMk cId="4127525340" sldId="262"/>
        </pc:sldMkLst>
        <pc:spChg chg="mod">
          <ac:chgData name="Lisa Petrie" userId="2582430f-9a15-43b2-8a21-9ec4469587cc" providerId="ADAL" clId="{DB7A463F-67CC-41A1-BD9E-099A351D06D6}" dt="2026-06-22T10:18:07.757" v="54" actId="114"/>
          <ac:spMkLst>
            <pc:docMk/>
            <pc:sldMk cId="4127525340" sldId="262"/>
            <ac:spMk id="9" creationId="{34CEFD9F-C387-1C41-99A6-9976184431C2}"/>
          </ac:spMkLst>
        </pc:spChg>
      </pc:sldChg>
      <pc:sldChg chg="modSp mod">
        <pc:chgData name="Lisa Petrie" userId="2582430f-9a15-43b2-8a21-9ec4469587cc" providerId="ADAL" clId="{DB7A463F-67CC-41A1-BD9E-099A351D06D6}" dt="2026-06-22T10:15:24.756" v="36" actId="1076"/>
        <pc:sldMkLst>
          <pc:docMk/>
          <pc:sldMk cId="3457467384" sldId="266"/>
        </pc:sldMkLst>
        <pc:picChg chg="mod">
          <ac:chgData name="Lisa Petrie" userId="2582430f-9a15-43b2-8a21-9ec4469587cc" providerId="ADAL" clId="{DB7A463F-67CC-41A1-BD9E-099A351D06D6}" dt="2026-06-22T10:15:24.756" v="36" actId="1076"/>
          <ac:picMkLst>
            <pc:docMk/>
            <pc:sldMk cId="3457467384" sldId="266"/>
            <ac:picMk id="4" creationId="{AC182246-87DC-166C-13D9-6014DC875A59}"/>
          </ac:picMkLst>
        </pc:picChg>
      </pc:sldChg>
      <pc:sldChg chg="modSp mod">
        <pc:chgData name="Lisa Petrie" userId="2582430f-9a15-43b2-8a21-9ec4469587cc" providerId="ADAL" clId="{DB7A463F-67CC-41A1-BD9E-099A351D06D6}" dt="2026-06-22T10:14:04.466" v="18" actId="14100"/>
        <pc:sldMkLst>
          <pc:docMk/>
          <pc:sldMk cId="1434851482" sldId="270"/>
        </pc:sldMkLst>
        <pc:spChg chg="mod">
          <ac:chgData name="Lisa Petrie" userId="2582430f-9a15-43b2-8a21-9ec4469587cc" providerId="ADAL" clId="{DB7A463F-67CC-41A1-BD9E-099A351D06D6}" dt="2026-06-22T10:14:04.466" v="18" actId="14100"/>
          <ac:spMkLst>
            <pc:docMk/>
            <pc:sldMk cId="1434851482" sldId="270"/>
            <ac:spMk id="7" creationId="{1D4FBF7D-71FC-E545-BDCB-D2F6434C2AA6}"/>
          </ac:spMkLst>
        </pc:spChg>
      </pc:sldChg>
      <pc:sldChg chg="addSp modSp mod">
        <pc:chgData name="Lisa Petrie" userId="2582430f-9a15-43b2-8a21-9ec4469587cc" providerId="ADAL" clId="{DB7A463F-67CC-41A1-BD9E-099A351D06D6}" dt="2026-06-22T10:17:35.217" v="53" actId="1076"/>
        <pc:sldMkLst>
          <pc:docMk/>
          <pc:sldMk cId="4104959266" sldId="274"/>
        </pc:sldMkLst>
        <pc:spChg chg="mod">
          <ac:chgData name="Lisa Petrie" userId="2582430f-9a15-43b2-8a21-9ec4469587cc" providerId="ADAL" clId="{DB7A463F-67CC-41A1-BD9E-099A351D06D6}" dt="2026-06-22T10:16:57.478" v="47" actId="1076"/>
          <ac:spMkLst>
            <pc:docMk/>
            <pc:sldMk cId="4104959266" sldId="274"/>
            <ac:spMk id="9" creationId="{CB261241-FD92-2149-92F8-3BC4BC4740AE}"/>
          </ac:spMkLst>
        </pc:spChg>
        <pc:picChg chg="mod">
          <ac:chgData name="Lisa Petrie" userId="2582430f-9a15-43b2-8a21-9ec4469587cc" providerId="ADAL" clId="{DB7A463F-67CC-41A1-BD9E-099A351D06D6}" dt="2026-06-22T10:15:56.504" v="41" actId="1076"/>
          <ac:picMkLst>
            <pc:docMk/>
            <pc:sldMk cId="4104959266" sldId="274"/>
            <ac:picMk id="2" creationId="{B09B0B7A-595B-1EB4-F35E-D359C4072A71}"/>
          </ac:picMkLst>
        </pc:picChg>
        <pc:picChg chg="add mod">
          <ac:chgData name="Lisa Petrie" userId="2582430f-9a15-43b2-8a21-9ec4469587cc" providerId="ADAL" clId="{DB7A463F-67CC-41A1-BD9E-099A351D06D6}" dt="2026-06-22T10:17:35.217" v="53" actId="1076"/>
          <ac:picMkLst>
            <pc:docMk/>
            <pc:sldMk cId="4104959266" sldId="274"/>
            <ac:picMk id="5" creationId="{46111B14-D12B-C7CB-F580-A85A0E94FB2B}"/>
          </ac:picMkLst>
        </pc:picChg>
        <pc:picChg chg="mod">
          <ac:chgData name="Lisa Petrie" userId="2582430f-9a15-43b2-8a21-9ec4469587cc" providerId="ADAL" clId="{DB7A463F-67CC-41A1-BD9E-099A351D06D6}" dt="2026-06-22T10:16:03.817" v="43" actId="14100"/>
          <ac:picMkLst>
            <pc:docMk/>
            <pc:sldMk cId="4104959266" sldId="274"/>
            <ac:picMk id="2052" creationId="{BB1B0063-8D2D-26A7-63FD-B840B201C92B}"/>
          </ac:picMkLst>
        </pc:picChg>
      </pc:sldChg>
      <pc:sldChg chg="modSp mod">
        <pc:chgData name="Lisa Petrie" userId="2582430f-9a15-43b2-8a21-9ec4469587cc" providerId="ADAL" clId="{DB7A463F-67CC-41A1-BD9E-099A351D06D6}" dt="2026-06-22T10:18:36.025" v="59" actId="1076"/>
        <pc:sldMkLst>
          <pc:docMk/>
          <pc:sldMk cId="3843414768" sldId="276"/>
        </pc:sldMkLst>
        <pc:spChg chg="mod">
          <ac:chgData name="Lisa Petrie" userId="2582430f-9a15-43b2-8a21-9ec4469587cc" providerId="ADAL" clId="{DB7A463F-67CC-41A1-BD9E-099A351D06D6}" dt="2026-06-22T10:18:36.025" v="59" actId="1076"/>
          <ac:spMkLst>
            <pc:docMk/>
            <pc:sldMk cId="3843414768" sldId="276"/>
            <ac:spMk id="8" creationId="{58BA4178-45B5-0740-AA9A-2BCADBF1CE30}"/>
          </ac:spMkLst>
        </pc:spChg>
        <pc:spChg chg="mod">
          <ac:chgData name="Lisa Petrie" userId="2582430f-9a15-43b2-8a21-9ec4469587cc" providerId="ADAL" clId="{DB7A463F-67CC-41A1-BD9E-099A351D06D6}" dt="2026-06-22T10:18:24.057" v="57" actId="1076"/>
          <ac:spMkLst>
            <pc:docMk/>
            <pc:sldMk cId="3843414768" sldId="276"/>
            <ac:spMk id="9" creationId="{34CEFD9F-C387-1C41-99A6-9976184431C2}"/>
          </ac:spMkLst>
        </pc:spChg>
        <pc:spChg chg="mod">
          <ac:chgData name="Lisa Petrie" userId="2582430f-9a15-43b2-8a21-9ec4469587cc" providerId="ADAL" clId="{DB7A463F-67CC-41A1-BD9E-099A351D06D6}" dt="2026-06-22T10:18:18.547" v="56" actId="1076"/>
          <ac:spMkLst>
            <pc:docMk/>
            <pc:sldMk cId="3843414768" sldId="276"/>
            <ac:spMk id="15" creationId="{40A27AAF-8315-3149-B232-7FD4EE0EB15F}"/>
          </ac:spMkLst>
        </pc:spChg>
      </pc:sldChg>
      <pc:sldChg chg="modSp mod">
        <pc:chgData name="Lisa Petrie" userId="2582430f-9a15-43b2-8a21-9ec4469587cc" providerId="ADAL" clId="{DB7A463F-67CC-41A1-BD9E-099A351D06D6}" dt="2026-06-22T10:19:15.301" v="67" actId="20577"/>
        <pc:sldMkLst>
          <pc:docMk/>
          <pc:sldMk cId="221024840" sldId="278"/>
        </pc:sldMkLst>
        <pc:spChg chg="mod">
          <ac:chgData name="Lisa Petrie" userId="2582430f-9a15-43b2-8a21-9ec4469587cc" providerId="ADAL" clId="{DB7A463F-67CC-41A1-BD9E-099A351D06D6}" dt="2026-06-22T10:18:52.943" v="62" actId="1076"/>
          <ac:spMkLst>
            <pc:docMk/>
            <pc:sldMk cId="221024840" sldId="278"/>
            <ac:spMk id="6" creationId="{BBC6AC7D-7D7D-F547-A41E-836FE19764C4}"/>
          </ac:spMkLst>
        </pc:spChg>
        <pc:spChg chg="mod">
          <ac:chgData name="Lisa Petrie" userId="2582430f-9a15-43b2-8a21-9ec4469587cc" providerId="ADAL" clId="{DB7A463F-67CC-41A1-BD9E-099A351D06D6}" dt="2026-06-22T10:18:56.935" v="63" actId="1076"/>
          <ac:spMkLst>
            <pc:docMk/>
            <pc:sldMk cId="221024840" sldId="278"/>
            <ac:spMk id="8" creationId="{58BA4178-45B5-0740-AA9A-2BCADBF1CE30}"/>
          </ac:spMkLst>
        </pc:spChg>
        <pc:spChg chg="mod">
          <ac:chgData name="Lisa Petrie" userId="2582430f-9a15-43b2-8a21-9ec4469587cc" providerId="ADAL" clId="{DB7A463F-67CC-41A1-BD9E-099A351D06D6}" dt="2026-06-22T10:19:15.301" v="67" actId="20577"/>
          <ac:spMkLst>
            <pc:docMk/>
            <pc:sldMk cId="221024840" sldId="278"/>
            <ac:spMk id="9" creationId="{34CEFD9F-C387-1C41-99A6-9976184431C2}"/>
          </ac:spMkLst>
        </pc:spChg>
      </pc:sldChg>
      <pc:sldChg chg="addSp delSp modSp mod">
        <pc:chgData name="Lisa Petrie" userId="2582430f-9a15-43b2-8a21-9ec4469587cc" providerId="ADAL" clId="{DB7A463F-67CC-41A1-BD9E-099A351D06D6}" dt="2026-06-22T10:24:32.545" v="113" actId="1076"/>
        <pc:sldMkLst>
          <pc:docMk/>
          <pc:sldMk cId="439065239" sldId="280"/>
        </pc:sldMkLst>
        <pc:spChg chg="mod">
          <ac:chgData name="Lisa Petrie" userId="2582430f-9a15-43b2-8a21-9ec4469587cc" providerId="ADAL" clId="{DB7A463F-67CC-41A1-BD9E-099A351D06D6}" dt="2026-06-22T10:24:09.724" v="111" actId="20577"/>
          <ac:spMkLst>
            <pc:docMk/>
            <pc:sldMk cId="439065239" sldId="280"/>
            <ac:spMk id="5" creationId="{C37EC3CE-7569-429E-9BC3-DB3902F66CFA}"/>
          </ac:spMkLst>
        </pc:spChg>
        <pc:picChg chg="mod ord">
          <ac:chgData name="Lisa Petrie" userId="2582430f-9a15-43b2-8a21-9ec4469587cc" providerId="ADAL" clId="{DB7A463F-67CC-41A1-BD9E-099A351D06D6}" dt="2026-06-22T10:24:32.545" v="113" actId="1076"/>
          <ac:picMkLst>
            <pc:docMk/>
            <pc:sldMk cId="439065239" sldId="280"/>
            <ac:picMk id="2" creationId="{4875B22F-EB93-2075-90E2-8BAA19F01D2D}"/>
          </ac:picMkLst>
        </pc:picChg>
        <pc:picChg chg="add mod ord modCrop">
          <ac:chgData name="Lisa Petrie" userId="2582430f-9a15-43b2-8a21-9ec4469587cc" providerId="ADAL" clId="{DB7A463F-67CC-41A1-BD9E-099A351D06D6}" dt="2026-06-22T10:24:26.832" v="112" actId="1076"/>
          <ac:picMkLst>
            <pc:docMk/>
            <pc:sldMk cId="439065239" sldId="280"/>
            <ac:picMk id="7" creationId="{77E7F97A-7E4B-AD83-2843-05F30B6EEA74}"/>
          </ac:picMkLst>
        </pc:picChg>
        <pc:picChg chg="del mod modCrop">
          <ac:chgData name="Lisa Petrie" userId="2582430f-9a15-43b2-8a21-9ec4469587cc" providerId="ADAL" clId="{DB7A463F-67CC-41A1-BD9E-099A351D06D6}" dt="2026-06-22T10:22:47.435" v="93" actId="478"/>
          <ac:picMkLst>
            <pc:docMk/>
            <pc:sldMk cId="439065239" sldId="280"/>
            <ac:picMk id="9" creationId="{503B2F22-47C6-6846-359A-A6EAEF161C5C}"/>
          </ac:picMkLst>
        </pc:picChg>
      </pc:sldChg>
      <pc:sldChg chg="modSp mod">
        <pc:chgData name="Lisa Petrie" userId="2582430f-9a15-43b2-8a21-9ec4469587cc" providerId="ADAL" clId="{DB7A463F-67CC-41A1-BD9E-099A351D06D6}" dt="2026-06-22T10:13:39.901" v="17" actId="122"/>
        <pc:sldMkLst>
          <pc:docMk/>
          <pc:sldMk cId="769841522" sldId="998"/>
        </pc:sldMkLst>
        <pc:spChg chg="mod">
          <ac:chgData name="Lisa Petrie" userId="2582430f-9a15-43b2-8a21-9ec4469587cc" providerId="ADAL" clId="{DB7A463F-67CC-41A1-BD9E-099A351D06D6}" dt="2026-06-22T10:13:18.427" v="10" actId="1076"/>
          <ac:spMkLst>
            <pc:docMk/>
            <pc:sldMk cId="769841522" sldId="998"/>
            <ac:spMk id="7" creationId="{DE50AFCB-889C-03AB-778F-F0EB672DF692}"/>
          </ac:spMkLst>
        </pc:spChg>
        <pc:graphicFrameChg chg="mod modGraphic">
          <ac:chgData name="Lisa Petrie" userId="2582430f-9a15-43b2-8a21-9ec4469587cc" providerId="ADAL" clId="{DB7A463F-67CC-41A1-BD9E-099A351D06D6}" dt="2026-06-22T10:13:39.901" v="17" actId="122"/>
          <ac:graphicFrameMkLst>
            <pc:docMk/>
            <pc:sldMk cId="769841522" sldId="998"/>
            <ac:graphicFrameMk id="2" creationId="{DA0D57B5-AB32-332A-3486-CB5D283663D4}"/>
          </ac:graphicFrameMkLst>
        </pc:graphicFrameChg>
      </pc:sldChg>
    </pc:docChg>
  </pc:docChgLst>
  <pc:docChgLst>
    <pc:chgData name="Gemma Whelam" userId="S::111136@newdur.ac.uk::6b1004b8-515d-4cc2-83f3-89f1ea413eda" providerId="AD" clId="Web-{4830191E-ADDD-F120-9399-90627669B5F4}"/>
    <pc:docChg chg="delSld modSld">
      <pc:chgData name="Gemma Whelam" userId="S::111136@newdur.ac.uk::6b1004b8-515d-4cc2-83f3-89f1ea413eda" providerId="AD" clId="Web-{4830191E-ADDD-F120-9399-90627669B5F4}" dt="2026-06-02T09:38:42.401" v="102"/>
      <pc:docMkLst>
        <pc:docMk/>
      </pc:docMkLst>
      <pc:sldChg chg="modSp">
        <pc:chgData name="Gemma Whelam" userId="S::111136@newdur.ac.uk::6b1004b8-515d-4cc2-83f3-89f1ea413eda" providerId="AD" clId="Web-{4830191E-ADDD-F120-9399-90627669B5F4}" dt="2026-06-02T09:35:53.350" v="96" actId="20577"/>
        <pc:sldMkLst>
          <pc:docMk/>
          <pc:sldMk cId="1434851482" sldId="270"/>
        </pc:sldMkLst>
      </pc:sldChg>
      <pc:sldChg chg="delSp modSp">
        <pc:chgData name="Gemma Whelam" userId="S::111136@newdur.ac.uk::6b1004b8-515d-4cc2-83f3-89f1ea413eda" providerId="AD" clId="Web-{4830191E-ADDD-F120-9399-90627669B5F4}" dt="2026-06-02T09:37:56.322" v="99" actId="20577"/>
        <pc:sldMkLst>
          <pc:docMk/>
          <pc:sldMk cId="1953839181" sldId="458"/>
        </pc:sldMkLst>
        <pc:spChg chg="mod">
          <ac:chgData name="Gemma Whelam" userId="S::111136@newdur.ac.uk::6b1004b8-515d-4cc2-83f3-89f1ea413eda" providerId="AD" clId="Web-{4830191E-ADDD-F120-9399-90627669B5F4}" dt="2026-06-02T09:37:56.322" v="99" actId="20577"/>
          <ac:spMkLst>
            <pc:docMk/>
            <pc:sldMk cId="1953839181" sldId="458"/>
            <ac:spMk id="6" creationId="{2CFB2B84-1ADF-0A35-BB3C-5713DCDAB533}"/>
          </ac:spMkLst>
        </pc:spChg>
      </pc:sldChg>
    </pc:docChg>
  </pc:docChgLst>
  <pc:docChgLst>
    <pc:chgData name="Rahela Begum" userId="S::112248@newdur.ac.uk::39cd3f91-8369-40d8-ae44-3a833e1ba417" providerId="AD" clId="Web-{34337B37-77DB-0AF9-B104-CEC5DB80B2FD}"/>
    <pc:docChg chg="modSld">
      <pc:chgData name="Rahela Begum" userId="S::112248@newdur.ac.uk::39cd3f91-8369-40d8-ae44-3a833e1ba417" providerId="AD" clId="Web-{34337B37-77DB-0AF9-B104-CEC5DB80B2FD}" dt="2026-06-22T10:17:47.264" v="1"/>
      <pc:docMkLst>
        <pc:docMk/>
      </pc:docMkLst>
      <pc:sldChg chg="addSp delSp modSp">
        <pc:chgData name="Rahela Begum" userId="S::112248@newdur.ac.uk::39cd3f91-8369-40d8-ae44-3a833e1ba417" providerId="AD" clId="Web-{34337B37-77DB-0AF9-B104-CEC5DB80B2FD}" dt="2026-06-22T10:17:47.264" v="1"/>
        <pc:sldMkLst>
          <pc:docMk/>
          <pc:sldMk cId="2212503359" sldId="267"/>
        </pc:sldMkLst>
        <pc:picChg chg="add mod">
          <ac:chgData name="Rahela Begum" userId="S::112248@newdur.ac.uk::39cd3f91-8369-40d8-ae44-3a833e1ba417" providerId="AD" clId="Web-{34337B37-77DB-0AF9-B104-CEC5DB80B2FD}" dt="2026-06-22T10:17:47.264" v="1"/>
          <ac:picMkLst>
            <pc:docMk/>
            <pc:sldMk cId="2212503359" sldId="267"/>
            <ac:picMk id="2" creationId="{29D33FF8-2BBC-CF96-1F58-3710263119DE}"/>
          </ac:picMkLst>
        </pc:picChg>
        <pc:picChg chg="del">
          <ac:chgData name="Rahela Begum" userId="S::112248@newdur.ac.uk::39cd3f91-8369-40d8-ae44-3a833e1ba417" providerId="AD" clId="Web-{34337B37-77DB-0AF9-B104-CEC5DB80B2FD}" dt="2026-06-22T10:17:41.435" v="0"/>
          <ac:picMkLst>
            <pc:docMk/>
            <pc:sldMk cId="2212503359" sldId="267"/>
            <ac:picMk id="5" creationId="{CE9AF77A-B1E4-ABE3-F3A0-BF6206181E9A}"/>
          </ac:picMkLst>
        </pc:picChg>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22.svg"/><Relationship Id="rId7" Type="http://schemas.openxmlformats.org/officeDocument/2006/relationships/image" Target="../media/image26.svg"/><Relationship Id="rId2" Type="http://schemas.openxmlformats.org/officeDocument/2006/relationships/image" Target="../media/image21.svg"/><Relationship Id="rId1" Type="http://schemas.openxmlformats.org/officeDocument/2006/relationships/image" Target="../media/image20.svg"/><Relationship Id="rId6" Type="http://schemas.openxmlformats.org/officeDocument/2006/relationships/image" Target="../media/image25.svg"/><Relationship Id="rId5" Type="http://schemas.openxmlformats.org/officeDocument/2006/relationships/image" Target="../media/image24.svg"/><Relationship Id="rId4" Type="http://schemas.openxmlformats.org/officeDocument/2006/relationships/image" Target="../media/image23.svg"/></Relationships>
</file>

<file path=ppt/diagrams/_rels/drawing1.xml.rels><?xml version="1.0" encoding="UTF-8" standalone="yes"?>
<Relationships xmlns="http://schemas.openxmlformats.org/package/2006/relationships"><Relationship Id="rId3" Type="http://schemas.openxmlformats.org/officeDocument/2006/relationships/image" Target="../media/image22.svg"/><Relationship Id="rId7" Type="http://schemas.openxmlformats.org/officeDocument/2006/relationships/image" Target="../media/image26.svg"/><Relationship Id="rId2" Type="http://schemas.openxmlformats.org/officeDocument/2006/relationships/image" Target="../media/image21.svg"/><Relationship Id="rId1" Type="http://schemas.openxmlformats.org/officeDocument/2006/relationships/image" Target="../media/image20.svg"/><Relationship Id="rId6" Type="http://schemas.openxmlformats.org/officeDocument/2006/relationships/image" Target="../media/image25.svg"/><Relationship Id="rId5" Type="http://schemas.openxmlformats.org/officeDocument/2006/relationships/image" Target="../media/image24.svg"/><Relationship Id="rId4" Type="http://schemas.openxmlformats.org/officeDocument/2006/relationships/image" Target="../media/image23.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82B535F-F877-4682-BB0E-D95CB86F9185}"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767A6AF2-D089-4361-BBD5-A147DAA6FB46}">
      <dgm:prSet/>
      <dgm:spPr/>
      <dgm:t>
        <a:bodyPr/>
        <a:lstStyle/>
        <a:p>
          <a:pPr>
            <a:lnSpc>
              <a:spcPct val="100000"/>
            </a:lnSpc>
          </a:pPr>
          <a:r>
            <a:rPr lang="en-GB"/>
            <a:t>Workshops from industry professionals</a:t>
          </a:r>
          <a:endParaRPr lang="en-US"/>
        </a:p>
      </dgm:t>
    </dgm:pt>
    <dgm:pt modelId="{63314393-D017-4F18-A4C9-32E7B49661B4}" type="parTrans" cxnId="{B1D72228-06E7-42AB-A7C3-6F4AE71419AC}">
      <dgm:prSet/>
      <dgm:spPr/>
      <dgm:t>
        <a:bodyPr/>
        <a:lstStyle/>
        <a:p>
          <a:endParaRPr lang="en-US"/>
        </a:p>
      </dgm:t>
    </dgm:pt>
    <dgm:pt modelId="{D3232074-09EF-46A6-B047-E6FC61C000BE}" type="sibTrans" cxnId="{B1D72228-06E7-42AB-A7C3-6F4AE71419AC}">
      <dgm:prSet/>
      <dgm:spPr/>
      <dgm:t>
        <a:bodyPr/>
        <a:lstStyle/>
        <a:p>
          <a:endParaRPr lang="en-US"/>
        </a:p>
      </dgm:t>
    </dgm:pt>
    <dgm:pt modelId="{B5BCC0CB-A8FC-4F51-A7B1-CF4D54811145}">
      <dgm:prSet/>
      <dgm:spPr/>
      <dgm:t>
        <a:bodyPr/>
        <a:lstStyle/>
        <a:p>
          <a:pPr>
            <a:lnSpc>
              <a:spcPct val="100000"/>
            </a:lnSpc>
          </a:pPr>
          <a:r>
            <a:rPr lang="en-GB"/>
            <a:t>Trips and visits to the Theatre</a:t>
          </a:r>
          <a:endParaRPr lang="en-US"/>
        </a:p>
      </dgm:t>
    </dgm:pt>
    <dgm:pt modelId="{32F8900F-3109-4E35-B73E-C3E7C674C61A}" type="parTrans" cxnId="{6859A2F2-B870-4193-96E5-844333AF1425}">
      <dgm:prSet/>
      <dgm:spPr/>
      <dgm:t>
        <a:bodyPr/>
        <a:lstStyle/>
        <a:p>
          <a:endParaRPr lang="en-US"/>
        </a:p>
      </dgm:t>
    </dgm:pt>
    <dgm:pt modelId="{41128086-9A15-4C33-9A4D-E9C6AD2C590F}" type="sibTrans" cxnId="{6859A2F2-B870-4193-96E5-844333AF1425}">
      <dgm:prSet/>
      <dgm:spPr/>
      <dgm:t>
        <a:bodyPr/>
        <a:lstStyle/>
        <a:p>
          <a:endParaRPr lang="en-US"/>
        </a:p>
      </dgm:t>
    </dgm:pt>
    <dgm:pt modelId="{8AF57C43-AB2A-4F82-A4DD-7619222D4C6C}">
      <dgm:prSet/>
      <dgm:spPr/>
      <dgm:t>
        <a:bodyPr/>
        <a:lstStyle/>
        <a:p>
          <a:pPr>
            <a:lnSpc>
              <a:spcPct val="100000"/>
            </a:lnSpc>
          </a:pPr>
          <a:r>
            <a:rPr lang="en-GB"/>
            <a:t>Performance at a professional working theatre</a:t>
          </a:r>
          <a:endParaRPr lang="en-US"/>
        </a:p>
      </dgm:t>
    </dgm:pt>
    <dgm:pt modelId="{7A382990-3A28-4D1E-A542-C179DEBCD4C3}" type="parTrans" cxnId="{638D5F76-5DBB-4A55-954C-E07DBF2652DB}">
      <dgm:prSet/>
      <dgm:spPr/>
      <dgm:t>
        <a:bodyPr/>
        <a:lstStyle/>
        <a:p>
          <a:endParaRPr lang="en-US"/>
        </a:p>
      </dgm:t>
    </dgm:pt>
    <dgm:pt modelId="{E7ADB5FB-B8DC-4F13-B543-90B1DBE1E6F9}" type="sibTrans" cxnId="{638D5F76-5DBB-4A55-954C-E07DBF2652DB}">
      <dgm:prSet/>
      <dgm:spPr/>
      <dgm:t>
        <a:bodyPr/>
        <a:lstStyle/>
        <a:p>
          <a:endParaRPr lang="en-US"/>
        </a:p>
      </dgm:t>
    </dgm:pt>
    <dgm:pt modelId="{09CF8BFC-997B-4E65-9609-27A3DD022056}">
      <dgm:prSet/>
      <dgm:spPr/>
      <dgm:t>
        <a:bodyPr/>
        <a:lstStyle/>
        <a:p>
          <a:pPr>
            <a:lnSpc>
              <a:spcPct val="100000"/>
            </a:lnSpc>
          </a:pPr>
          <a:r>
            <a:rPr lang="en-GB"/>
            <a:t>Tour to local schools</a:t>
          </a:r>
          <a:endParaRPr lang="en-US"/>
        </a:p>
      </dgm:t>
    </dgm:pt>
    <dgm:pt modelId="{C5C742F3-6B26-4628-9C16-A6765C42562D}" type="parTrans" cxnId="{F2E36460-8DD1-4005-9EE5-789E2FF5F04B}">
      <dgm:prSet/>
      <dgm:spPr/>
      <dgm:t>
        <a:bodyPr/>
        <a:lstStyle/>
        <a:p>
          <a:endParaRPr lang="en-US"/>
        </a:p>
      </dgm:t>
    </dgm:pt>
    <dgm:pt modelId="{E52A2188-BD51-4E44-882C-287274376AFD}" type="sibTrans" cxnId="{F2E36460-8DD1-4005-9EE5-789E2FF5F04B}">
      <dgm:prSet/>
      <dgm:spPr/>
      <dgm:t>
        <a:bodyPr/>
        <a:lstStyle/>
        <a:p>
          <a:endParaRPr lang="en-US"/>
        </a:p>
      </dgm:t>
    </dgm:pt>
    <dgm:pt modelId="{C5561514-4AB3-4A8D-8564-440E09DB708A}">
      <dgm:prSet/>
      <dgm:spPr/>
      <dgm:t>
        <a:bodyPr/>
        <a:lstStyle/>
        <a:p>
          <a:pPr>
            <a:lnSpc>
              <a:spcPct val="100000"/>
            </a:lnSpc>
          </a:pPr>
          <a:r>
            <a:rPr lang="en-GB"/>
            <a:t>Performing Arts London trip &amp; Edinburgh Fringe</a:t>
          </a:r>
          <a:endParaRPr lang="en-US"/>
        </a:p>
      </dgm:t>
    </dgm:pt>
    <dgm:pt modelId="{5C362D2C-358D-4702-BE03-E1120523B32E}" type="parTrans" cxnId="{81AD3DF5-2170-447F-A5B5-3DEB77A26633}">
      <dgm:prSet/>
      <dgm:spPr/>
      <dgm:t>
        <a:bodyPr/>
        <a:lstStyle/>
        <a:p>
          <a:endParaRPr lang="en-US"/>
        </a:p>
      </dgm:t>
    </dgm:pt>
    <dgm:pt modelId="{526A1A09-AD04-441D-8D0F-1C431316A4E2}" type="sibTrans" cxnId="{81AD3DF5-2170-447F-A5B5-3DEB77A26633}">
      <dgm:prSet/>
      <dgm:spPr/>
      <dgm:t>
        <a:bodyPr/>
        <a:lstStyle/>
        <a:p>
          <a:endParaRPr lang="en-US"/>
        </a:p>
      </dgm:t>
    </dgm:pt>
    <dgm:pt modelId="{7C305D06-9945-428D-BF02-F760B24DDF71}">
      <dgm:prSet/>
      <dgm:spPr/>
      <dgm:t>
        <a:bodyPr/>
        <a:lstStyle/>
        <a:p>
          <a:pPr>
            <a:lnSpc>
              <a:spcPct val="100000"/>
            </a:lnSpc>
          </a:pPr>
          <a:r>
            <a:rPr lang="en-GB"/>
            <a:t>Cross curricular projects with media/FdA</a:t>
          </a:r>
          <a:endParaRPr lang="en-US"/>
        </a:p>
      </dgm:t>
    </dgm:pt>
    <dgm:pt modelId="{69F7014B-2425-4FE8-BE5E-357D230588B0}" type="parTrans" cxnId="{9EBAFA83-B13D-40CD-A730-01CBE5AEAEDE}">
      <dgm:prSet/>
      <dgm:spPr/>
      <dgm:t>
        <a:bodyPr/>
        <a:lstStyle/>
        <a:p>
          <a:endParaRPr lang="en-US"/>
        </a:p>
      </dgm:t>
    </dgm:pt>
    <dgm:pt modelId="{1116F7FF-B7A5-41A2-B733-3EE2849982F9}" type="sibTrans" cxnId="{9EBAFA83-B13D-40CD-A730-01CBE5AEAEDE}">
      <dgm:prSet/>
      <dgm:spPr/>
      <dgm:t>
        <a:bodyPr/>
        <a:lstStyle/>
        <a:p>
          <a:endParaRPr lang="en-US"/>
        </a:p>
      </dgm:t>
    </dgm:pt>
    <dgm:pt modelId="{A3C8E5D9-DF61-4C66-9DBB-B08B97264247}">
      <dgm:prSet/>
      <dgm:spPr/>
      <dgm:t>
        <a:bodyPr/>
        <a:lstStyle/>
        <a:p>
          <a:pPr>
            <a:lnSpc>
              <a:spcPct val="100000"/>
            </a:lnSpc>
          </a:pPr>
          <a:r>
            <a:rPr lang="en-GB"/>
            <a:t>Arts in the community</a:t>
          </a:r>
          <a:endParaRPr lang="en-US"/>
        </a:p>
      </dgm:t>
    </dgm:pt>
    <dgm:pt modelId="{DC1516B9-08D3-4DE9-A9B5-26ED812978E1}" type="parTrans" cxnId="{CD7ECF17-C918-492C-A3D2-183B1BCF9F08}">
      <dgm:prSet/>
      <dgm:spPr/>
      <dgm:t>
        <a:bodyPr/>
        <a:lstStyle/>
        <a:p>
          <a:endParaRPr lang="en-US"/>
        </a:p>
      </dgm:t>
    </dgm:pt>
    <dgm:pt modelId="{7A94F5BB-C361-47F1-8B40-A409C8028D19}" type="sibTrans" cxnId="{CD7ECF17-C918-492C-A3D2-183B1BCF9F08}">
      <dgm:prSet/>
      <dgm:spPr/>
      <dgm:t>
        <a:bodyPr/>
        <a:lstStyle/>
        <a:p>
          <a:endParaRPr lang="en-US"/>
        </a:p>
      </dgm:t>
    </dgm:pt>
    <dgm:pt modelId="{DF33117C-1DE9-454A-B9F8-D06663D3D528}" type="pres">
      <dgm:prSet presAssocID="{982B535F-F877-4682-BB0E-D95CB86F9185}" presName="root" presStyleCnt="0">
        <dgm:presLayoutVars>
          <dgm:dir/>
          <dgm:resizeHandles val="exact"/>
        </dgm:presLayoutVars>
      </dgm:prSet>
      <dgm:spPr/>
    </dgm:pt>
    <dgm:pt modelId="{0FF6C1BD-B11B-4CE3-A128-08C804C3D5D0}" type="pres">
      <dgm:prSet presAssocID="{767A6AF2-D089-4361-BBD5-A147DAA6FB46}" presName="compNode" presStyleCnt="0"/>
      <dgm:spPr/>
    </dgm:pt>
    <dgm:pt modelId="{66D2508D-3C2C-40ED-BB87-8D4906DB7462}" type="pres">
      <dgm:prSet presAssocID="{767A6AF2-D089-4361-BBD5-A147DAA6FB46}" presName="bgRect" presStyleLbl="bgShp" presStyleIdx="0" presStyleCnt="7"/>
      <dgm:spPr/>
    </dgm:pt>
    <dgm:pt modelId="{077F3B9C-06D2-48B5-9CB7-4EB13DFA2290}" type="pres">
      <dgm:prSet presAssocID="{767A6AF2-D089-4361-BBD5-A147DAA6FB46}" presName="iconRect" presStyleLbl="node1" presStyleIdx="0" presStyleCnt="7"/>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1"/>
              </a:ext>
            </a:extLst>
          </a:blip>
          <a:stretch>
            <a:fillRect/>
          </a:stretch>
        </a:blipFill>
      </dgm:spPr>
      <dgm:extLst>
        <a:ext uri="{E40237B7-FDA0-4F09-8148-C483321AD2D9}">
          <dgm14:cNvPr xmlns:dgm14="http://schemas.microsoft.com/office/drawing/2010/diagram" id="0" name="" descr="Meeting"/>
        </a:ext>
      </dgm:extLst>
    </dgm:pt>
    <dgm:pt modelId="{FDDE3A26-D463-4341-B9DC-6E93970C568B}" type="pres">
      <dgm:prSet presAssocID="{767A6AF2-D089-4361-BBD5-A147DAA6FB46}" presName="spaceRect" presStyleCnt="0"/>
      <dgm:spPr/>
    </dgm:pt>
    <dgm:pt modelId="{F9B4363E-68E5-46FF-9ED3-5A500BE4CF57}" type="pres">
      <dgm:prSet presAssocID="{767A6AF2-D089-4361-BBD5-A147DAA6FB46}" presName="parTx" presStyleLbl="revTx" presStyleIdx="0" presStyleCnt="7">
        <dgm:presLayoutVars>
          <dgm:chMax val="0"/>
          <dgm:chPref val="0"/>
        </dgm:presLayoutVars>
      </dgm:prSet>
      <dgm:spPr/>
    </dgm:pt>
    <dgm:pt modelId="{02B0E982-136A-4E83-A556-05618BCAE19D}" type="pres">
      <dgm:prSet presAssocID="{D3232074-09EF-46A6-B047-E6FC61C000BE}" presName="sibTrans" presStyleCnt="0"/>
      <dgm:spPr/>
    </dgm:pt>
    <dgm:pt modelId="{2628B982-0128-4DAC-A71E-6BED94B24C1E}" type="pres">
      <dgm:prSet presAssocID="{B5BCC0CB-A8FC-4F51-A7B1-CF4D54811145}" presName="compNode" presStyleCnt="0"/>
      <dgm:spPr/>
    </dgm:pt>
    <dgm:pt modelId="{65C28853-AB77-405B-96E8-D3ED783CB743}" type="pres">
      <dgm:prSet presAssocID="{B5BCC0CB-A8FC-4F51-A7B1-CF4D54811145}" presName="bgRect" presStyleLbl="bgShp" presStyleIdx="1" presStyleCnt="7"/>
      <dgm:spPr/>
    </dgm:pt>
    <dgm:pt modelId="{892ECF47-D14A-4BA8-A7AB-B09A2EBF1CE4}" type="pres">
      <dgm:prSet presAssocID="{B5BCC0CB-A8FC-4F51-A7B1-CF4D54811145}" presName="iconRect" presStyleLbl="node1" presStyleIdx="1" presStyleCnt="7"/>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Drama"/>
        </a:ext>
      </dgm:extLst>
    </dgm:pt>
    <dgm:pt modelId="{9F3FF928-53B9-494F-80C1-0F8C774AEC57}" type="pres">
      <dgm:prSet presAssocID="{B5BCC0CB-A8FC-4F51-A7B1-CF4D54811145}" presName="spaceRect" presStyleCnt="0"/>
      <dgm:spPr/>
    </dgm:pt>
    <dgm:pt modelId="{472CBC81-B059-43FB-B580-47A0F43BBB12}" type="pres">
      <dgm:prSet presAssocID="{B5BCC0CB-A8FC-4F51-A7B1-CF4D54811145}" presName="parTx" presStyleLbl="revTx" presStyleIdx="1" presStyleCnt="7">
        <dgm:presLayoutVars>
          <dgm:chMax val="0"/>
          <dgm:chPref val="0"/>
        </dgm:presLayoutVars>
      </dgm:prSet>
      <dgm:spPr/>
    </dgm:pt>
    <dgm:pt modelId="{6A1479F1-5323-419E-8B9B-032574784C93}" type="pres">
      <dgm:prSet presAssocID="{41128086-9A15-4C33-9A4D-E9C6AD2C590F}" presName="sibTrans" presStyleCnt="0"/>
      <dgm:spPr/>
    </dgm:pt>
    <dgm:pt modelId="{4485C920-D132-48EF-97F4-E58A43E95287}" type="pres">
      <dgm:prSet presAssocID="{8AF57C43-AB2A-4F82-A4DD-7619222D4C6C}" presName="compNode" presStyleCnt="0"/>
      <dgm:spPr/>
    </dgm:pt>
    <dgm:pt modelId="{05C3627D-F52A-43C8-8615-BAA8B0F8D9CA}" type="pres">
      <dgm:prSet presAssocID="{8AF57C43-AB2A-4F82-A4DD-7619222D4C6C}" presName="bgRect" presStyleLbl="bgShp" presStyleIdx="2" presStyleCnt="7"/>
      <dgm:spPr/>
    </dgm:pt>
    <dgm:pt modelId="{4C244850-AEED-4628-86A3-8A288585B952}" type="pres">
      <dgm:prSet presAssocID="{8AF57C43-AB2A-4F82-A4DD-7619222D4C6C}" presName="iconRect" presStyleLbl="node1" presStyleIdx="2" presStyleCnt="7"/>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dgm:spPr>
      <dgm:extLst>
        <a:ext uri="{E40237B7-FDA0-4F09-8148-C483321AD2D9}">
          <dgm14:cNvPr xmlns:dgm14="http://schemas.microsoft.com/office/drawing/2010/diagram" id="0" name="" descr="Theatre"/>
        </a:ext>
      </dgm:extLst>
    </dgm:pt>
    <dgm:pt modelId="{7A662D78-BFEC-4A4C-BA94-0DC7E47D3AC4}" type="pres">
      <dgm:prSet presAssocID="{8AF57C43-AB2A-4F82-A4DD-7619222D4C6C}" presName="spaceRect" presStyleCnt="0"/>
      <dgm:spPr/>
    </dgm:pt>
    <dgm:pt modelId="{DCAC597A-9BFE-499E-AE7D-39CB9097E37A}" type="pres">
      <dgm:prSet presAssocID="{8AF57C43-AB2A-4F82-A4DD-7619222D4C6C}" presName="parTx" presStyleLbl="revTx" presStyleIdx="2" presStyleCnt="7">
        <dgm:presLayoutVars>
          <dgm:chMax val="0"/>
          <dgm:chPref val="0"/>
        </dgm:presLayoutVars>
      </dgm:prSet>
      <dgm:spPr/>
    </dgm:pt>
    <dgm:pt modelId="{B4AF99A0-C8B3-430D-B406-537C82A3AE91}" type="pres">
      <dgm:prSet presAssocID="{E7ADB5FB-B8DC-4F13-B543-90B1DBE1E6F9}" presName="sibTrans" presStyleCnt="0"/>
      <dgm:spPr/>
    </dgm:pt>
    <dgm:pt modelId="{879C7A98-4F8D-4651-B176-14C76524CBAC}" type="pres">
      <dgm:prSet presAssocID="{09CF8BFC-997B-4E65-9609-27A3DD022056}" presName="compNode" presStyleCnt="0"/>
      <dgm:spPr/>
    </dgm:pt>
    <dgm:pt modelId="{F7B87F6C-41F1-4320-AADF-115D0633179B}" type="pres">
      <dgm:prSet presAssocID="{09CF8BFC-997B-4E65-9609-27A3DD022056}" presName="bgRect" presStyleLbl="bgShp" presStyleIdx="3" presStyleCnt="7"/>
      <dgm:spPr/>
    </dgm:pt>
    <dgm:pt modelId="{51DA52B8-90C1-4399-ADCA-622DEFAB3689}" type="pres">
      <dgm:prSet presAssocID="{09CF8BFC-997B-4E65-9609-27A3DD022056}" presName="iconRect" presStyleLbl="node1" presStyleIdx="3" presStyleCnt="7"/>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Schoolhouse"/>
        </a:ext>
      </dgm:extLst>
    </dgm:pt>
    <dgm:pt modelId="{DFBD159E-3245-4138-B020-C28AA6D4C6B2}" type="pres">
      <dgm:prSet presAssocID="{09CF8BFC-997B-4E65-9609-27A3DD022056}" presName="spaceRect" presStyleCnt="0"/>
      <dgm:spPr/>
    </dgm:pt>
    <dgm:pt modelId="{536A5F77-F1FB-40CD-BA74-9DD39BFECCDA}" type="pres">
      <dgm:prSet presAssocID="{09CF8BFC-997B-4E65-9609-27A3DD022056}" presName="parTx" presStyleLbl="revTx" presStyleIdx="3" presStyleCnt="7">
        <dgm:presLayoutVars>
          <dgm:chMax val="0"/>
          <dgm:chPref val="0"/>
        </dgm:presLayoutVars>
      </dgm:prSet>
      <dgm:spPr/>
    </dgm:pt>
    <dgm:pt modelId="{3653B308-DFF0-4746-B570-A0DF2B660205}" type="pres">
      <dgm:prSet presAssocID="{E52A2188-BD51-4E44-882C-287274376AFD}" presName="sibTrans" presStyleCnt="0"/>
      <dgm:spPr/>
    </dgm:pt>
    <dgm:pt modelId="{06FA6AD4-BE6C-48FF-8F44-9620F11308A1}" type="pres">
      <dgm:prSet presAssocID="{C5561514-4AB3-4A8D-8564-440E09DB708A}" presName="compNode" presStyleCnt="0"/>
      <dgm:spPr/>
    </dgm:pt>
    <dgm:pt modelId="{0397DA80-C7AB-4DF9-9093-35E9B4A97600}" type="pres">
      <dgm:prSet presAssocID="{C5561514-4AB3-4A8D-8564-440E09DB708A}" presName="bgRect" presStyleLbl="bgShp" presStyleIdx="4" presStyleCnt="7"/>
      <dgm:spPr/>
    </dgm:pt>
    <dgm:pt modelId="{4604D9F3-0317-4B19-B686-76CC154064A1}" type="pres">
      <dgm:prSet presAssocID="{C5561514-4AB3-4A8D-8564-440E09DB708A}" presName="iconRect" presStyleLbl="node1" presStyleIdx="4" presStyleCnt="7"/>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dgm:spPr>
      <dgm:extLst>
        <a:ext uri="{E40237B7-FDA0-4F09-8148-C483321AD2D9}">
          <dgm14:cNvPr xmlns:dgm14="http://schemas.microsoft.com/office/drawing/2010/diagram" id="0" name="" descr="Violin"/>
        </a:ext>
      </dgm:extLst>
    </dgm:pt>
    <dgm:pt modelId="{CA460943-AA48-4BA0-9A9B-00671A8DFE91}" type="pres">
      <dgm:prSet presAssocID="{C5561514-4AB3-4A8D-8564-440E09DB708A}" presName="spaceRect" presStyleCnt="0"/>
      <dgm:spPr/>
    </dgm:pt>
    <dgm:pt modelId="{05846076-79A6-4461-8E2E-79A8994F4645}" type="pres">
      <dgm:prSet presAssocID="{C5561514-4AB3-4A8D-8564-440E09DB708A}" presName="parTx" presStyleLbl="revTx" presStyleIdx="4" presStyleCnt="7">
        <dgm:presLayoutVars>
          <dgm:chMax val="0"/>
          <dgm:chPref val="0"/>
        </dgm:presLayoutVars>
      </dgm:prSet>
      <dgm:spPr/>
    </dgm:pt>
    <dgm:pt modelId="{37682142-7E42-4B07-A564-59EB1F69D53B}" type="pres">
      <dgm:prSet presAssocID="{526A1A09-AD04-441D-8D0F-1C431316A4E2}" presName="sibTrans" presStyleCnt="0"/>
      <dgm:spPr/>
    </dgm:pt>
    <dgm:pt modelId="{C3EF1E2F-53D2-495F-B806-D83C6A4E2B21}" type="pres">
      <dgm:prSet presAssocID="{7C305D06-9945-428D-BF02-F760B24DDF71}" presName="compNode" presStyleCnt="0"/>
      <dgm:spPr/>
    </dgm:pt>
    <dgm:pt modelId="{6821450E-7629-47AC-999A-3FD3D33A0B97}" type="pres">
      <dgm:prSet presAssocID="{7C305D06-9945-428D-BF02-F760B24DDF71}" presName="bgRect" presStyleLbl="bgShp" presStyleIdx="5" presStyleCnt="7"/>
      <dgm:spPr/>
    </dgm:pt>
    <dgm:pt modelId="{0EAB9F78-CECE-49A9-8CFC-7D13EF76BD5F}" type="pres">
      <dgm:prSet presAssocID="{7C305D06-9945-428D-BF02-F760B24DDF71}" presName="iconRect" presStyleLbl="node1" presStyleIdx="5" presStyleCnt="7"/>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Checkmark"/>
        </a:ext>
      </dgm:extLst>
    </dgm:pt>
    <dgm:pt modelId="{582C6C0E-204C-4B22-A44F-69F8DF24DEF7}" type="pres">
      <dgm:prSet presAssocID="{7C305D06-9945-428D-BF02-F760B24DDF71}" presName="spaceRect" presStyleCnt="0"/>
      <dgm:spPr/>
    </dgm:pt>
    <dgm:pt modelId="{5913B49F-0663-45BD-AB5F-3C8AC1C77058}" type="pres">
      <dgm:prSet presAssocID="{7C305D06-9945-428D-BF02-F760B24DDF71}" presName="parTx" presStyleLbl="revTx" presStyleIdx="5" presStyleCnt="7">
        <dgm:presLayoutVars>
          <dgm:chMax val="0"/>
          <dgm:chPref val="0"/>
        </dgm:presLayoutVars>
      </dgm:prSet>
      <dgm:spPr/>
    </dgm:pt>
    <dgm:pt modelId="{1FE90965-9E15-4FEC-B29E-22BACCED51FC}" type="pres">
      <dgm:prSet presAssocID="{1116F7FF-B7A5-41A2-B733-3EE2849982F9}" presName="sibTrans" presStyleCnt="0"/>
      <dgm:spPr/>
    </dgm:pt>
    <dgm:pt modelId="{8BD55580-25CB-4CA8-A37D-C7790127E21B}" type="pres">
      <dgm:prSet presAssocID="{A3C8E5D9-DF61-4C66-9DBB-B08B97264247}" presName="compNode" presStyleCnt="0"/>
      <dgm:spPr/>
    </dgm:pt>
    <dgm:pt modelId="{9D993C73-AD46-4936-8E0A-321010B1C6B0}" type="pres">
      <dgm:prSet presAssocID="{A3C8E5D9-DF61-4C66-9DBB-B08B97264247}" presName="bgRect" presStyleLbl="bgShp" presStyleIdx="6" presStyleCnt="7"/>
      <dgm:spPr/>
    </dgm:pt>
    <dgm:pt modelId="{03EAEF3D-EAA8-4B64-9541-531703C0F2F1}" type="pres">
      <dgm:prSet presAssocID="{A3C8E5D9-DF61-4C66-9DBB-B08B97264247}" presName="iconRect" presStyleLbl="node1" presStyleIdx="6" presStyleCnt="7"/>
      <dgm:spPr>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a:blipFill>
      </dgm:spPr>
      <dgm:extLst>
        <a:ext uri="{E40237B7-FDA0-4F09-8148-C483321AD2D9}">
          <dgm14:cNvPr xmlns:dgm14="http://schemas.microsoft.com/office/drawing/2010/diagram" id="0" name="" descr="Palette"/>
        </a:ext>
      </dgm:extLst>
    </dgm:pt>
    <dgm:pt modelId="{589EB23A-8679-4AB1-9921-5C9977FC62E9}" type="pres">
      <dgm:prSet presAssocID="{A3C8E5D9-DF61-4C66-9DBB-B08B97264247}" presName="spaceRect" presStyleCnt="0"/>
      <dgm:spPr/>
    </dgm:pt>
    <dgm:pt modelId="{FCD1C43D-65F4-4521-B059-18F0DDE0615D}" type="pres">
      <dgm:prSet presAssocID="{A3C8E5D9-DF61-4C66-9DBB-B08B97264247}" presName="parTx" presStyleLbl="revTx" presStyleIdx="6" presStyleCnt="7">
        <dgm:presLayoutVars>
          <dgm:chMax val="0"/>
          <dgm:chPref val="0"/>
        </dgm:presLayoutVars>
      </dgm:prSet>
      <dgm:spPr/>
    </dgm:pt>
  </dgm:ptLst>
  <dgm:cxnLst>
    <dgm:cxn modelId="{48E51C09-1B14-499D-AE19-E942190B0C4E}" type="presOf" srcId="{767A6AF2-D089-4361-BBD5-A147DAA6FB46}" destId="{F9B4363E-68E5-46FF-9ED3-5A500BE4CF57}" srcOrd="0" destOrd="0" presId="urn:microsoft.com/office/officeart/2018/2/layout/IconVerticalSolidList"/>
    <dgm:cxn modelId="{8A2DF20C-57D2-4DC4-8623-5FBBA2B598E6}" type="presOf" srcId="{8AF57C43-AB2A-4F82-A4DD-7619222D4C6C}" destId="{DCAC597A-9BFE-499E-AE7D-39CB9097E37A}" srcOrd="0" destOrd="0" presId="urn:microsoft.com/office/officeart/2018/2/layout/IconVerticalSolidList"/>
    <dgm:cxn modelId="{CD7ECF17-C918-492C-A3D2-183B1BCF9F08}" srcId="{982B535F-F877-4682-BB0E-D95CB86F9185}" destId="{A3C8E5D9-DF61-4C66-9DBB-B08B97264247}" srcOrd="6" destOrd="0" parTransId="{DC1516B9-08D3-4DE9-A9B5-26ED812978E1}" sibTransId="{7A94F5BB-C361-47F1-8B40-A409C8028D19}"/>
    <dgm:cxn modelId="{F425F525-4D3B-4EFB-B00A-5ACF0CE9C787}" type="presOf" srcId="{09CF8BFC-997B-4E65-9609-27A3DD022056}" destId="{536A5F77-F1FB-40CD-BA74-9DD39BFECCDA}" srcOrd="0" destOrd="0" presId="urn:microsoft.com/office/officeart/2018/2/layout/IconVerticalSolidList"/>
    <dgm:cxn modelId="{B1D72228-06E7-42AB-A7C3-6F4AE71419AC}" srcId="{982B535F-F877-4682-BB0E-D95CB86F9185}" destId="{767A6AF2-D089-4361-BBD5-A147DAA6FB46}" srcOrd="0" destOrd="0" parTransId="{63314393-D017-4F18-A4C9-32E7B49661B4}" sibTransId="{D3232074-09EF-46A6-B047-E6FC61C000BE}"/>
    <dgm:cxn modelId="{CFDC1834-619C-4FCE-844F-1BCBF7523AA3}" type="presOf" srcId="{982B535F-F877-4682-BB0E-D95CB86F9185}" destId="{DF33117C-1DE9-454A-B9F8-D06663D3D528}" srcOrd="0" destOrd="0" presId="urn:microsoft.com/office/officeart/2018/2/layout/IconVerticalSolidList"/>
    <dgm:cxn modelId="{ADCEBE3E-C312-4060-AAE5-615E2AA7DEB0}" type="presOf" srcId="{C5561514-4AB3-4A8D-8564-440E09DB708A}" destId="{05846076-79A6-4461-8E2E-79A8994F4645}" srcOrd="0" destOrd="0" presId="urn:microsoft.com/office/officeart/2018/2/layout/IconVerticalSolidList"/>
    <dgm:cxn modelId="{F2E36460-8DD1-4005-9EE5-789E2FF5F04B}" srcId="{982B535F-F877-4682-BB0E-D95CB86F9185}" destId="{09CF8BFC-997B-4E65-9609-27A3DD022056}" srcOrd="3" destOrd="0" parTransId="{C5C742F3-6B26-4628-9C16-A6765C42562D}" sibTransId="{E52A2188-BD51-4E44-882C-287274376AFD}"/>
    <dgm:cxn modelId="{638D5F76-5DBB-4A55-954C-E07DBF2652DB}" srcId="{982B535F-F877-4682-BB0E-D95CB86F9185}" destId="{8AF57C43-AB2A-4F82-A4DD-7619222D4C6C}" srcOrd="2" destOrd="0" parTransId="{7A382990-3A28-4D1E-A542-C179DEBCD4C3}" sibTransId="{E7ADB5FB-B8DC-4F13-B543-90B1DBE1E6F9}"/>
    <dgm:cxn modelId="{9EBAFA83-B13D-40CD-A730-01CBE5AEAEDE}" srcId="{982B535F-F877-4682-BB0E-D95CB86F9185}" destId="{7C305D06-9945-428D-BF02-F760B24DDF71}" srcOrd="5" destOrd="0" parTransId="{69F7014B-2425-4FE8-BE5E-357D230588B0}" sibTransId="{1116F7FF-B7A5-41A2-B733-3EE2849982F9}"/>
    <dgm:cxn modelId="{BC7DF4B5-B346-4730-ADAB-38B34BF10463}" type="presOf" srcId="{B5BCC0CB-A8FC-4F51-A7B1-CF4D54811145}" destId="{472CBC81-B059-43FB-B580-47A0F43BBB12}" srcOrd="0" destOrd="0" presId="urn:microsoft.com/office/officeart/2018/2/layout/IconVerticalSolidList"/>
    <dgm:cxn modelId="{FD81B9C4-9917-4659-B962-5C9E08E68068}" type="presOf" srcId="{7C305D06-9945-428D-BF02-F760B24DDF71}" destId="{5913B49F-0663-45BD-AB5F-3C8AC1C77058}" srcOrd="0" destOrd="0" presId="urn:microsoft.com/office/officeart/2018/2/layout/IconVerticalSolidList"/>
    <dgm:cxn modelId="{6859A2F2-B870-4193-96E5-844333AF1425}" srcId="{982B535F-F877-4682-BB0E-D95CB86F9185}" destId="{B5BCC0CB-A8FC-4F51-A7B1-CF4D54811145}" srcOrd="1" destOrd="0" parTransId="{32F8900F-3109-4E35-B73E-C3E7C674C61A}" sibTransId="{41128086-9A15-4C33-9A4D-E9C6AD2C590F}"/>
    <dgm:cxn modelId="{81AD3DF5-2170-447F-A5B5-3DEB77A26633}" srcId="{982B535F-F877-4682-BB0E-D95CB86F9185}" destId="{C5561514-4AB3-4A8D-8564-440E09DB708A}" srcOrd="4" destOrd="0" parTransId="{5C362D2C-358D-4702-BE03-E1120523B32E}" sibTransId="{526A1A09-AD04-441D-8D0F-1C431316A4E2}"/>
    <dgm:cxn modelId="{4B6725FC-6827-4B77-8D18-E783883409FE}" type="presOf" srcId="{A3C8E5D9-DF61-4C66-9DBB-B08B97264247}" destId="{FCD1C43D-65F4-4521-B059-18F0DDE0615D}" srcOrd="0" destOrd="0" presId="urn:microsoft.com/office/officeart/2018/2/layout/IconVerticalSolidList"/>
    <dgm:cxn modelId="{F21C408E-D5AD-4057-8A65-3D033EA5A6D7}" type="presParOf" srcId="{DF33117C-1DE9-454A-B9F8-D06663D3D528}" destId="{0FF6C1BD-B11B-4CE3-A128-08C804C3D5D0}" srcOrd="0" destOrd="0" presId="urn:microsoft.com/office/officeart/2018/2/layout/IconVerticalSolidList"/>
    <dgm:cxn modelId="{9C60C321-FD29-48AF-8A51-234E2BA8431F}" type="presParOf" srcId="{0FF6C1BD-B11B-4CE3-A128-08C804C3D5D0}" destId="{66D2508D-3C2C-40ED-BB87-8D4906DB7462}" srcOrd="0" destOrd="0" presId="urn:microsoft.com/office/officeart/2018/2/layout/IconVerticalSolidList"/>
    <dgm:cxn modelId="{6C2EF911-1E08-43E1-A511-167484EE4A3E}" type="presParOf" srcId="{0FF6C1BD-B11B-4CE3-A128-08C804C3D5D0}" destId="{077F3B9C-06D2-48B5-9CB7-4EB13DFA2290}" srcOrd="1" destOrd="0" presId="urn:microsoft.com/office/officeart/2018/2/layout/IconVerticalSolidList"/>
    <dgm:cxn modelId="{2116866A-56E4-4B74-8CAB-280B95696BF4}" type="presParOf" srcId="{0FF6C1BD-B11B-4CE3-A128-08C804C3D5D0}" destId="{FDDE3A26-D463-4341-B9DC-6E93970C568B}" srcOrd="2" destOrd="0" presId="urn:microsoft.com/office/officeart/2018/2/layout/IconVerticalSolidList"/>
    <dgm:cxn modelId="{A7645A9C-F747-4679-9158-54188FC688AB}" type="presParOf" srcId="{0FF6C1BD-B11B-4CE3-A128-08C804C3D5D0}" destId="{F9B4363E-68E5-46FF-9ED3-5A500BE4CF57}" srcOrd="3" destOrd="0" presId="urn:microsoft.com/office/officeart/2018/2/layout/IconVerticalSolidList"/>
    <dgm:cxn modelId="{FC075B28-0454-4160-8290-45EA43B325F5}" type="presParOf" srcId="{DF33117C-1DE9-454A-B9F8-D06663D3D528}" destId="{02B0E982-136A-4E83-A556-05618BCAE19D}" srcOrd="1" destOrd="0" presId="urn:microsoft.com/office/officeart/2018/2/layout/IconVerticalSolidList"/>
    <dgm:cxn modelId="{86E079F6-1AC2-45EA-89EF-16BFAB8096FE}" type="presParOf" srcId="{DF33117C-1DE9-454A-B9F8-D06663D3D528}" destId="{2628B982-0128-4DAC-A71E-6BED94B24C1E}" srcOrd="2" destOrd="0" presId="urn:microsoft.com/office/officeart/2018/2/layout/IconVerticalSolidList"/>
    <dgm:cxn modelId="{295B2F5C-9730-4780-8E67-CB3309803F68}" type="presParOf" srcId="{2628B982-0128-4DAC-A71E-6BED94B24C1E}" destId="{65C28853-AB77-405B-96E8-D3ED783CB743}" srcOrd="0" destOrd="0" presId="urn:microsoft.com/office/officeart/2018/2/layout/IconVerticalSolidList"/>
    <dgm:cxn modelId="{D453ED4E-B9C5-4079-97DA-455E552D7B25}" type="presParOf" srcId="{2628B982-0128-4DAC-A71E-6BED94B24C1E}" destId="{892ECF47-D14A-4BA8-A7AB-B09A2EBF1CE4}" srcOrd="1" destOrd="0" presId="urn:microsoft.com/office/officeart/2018/2/layout/IconVerticalSolidList"/>
    <dgm:cxn modelId="{15AB1799-3D28-4F1A-80BB-45FB73EBA4DB}" type="presParOf" srcId="{2628B982-0128-4DAC-A71E-6BED94B24C1E}" destId="{9F3FF928-53B9-494F-80C1-0F8C774AEC57}" srcOrd="2" destOrd="0" presId="urn:microsoft.com/office/officeart/2018/2/layout/IconVerticalSolidList"/>
    <dgm:cxn modelId="{BDE85575-7A97-4360-88B1-02D73D59AC2F}" type="presParOf" srcId="{2628B982-0128-4DAC-A71E-6BED94B24C1E}" destId="{472CBC81-B059-43FB-B580-47A0F43BBB12}" srcOrd="3" destOrd="0" presId="urn:microsoft.com/office/officeart/2018/2/layout/IconVerticalSolidList"/>
    <dgm:cxn modelId="{F7FD224C-61BB-47E2-91DF-18276558F6E4}" type="presParOf" srcId="{DF33117C-1DE9-454A-B9F8-D06663D3D528}" destId="{6A1479F1-5323-419E-8B9B-032574784C93}" srcOrd="3" destOrd="0" presId="urn:microsoft.com/office/officeart/2018/2/layout/IconVerticalSolidList"/>
    <dgm:cxn modelId="{A1B5AC9E-FB5D-47C5-9867-CB5A6A9C3751}" type="presParOf" srcId="{DF33117C-1DE9-454A-B9F8-D06663D3D528}" destId="{4485C920-D132-48EF-97F4-E58A43E95287}" srcOrd="4" destOrd="0" presId="urn:microsoft.com/office/officeart/2018/2/layout/IconVerticalSolidList"/>
    <dgm:cxn modelId="{4DDD0F7B-6459-4647-9AC5-F0B0478AD314}" type="presParOf" srcId="{4485C920-D132-48EF-97F4-E58A43E95287}" destId="{05C3627D-F52A-43C8-8615-BAA8B0F8D9CA}" srcOrd="0" destOrd="0" presId="urn:microsoft.com/office/officeart/2018/2/layout/IconVerticalSolidList"/>
    <dgm:cxn modelId="{569DFE53-1F97-4C8A-B4B2-F1CA598580D9}" type="presParOf" srcId="{4485C920-D132-48EF-97F4-E58A43E95287}" destId="{4C244850-AEED-4628-86A3-8A288585B952}" srcOrd="1" destOrd="0" presId="urn:microsoft.com/office/officeart/2018/2/layout/IconVerticalSolidList"/>
    <dgm:cxn modelId="{9F2290BF-CF7B-4BC0-92DC-78344CC2AEDE}" type="presParOf" srcId="{4485C920-D132-48EF-97F4-E58A43E95287}" destId="{7A662D78-BFEC-4A4C-BA94-0DC7E47D3AC4}" srcOrd="2" destOrd="0" presId="urn:microsoft.com/office/officeart/2018/2/layout/IconVerticalSolidList"/>
    <dgm:cxn modelId="{EF1B0535-0540-4C18-A107-F26B50471335}" type="presParOf" srcId="{4485C920-D132-48EF-97F4-E58A43E95287}" destId="{DCAC597A-9BFE-499E-AE7D-39CB9097E37A}" srcOrd="3" destOrd="0" presId="urn:microsoft.com/office/officeart/2018/2/layout/IconVerticalSolidList"/>
    <dgm:cxn modelId="{4A65DD72-2E81-4E3E-B463-7625AEFB0548}" type="presParOf" srcId="{DF33117C-1DE9-454A-B9F8-D06663D3D528}" destId="{B4AF99A0-C8B3-430D-B406-537C82A3AE91}" srcOrd="5" destOrd="0" presId="urn:microsoft.com/office/officeart/2018/2/layout/IconVerticalSolidList"/>
    <dgm:cxn modelId="{E22CFD19-0089-4445-A23C-6525DC9142E7}" type="presParOf" srcId="{DF33117C-1DE9-454A-B9F8-D06663D3D528}" destId="{879C7A98-4F8D-4651-B176-14C76524CBAC}" srcOrd="6" destOrd="0" presId="urn:microsoft.com/office/officeart/2018/2/layout/IconVerticalSolidList"/>
    <dgm:cxn modelId="{E41A0232-2475-4AF1-9F1F-2E7D038D6D07}" type="presParOf" srcId="{879C7A98-4F8D-4651-B176-14C76524CBAC}" destId="{F7B87F6C-41F1-4320-AADF-115D0633179B}" srcOrd="0" destOrd="0" presId="urn:microsoft.com/office/officeart/2018/2/layout/IconVerticalSolidList"/>
    <dgm:cxn modelId="{A7CB7C96-90D5-4971-9C8B-1EC3A6D12398}" type="presParOf" srcId="{879C7A98-4F8D-4651-B176-14C76524CBAC}" destId="{51DA52B8-90C1-4399-ADCA-622DEFAB3689}" srcOrd="1" destOrd="0" presId="urn:microsoft.com/office/officeart/2018/2/layout/IconVerticalSolidList"/>
    <dgm:cxn modelId="{AA0911A7-B8AE-4AC6-9923-C7A4855B272E}" type="presParOf" srcId="{879C7A98-4F8D-4651-B176-14C76524CBAC}" destId="{DFBD159E-3245-4138-B020-C28AA6D4C6B2}" srcOrd="2" destOrd="0" presId="urn:microsoft.com/office/officeart/2018/2/layout/IconVerticalSolidList"/>
    <dgm:cxn modelId="{F8A7E0B1-1AFD-4223-A2A6-E17A2FCEF5F9}" type="presParOf" srcId="{879C7A98-4F8D-4651-B176-14C76524CBAC}" destId="{536A5F77-F1FB-40CD-BA74-9DD39BFECCDA}" srcOrd="3" destOrd="0" presId="urn:microsoft.com/office/officeart/2018/2/layout/IconVerticalSolidList"/>
    <dgm:cxn modelId="{32A2A1E3-65A3-4B49-A51B-6C11CC99C0BF}" type="presParOf" srcId="{DF33117C-1DE9-454A-B9F8-D06663D3D528}" destId="{3653B308-DFF0-4746-B570-A0DF2B660205}" srcOrd="7" destOrd="0" presId="urn:microsoft.com/office/officeart/2018/2/layout/IconVerticalSolidList"/>
    <dgm:cxn modelId="{7BBCF7A4-FAFA-4C71-97E0-2B532B531905}" type="presParOf" srcId="{DF33117C-1DE9-454A-B9F8-D06663D3D528}" destId="{06FA6AD4-BE6C-48FF-8F44-9620F11308A1}" srcOrd="8" destOrd="0" presId="urn:microsoft.com/office/officeart/2018/2/layout/IconVerticalSolidList"/>
    <dgm:cxn modelId="{567BA9A1-EE20-4D92-B094-C6DD819B6E10}" type="presParOf" srcId="{06FA6AD4-BE6C-48FF-8F44-9620F11308A1}" destId="{0397DA80-C7AB-4DF9-9093-35E9B4A97600}" srcOrd="0" destOrd="0" presId="urn:microsoft.com/office/officeart/2018/2/layout/IconVerticalSolidList"/>
    <dgm:cxn modelId="{3C2CBFA7-38D4-4565-A56B-8FCCD255A49C}" type="presParOf" srcId="{06FA6AD4-BE6C-48FF-8F44-9620F11308A1}" destId="{4604D9F3-0317-4B19-B686-76CC154064A1}" srcOrd="1" destOrd="0" presId="urn:microsoft.com/office/officeart/2018/2/layout/IconVerticalSolidList"/>
    <dgm:cxn modelId="{1DC9E3E2-0E23-4778-96E0-0C546CC0FD0D}" type="presParOf" srcId="{06FA6AD4-BE6C-48FF-8F44-9620F11308A1}" destId="{CA460943-AA48-4BA0-9A9B-00671A8DFE91}" srcOrd="2" destOrd="0" presId="urn:microsoft.com/office/officeart/2018/2/layout/IconVerticalSolidList"/>
    <dgm:cxn modelId="{AE11EC14-15C3-4D7C-B63F-F1F34675ACFA}" type="presParOf" srcId="{06FA6AD4-BE6C-48FF-8F44-9620F11308A1}" destId="{05846076-79A6-4461-8E2E-79A8994F4645}" srcOrd="3" destOrd="0" presId="urn:microsoft.com/office/officeart/2018/2/layout/IconVerticalSolidList"/>
    <dgm:cxn modelId="{DEE1D3FD-FE4A-475E-9E24-69255FE6AC79}" type="presParOf" srcId="{DF33117C-1DE9-454A-B9F8-D06663D3D528}" destId="{37682142-7E42-4B07-A564-59EB1F69D53B}" srcOrd="9" destOrd="0" presId="urn:microsoft.com/office/officeart/2018/2/layout/IconVerticalSolidList"/>
    <dgm:cxn modelId="{ADECBF67-ADD2-4ED2-A44B-345F5C9E617D}" type="presParOf" srcId="{DF33117C-1DE9-454A-B9F8-D06663D3D528}" destId="{C3EF1E2F-53D2-495F-B806-D83C6A4E2B21}" srcOrd="10" destOrd="0" presId="urn:microsoft.com/office/officeart/2018/2/layout/IconVerticalSolidList"/>
    <dgm:cxn modelId="{08687ABA-037D-4AE5-8548-7EC14ECEEA2C}" type="presParOf" srcId="{C3EF1E2F-53D2-495F-B806-D83C6A4E2B21}" destId="{6821450E-7629-47AC-999A-3FD3D33A0B97}" srcOrd="0" destOrd="0" presId="urn:microsoft.com/office/officeart/2018/2/layout/IconVerticalSolidList"/>
    <dgm:cxn modelId="{4F9B52EF-9938-4AE2-85BC-E217EF86CE8B}" type="presParOf" srcId="{C3EF1E2F-53D2-495F-B806-D83C6A4E2B21}" destId="{0EAB9F78-CECE-49A9-8CFC-7D13EF76BD5F}" srcOrd="1" destOrd="0" presId="urn:microsoft.com/office/officeart/2018/2/layout/IconVerticalSolidList"/>
    <dgm:cxn modelId="{A5E297FF-3F18-4FE7-99A2-6621F739A4B0}" type="presParOf" srcId="{C3EF1E2F-53D2-495F-B806-D83C6A4E2B21}" destId="{582C6C0E-204C-4B22-A44F-69F8DF24DEF7}" srcOrd="2" destOrd="0" presId="urn:microsoft.com/office/officeart/2018/2/layout/IconVerticalSolidList"/>
    <dgm:cxn modelId="{7C919046-C20B-454B-9FF7-74E840B2692C}" type="presParOf" srcId="{C3EF1E2F-53D2-495F-B806-D83C6A4E2B21}" destId="{5913B49F-0663-45BD-AB5F-3C8AC1C77058}" srcOrd="3" destOrd="0" presId="urn:microsoft.com/office/officeart/2018/2/layout/IconVerticalSolidList"/>
    <dgm:cxn modelId="{70B3535C-3DA6-4279-8550-4D02AB81E7A7}" type="presParOf" srcId="{DF33117C-1DE9-454A-B9F8-D06663D3D528}" destId="{1FE90965-9E15-4FEC-B29E-22BACCED51FC}" srcOrd="11" destOrd="0" presId="urn:microsoft.com/office/officeart/2018/2/layout/IconVerticalSolidList"/>
    <dgm:cxn modelId="{BED08093-D4A2-483A-96EF-153EDA7CECD6}" type="presParOf" srcId="{DF33117C-1DE9-454A-B9F8-D06663D3D528}" destId="{8BD55580-25CB-4CA8-A37D-C7790127E21B}" srcOrd="12" destOrd="0" presId="urn:microsoft.com/office/officeart/2018/2/layout/IconVerticalSolidList"/>
    <dgm:cxn modelId="{B36475DC-1C1C-425A-B828-25CE58871FDE}" type="presParOf" srcId="{8BD55580-25CB-4CA8-A37D-C7790127E21B}" destId="{9D993C73-AD46-4936-8E0A-321010B1C6B0}" srcOrd="0" destOrd="0" presId="urn:microsoft.com/office/officeart/2018/2/layout/IconVerticalSolidList"/>
    <dgm:cxn modelId="{1BE911D2-DCD9-43DC-A4F5-44125BEBA881}" type="presParOf" srcId="{8BD55580-25CB-4CA8-A37D-C7790127E21B}" destId="{03EAEF3D-EAA8-4B64-9541-531703C0F2F1}" srcOrd="1" destOrd="0" presId="urn:microsoft.com/office/officeart/2018/2/layout/IconVerticalSolidList"/>
    <dgm:cxn modelId="{54964FC1-670C-4516-BBE4-481B62A87000}" type="presParOf" srcId="{8BD55580-25CB-4CA8-A37D-C7790127E21B}" destId="{589EB23A-8679-4AB1-9921-5C9977FC62E9}" srcOrd="2" destOrd="0" presId="urn:microsoft.com/office/officeart/2018/2/layout/IconVerticalSolidList"/>
    <dgm:cxn modelId="{45CE0522-BFE4-4C0D-8145-B51A29ECE77D}" type="presParOf" srcId="{8BD55580-25CB-4CA8-A37D-C7790127E21B}" destId="{FCD1C43D-65F4-4521-B059-18F0DDE0615D}" srcOrd="3" destOrd="0" presId="urn:microsoft.com/office/officeart/2018/2/layout/IconVerticalSoli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D2508D-3C2C-40ED-BB87-8D4906DB7462}">
      <dsp:nvSpPr>
        <dsp:cNvPr id="0" name=""/>
        <dsp:cNvSpPr/>
      </dsp:nvSpPr>
      <dsp:spPr>
        <a:xfrm>
          <a:off x="0" y="334"/>
          <a:ext cx="7664476" cy="46016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77F3B9C-06D2-48B5-9CB7-4EB13DFA2290}">
      <dsp:nvSpPr>
        <dsp:cNvPr id="0" name=""/>
        <dsp:cNvSpPr/>
      </dsp:nvSpPr>
      <dsp:spPr>
        <a:xfrm>
          <a:off x="139198" y="103870"/>
          <a:ext cx="253088" cy="253088"/>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1"/>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9B4363E-68E5-46FF-9ED3-5A500BE4CF57}">
      <dsp:nvSpPr>
        <dsp:cNvPr id="0" name=""/>
        <dsp:cNvSpPr/>
      </dsp:nvSpPr>
      <dsp:spPr>
        <a:xfrm>
          <a:off x="531485" y="334"/>
          <a:ext cx="7132990" cy="4601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8700" tIns="48700" rIns="48700" bIns="48700" numCol="1" spcCol="1270" anchor="ctr" anchorCtr="0">
          <a:noAutofit/>
        </a:bodyPr>
        <a:lstStyle/>
        <a:p>
          <a:pPr marL="0" lvl="0" indent="0" algn="l" defTabSz="711200">
            <a:lnSpc>
              <a:spcPct val="100000"/>
            </a:lnSpc>
            <a:spcBef>
              <a:spcPct val="0"/>
            </a:spcBef>
            <a:spcAft>
              <a:spcPct val="35000"/>
            </a:spcAft>
            <a:buNone/>
          </a:pPr>
          <a:r>
            <a:rPr lang="en-GB" sz="1600" kern="1200"/>
            <a:t>Workshops from industry professionals</a:t>
          </a:r>
          <a:endParaRPr lang="en-US" sz="1600" kern="1200"/>
        </a:p>
      </dsp:txBody>
      <dsp:txXfrm>
        <a:off x="531485" y="334"/>
        <a:ext cx="7132990" cy="460160"/>
      </dsp:txXfrm>
    </dsp:sp>
    <dsp:sp modelId="{65C28853-AB77-405B-96E8-D3ED783CB743}">
      <dsp:nvSpPr>
        <dsp:cNvPr id="0" name=""/>
        <dsp:cNvSpPr/>
      </dsp:nvSpPr>
      <dsp:spPr>
        <a:xfrm>
          <a:off x="0" y="575534"/>
          <a:ext cx="7664476" cy="46016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92ECF47-D14A-4BA8-A7AB-B09A2EBF1CE4}">
      <dsp:nvSpPr>
        <dsp:cNvPr id="0" name=""/>
        <dsp:cNvSpPr/>
      </dsp:nvSpPr>
      <dsp:spPr>
        <a:xfrm>
          <a:off x="139198" y="679071"/>
          <a:ext cx="253088" cy="253088"/>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72CBC81-B059-43FB-B580-47A0F43BBB12}">
      <dsp:nvSpPr>
        <dsp:cNvPr id="0" name=""/>
        <dsp:cNvSpPr/>
      </dsp:nvSpPr>
      <dsp:spPr>
        <a:xfrm>
          <a:off x="531485" y="575534"/>
          <a:ext cx="7132990" cy="4601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8700" tIns="48700" rIns="48700" bIns="48700" numCol="1" spcCol="1270" anchor="ctr" anchorCtr="0">
          <a:noAutofit/>
        </a:bodyPr>
        <a:lstStyle/>
        <a:p>
          <a:pPr marL="0" lvl="0" indent="0" algn="l" defTabSz="711200">
            <a:lnSpc>
              <a:spcPct val="100000"/>
            </a:lnSpc>
            <a:spcBef>
              <a:spcPct val="0"/>
            </a:spcBef>
            <a:spcAft>
              <a:spcPct val="35000"/>
            </a:spcAft>
            <a:buNone/>
          </a:pPr>
          <a:r>
            <a:rPr lang="en-GB" sz="1600" kern="1200"/>
            <a:t>Trips and visits to the Theatre</a:t>
          </a:r>
          <a:endParaRPr lang="en-US" sz="1600" kern="1200"/>
        </a:p>
      </dsp:txBody>
      <dsp:txXfrm>
        <a:off x="531485" y="575534"/>
        <a:ext cx="7132990" cy="460160"/>
      </dsp:txXfrm>
    </dsp:sp>
    <dsp:sp modelId="{05C3627D-F52A-43C8-8615-BAA8B0F8D9CA}">
      <dsp:nvSpPr>
        <dsp:cNvPr id="0" name=""/>
        <dsp:cNvSpPr/>
      </dsp:nvSpPr>
      <dsp:spPr>
        <a:xfrm>
          <a:off x="0" y="1150735"/>
          <a:ext cx="7664476" cy="46016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C244850-AEED-4628-86A3-8A288585B952}">
      <dsp:nvSpPr>
        <dsp:cNvPr id="0" name=""/>
        <dsp:cNvSpPr/>
      </dsp:nvSpPr>
      <dsp:spPr>
        <a:xfrm>
          <a:off x="139198" y="1254271"/>
          <a:ext cx="253088" cy="253088"/>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CAC597A-9BFE-499E-AE7D-39CB9097E37A}">
      <dsp:nvSpPr>
        <dsp:cNvPr id="0" name=""/>
        <dsp:cNvSpPr/>
      </dsp:nvSpPr>
      <dsp:spPr>
        <a:xfrm>
          <a:off x="531485" y="1150735"/>
          <a:ext cx="7132990" cy="4601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8700" tIns="48700" rIns="48700" bIns="48700" numCol="1" spcCol="1270" anchor="ctr" anchorCtr="0">
          <a:noAutofit/>
        </a:bodyPr>
        <a:lstStyle/>
        <a:p>
          <a:pPr marL="0" lvl="0" indent="0" algn="l" defTabSz="711200">
            <a:lnSpc>
              <a:spcPct val="100000"/>
            </a:lnSpc>
            <a:spcBef>
              <a:spcPct val="0"/>
            </a:spcBef>
            <a:spcAft>
              <a:spcPct val="35000"/>
            </a:spcAft>
            <a:buNone/>
          </a:pPr>
          <a:r>
            <a:rPr lang="en-GB" sz="1600" kern="1200"/>
            <a:t>Performance at a professional working theatre</a:t>
          </a:r>
          <a:endParaRPr lang="en-US" sz="1600" kern="1200"/>
        </a:p>
      </dsp:txBody>
      <dsp:txXfrm>
        <a:off x="531485" y="1150735"/>
        <a:ext cx="7132990" cy="460160"/>
      </dsp:txXfrm>
    </dsp:sp>
    <dsp:sp modelId="{F7B87F6C-41F1-4320-AADF-115D0633179B}">
      <dsp:nvSpPr>
        <dsp:cNvPr id="0" name=""/>
        <dsp:cNvSpPr/>
      </dsp:nvSpPr>
      <dsp:spPr>
        <a:xfrm>
          <a:off x="0" y="1725936"/>
          <a:ext cx="7664476" cy="46016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1DA52B8-90C1-4399-ADCA-622DEFAB3689}">
      <dsp:nvSpPr>
        <dsp:cNvPr id="0" name=""/>
        <dsp:cNvSpPr/>
      </dsp:nvSpPr>
      <dsp:spPr>
        <a:xfrm>
          <a:off x="139198" y="1829472"/>
          <a:ext cx="253088" cy="253088"/>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36A5F77-F1FB-40CD-BA74-9DD39BFECCDA}">
      <dsp:nvSpPr>
        <dsp:cNvPr id="0" name=""/>
        <dsp:cNvSpPr/>
      </dsp:nvSpPr>
      <dsp:spPr>
        <a:xfrm>
          <a:off x="531485" y="1725936"/>
          <a:ext cx="7132990" cy="4601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8700" tIns="48700" rIns="48700" bIns="48700" numCol="1" spcCol="1270" anchor="ctr" anchorCtr="0">
          <a:noAutofit/>
        </a:bodyPr>
        <a:lstStyle/>
        <a:p>
          <a:pPr marL="0" lvl="0" indent="0" algn="l" defTabSz="711200">
            <a:lnSpc>
              <a:spcPct val="100000"/>
            </a:lnSpc>
            <a:spcBef>
              <a:spcPct val="0"/>
            </a:spcBef>
            <a:spcAft>
              <a:spcPct val="35000"/>
            </a:spcAft>
            <a:buNone/>
          </a:pPr>
          <a:r>
            <a:rPr lang="en-GB" sz="1600" kern="1200"/>
            <a:t>Tour to local schools</a:t>
          </a:r>
          <a:endParaRPr lang="en-US" sz="1600" kern="1200"/>
        </a:p>
      </dsp:txBody>
      <dsp:txXfrm>
        <a:off x="531485" y="1725936"/>
        <a:ext cx="7132990" cy="460160"/>
      </dsp:txXfrm>
    </dsp:sp>
    <dsp:sp modelId="{0397DA80-C7AB-4DF9-9093-35E9B4A97600}">
      <dsp:nvSpPr>
        <dsp:cNvPr id="0" name=""/>
        <dsp:cNvSpPr/>
      </dsp:nvSpPr>
      <dsp:spPr>
        <a:xfrm>
          <a:off x="0" y="2301136"/>
          <a:ext cx="7664476" cy="46016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604D9F3-0317-4B19-B686-76CC154064A1}">
      <dsp:nvSpPr>
        <dsp:cNvPr id="0" name=""/>
        <dsp:cNvSpPr/>
      </dsp:nvSpPr>
      <dsp:spPr>
        <a:xfrm>
          <a:off x="139198" y="2404673"/>
          <a:ext cx="253088" cy="253088"/>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5846076-79A6-4461-8E2E-79A8994F4645}">
      <dsp:nvSpPr>
        <dsp:cNvPr id="0" name=""/>
        <dsp:cNvSpPr/>
      </dsp:nvSpPr>
      <dsp:spPr>
        <a:xfrm>
          <a:off x="531485" y="2301136"/>
          <a:ext cx="7132990" cy="4601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8700" tIns="48700" rIns="48700" bIns="48700" numCol="1" spcCol="1270" anchor="ctr" anchorCtr="0">
          <a:noAutofit/>
        </a:bodyPr>
        <a:lstStyle/>
        <a:p>
          <a:pPr marL="0" lvl="0" indent="0" algn="l" defTabSz="711200">
            <a:lnSpc>
              <a:spcPct val="100000"/>
            </a:lnSpc>
            <a:spcBef>
              <a:spcPct val="0"/>
            </a:spcBef>
            <a:spcAft>
              <a:spcPct val="35000"/>
            </a:spcAft>
            <a:buNone/>
          </a:pPr>
          <a:r>
            <a:rPr lang="en-GB" sz="1600" kern="1200"/>
            <a:t>Performing Arts London trip &amp; Edinburgh Fringe</a:t>
          </a:r>
          <a:endParaRPr lang="en-US" sz="1600" kern="1200"/>
        </a:p>
      </dsp:txBody>
      <dsp:txXfrm>
        <a:off x="531485" y="2301136"/>
        <a:ext cx="7132990" cy="460160"/>
      </dsp:txXfrm>
    </dsp:sp>
    <dsp:sp modelId="{6821450E-7629-47AC-999A-3FD3D33A0B97}">
      <dsp:nvSpPr>
        <dsp:cNvPr id="0" name=""/>
        <dsp:cNvSpPr/>
      </dsp:nvSpPr>
      <dsp:spPr>
        <a:xfrm>
          <a:off x="0" y="2876337"/>
          <a:ext cx="7664476" cy="46016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EAB9F78-CECE-49A9-8CFC-7D13EF76BD5F}">
      <dsp:nvSpPr>
        <dsp:cNvPr id="0" name=""/>
        <dsp:cNvSpPr/>
      </dsp:nvSpPr>
      <dsp:spPr>
        <a:xfrm>
          <a:off x="139198" y="2979873"/>
          <a:ext cx="253088" cy="253088"/>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913B49F-0663-45BD-AB5F-3C8AC1C77058}">
      <dsp:nvSpPr>
        <dsp:cNvPr id="0" name=""/>
        <dsp:cNvSpPr/>
      </dsp:nvSpPr>
      <dsp:spPr>
        <a:xfrm>
          <a:off x="531485" y="2876337"/>
          <a:ext cx="7132990" cy="4601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8700" tIns="48700" rIns="48700" bIns="48700" numCol="1" spcCol="1270" anchor="ctr" anchorCtr="0">
          <a:noAutofit/>
        </a:bodyPr>
        <a:lstStyle/>
        <a:p>
          <a:pPr marL="0" lvl="0" indent="0" algn="l" defTabSz="711200">
            <a:lnSpc>
              <a:spcPct val="100000"/>
            </a:lnSpc>
            <a:spcBef>
              <a:spcPct val="0"/>
            </a:spcBef>
            <a:spcAft>
              <a:spcPct val="35000"/>
            </a:spcAft>
            <a:buNone/>
          </a:pPr>
          <a:r>
            <a:rPr lang="en-GB" sz="1600" kern="1200"/>
            <a:t>Cross curricular projects with media/FdA</a:t>
          </a:r>
          <a:endParaRPr lang="en-US" sz="1600" kern="1200"/>
        </a:p>
      </dsp:txBody>
      <dsp:txXfrm>
        <a:off x="531485" y="2876337"/>
        <a:ext cx="7132990" cy="460160"/>
      </dsp:txXfrm>
    </dsp:sp>
    <dsp:sp modelId="{9D993C73-AD46-4936-8E0A-321010B1C6B0}">
      <dsp:nvSpPr>
        <dsp:cNvPr id="0" name=""/>
        <dsp:cNvSpPr/>
      </dsp:nvSpPr>
      <dsp:spPr>
        <a:xfrm>
          <a:off x="0" y="3451538"/>
          <a:ext cx="7664476" cy="46016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3EAEF3D-EAA8-4B64-9541-531703C0F2F1}">
      <dsp:nvSpPr>
        <dsp:cNvPr id="0" name=""/>
        <dsp:cNvSpPr/>
      </dsp:nvSpPr>
      <dsp:spPr>
        <a:xfrm>
          <a:off x="139198" y="3555074"/>
          <a:ext cx="253088" cy="253088"/>
        </a:xfrm>
        <a:prstGeom prst="rect">
          <a:avLst/>
        </a:prstGeom>
        <a:blipFill>
          <a:blip xmlns:r="http://schemas.openxmlformats.org/officeDocument/2006/relationships">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CD1C43D-65F4-4521-B059-18F0DDE0615D}">
      <dsp:nvSpPr>
        <dsp:cNvPr id="0" name=""/>
        <dsp:cNvSpPr/>
      </dsp:nvSpPr>
      <dsp:spPr>
        <a:xfrm>
          <a:off x="531485" y="3451538"/>
          <a:ext cx="7132990" cy="4601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8700" tIns="48700" rIns="48700" bIns="48700" numCol="1" spcCol="1270" anchor="ctr" anchorCtr="0">
          <a:noAutofit/>
        </a:bodyPr>
        <a:lstStyle/>
        <a:p>
          <a:pPr marL="0" lvl="0" indent="0" algn="l" defTabSz="711200">
            <a:lnSpc>
              <a:spcPct val="100000"/>
            </a:lnSpc>
            <a:spcBef>
              <a:spcPct val="0"/>
            </a:spcBef>
            <a:spcAft>
              <a:spcPct val="35000"/>
            </a:spcAft>
            <a:buNone/>
          </a:pPr>
          <a:r>
            <a:rPr lang="en-GB" sz="1600" kern="1200"/>
            <a:t>Arts in the community</a:t>
          </a:r>
          <a:endParaRPr lang="en-US" sz="1600" kern="1200"/>
        </a:p>
      </dsp:txBody>
      <dsp:txXfrm>
        <a:off x="531485" y="3451538"/>
        <a:ext cx="7132990" cy="460160"/>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CE113B-A0D0-0349-97CC-4CC47EDFB07D}" type="datetimeFigureOut">
              <a:rPr lang="en-US" smtClean="0"/>
              <a:t>6/22/2026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707BD0-0319-7248-9F22-029488DC0A31}" type="slidenum">
              <a:rPr lang="en-US" smtClean="0"/>
              <a:t>‹#›</a:t>
            </a:fld>
            <a:endParaRPr lang="en-US"/>
          </a:p>
        </p:txBody>
      </p:sp>
    </p:spTree>
    <p:extLst>
      <p:ext uri="{BB962C8B-B14F-4D97-AF65-F5344CB8AC3E}">
        <p14:creationId xmlns:p14="http://schemas.microsoft.com/office/powerpoint/2010/main" val="9353716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2</a:t>
            </a:fld>
            <a:endParaRPr lang="en-US"/>
          </a:p>
        </p:txBody>
      </p:sp>
    </p:spTree>
    <p:extLst>
      <p:ext uri="{BB962C8B-B14F-4D97-AF65-F5344CB8AC3E}">
        <p14:creationId xmlns:p14="http://schemas.microsoft.com/office/powerpoint/2010/main" val="18147805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A738E6-745B-0296-9B27-401989AF32B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892A271-E3B8-B791-13D4-F97302B0216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2147CCE-DF9B-5CAE-4BA1-C3317B082564}"/>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F4C3023C-F7E9-C21A-4EEA-C23EF29A560B}"/>
              </a:ext>
            </a:extLst>
          </p:cNvPr>
          <p:cNvSpPr>
            <a:spLocks noGrp="1"/>
          </p:cNvSpPr>
          <p:nvPr>
            <p:ph type="sldNum" sz="quarter" idx="5"/>
          </p:nvPr>
        </p:nvSpPr>
        <p:spPr/>
        <p:txBody>
          <a:bodyPr/>
          <a:lstStyle/>
          <a:p>
            <a:fld id="{2B707BD0-0319-7248-9F22-029488DC0A31}" type="slidenum">
              <a:rPr lang="en-US" smtClean="0"/>
              <a:t>3</a:t>
            </a:fld>
            <a:endParaRPr lang="en-US"/>
          </a:p>
        </p:txBody>
      </p:sp>
    </p:spTree>
    <p:extLst>
      <p:ext uri="{BB962C8B-B14F-4D97-AF65-F5344CB8AC3E}">
        <p14:creationId xmlns:p14="http://schemas.microsoft.com/office/powerpoint/2010/main" val="18097227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4</a:t>
            </a:fld>
            <a:endParaRPr lang="en-US"/>
          </a:p>
        </p:txBody>
      </p:sp>
    </p:spTree>
    <p:extLst>
      <p:ext uri="{BB962C8B-B14F-4D97-AF65-F5344CB8AC3E}">
        <p14:creationId xmlns:p14="http://schemas.microsoft.com/office/powerpoint/2010/main" val="11692056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5</a:t>
            </a:fld>
            <a:endParaRPr lang="en-US"/>
          </a:p>
        </p:txBody>
      </p:sp>
    </p:spTree>
    <p:extLst>
      <p:ext uri="{BB962C8B-B14F-4D97-AF65-F5344CB8AC3E}">
        <p14:creationId xmlns:p14="http://schemas.microsoft.com/office/powerpoint/2010/main" val="6334072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6</a:t>
            </a:fld>
            <a:endParaRPr lang="en-US"/>
          </a:p>
        </p:txBody>
      </p:sp>
    </p:spTree>
    <p:extLst>
      <p:ext uri="{BB962C8B-B14F-4D97-AF65-F5344CB8AC3E}">
        <p14:creationId xmlns:p14="http://schemas.microsoft.com/office/powerpoint/2010/main" val="36319551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8</a:t>
            </a:fld>
            <a:endParaRPr lang="en-US"/>
          </a:p>
        </p:txBody>
      </p:sp>
    </p:spTree>
    <p:extLst>
      <p:ext uri="{BB962C8B-B14F-4D97-AF65-F5344CB8AC3E}">
        <p14:creationId xmlns:p14="http://schemas.microsoft.com/office/powerpoint/2010/main" val="38706787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10</a:t>
            </a:fld>
            <a:endParaRPr lang="en-US"/>
          </a:p>
        </p:txBody>
      </p:sp>
    </p:spTree>
    <p:extLst>
      <p:ext uri="{BB962C8B-B14F-4D97-AF65-F5344CB8AC3E}">
        <p14:creationId xmlns:p14="http://schemas.microsoft.com/office/powerpoint/2010/main" val="494435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17</a:t>
            </a:fld>
            <a:endParaRPr lang="en-US"/>
          </a:p>
        </p:txBody>
      </p:sp>
    </p:spTree>
    <p:extLst>
      <p:ext uri="{BB962C8B-B14F-4D97-AF65-F5344CB8AC3E}">
        <p14:creationId xmlns:p14="http://schemas.microsoft.com/office/powerpoint/2010/main" val="10307958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19</a:t>
            </a:fld>
            <a:endParaRPr lang="en-US"/>
          </a:p>
        </p:txBody>
      </p:sp>
    </p:spTree>
    <p:extLst>
      <p:ext uri="{BB962C8B-B14F-4D97-AF65-F5344CB8AC3E}">
        <p14:creationId xmlns:p14="http://schemas.microsoft.com/office/powerpoint/2010/main" val="29213998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3EF8F071-7A91-D345-96A5-1673F72D07BE}" type="datetimeFigureOut">
              <a:rPr lang="en-US" smtClean="0"/>
              <a:t>6/22/2026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238937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EF8F071-7A91-D345-96A5-1673F72D07BE}" type="datetimeFigureOut">
              <a:rPr lang="en-US" smtClean="0"/>
              <a:t>6/22/2026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3936011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EF8F071-7A91-D345-96A5-1673F72D07BE}" type="datetimeFigureOut">
              <a:rPr lang="en-US" smtClean="0"/>
              <a:t>6/22/2026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4328845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slide style – white">
    <p:bg>
      <p:bgPr>
        <a:solidFill>
          <a:schemeClr val="bg1"/>
        </a:solidFill>
        <a:effectLst/>
      </p:bgPr>
    </p:bg>
    <p:spTree>
      <p:nvGrpSpPr>
        <p:cNvPr id="1" name=""/>
        <p:cNvGrpSpPr/>
        <p:nvPr/>
      </p:nvGrpSpPr>
      <p:grpSpPr>
        <a:xfrm>
          <a:off x="0" y="0"/>
          <a:ext cx="0" cy="0"/>
          <a:chOff x="0" y="0"/>
          <a:chExt cx="0" cy="0"/>
        </a:xfrm>
      </p:grpSpPr>
      <p:sp>
        <p:nvSpPr>
          <p:cNvPr id="9" name="Title Placeholder 1"/>
          <p:cNvSpPr>
            <a:spLocks noGrp="1"/>
          </p:cNvSpPr>
          <p:nvPr>
            <p:ph type="title" hasCustomPrompt="1"/>
          </p:nvPr>
        </p:nvSpPr>
        <p:spPr>
          <a:xfrm>
            <a:off x="914400" y="1147744"/>
            <a:ext cx="6720000" cy="1477963"/>
          </a:xfrm>
          <a:prstGeom prst="rect">
            <a:avLst/>
          </a:prstGeom>
        </p:spPr>
        <p:txBody>
          <a:bodyPr vert="horz" lIns="0" tIns="0" rIns="0" bIns="0" rtlCol="0" anchor="b">
            <a:noAutofit/>
          </a:bodyPr>
          <a:lstStyle>
            <a:lvl1pPr>
              <a:defRPr baseline="0">
                <a:solidFill>
                  <a:schemeClr val="accent1"/>
                </a:solidFill>
              </a:defRPr>
            </a:lvl1pPr>
          </a:lstStyle>
          <a:p>
            <a:r>
              <a:rPr lang="en-US"/>
              <a:t>Insert your title here</a:t>
            </a:r>
            <a:br>
              <a:rPr lang="en-US"/>
            </a:br>
            <a:r>
              <a:rPr lang="en-US"/>
              <a:t>Two lines maximum</a:t>
            </a:r>
          </a:p>
        </p:txBody>
      </p:sp>
      <p:sp>
        <p:nvSpPr>
          <p:cNvPr id="3" name="Subtitle 2"/>
          <p:cNvSpPr>
            <a:spLocks noGrp="1"/>
          </p:cNvSpPr>
          <p:nvPr>
            <p:ph type="subTitle" idx="1" hasCustomPrompt="1"/>
          </p:nvPr>
        </p:nvSpPr>
        <p:spPr>
          <a:xfrm>
            <a:off x="914400" y="2928599"/>
            <a:ext cx="6720000" cy="1752600"/>
          </a:xfrm>
        </p:spPr>
        <p:txBody>
          <a:bodyPr lIns="0" tIns="0" rIns="0" bIns="0">
            <a:normAutofit/>
          </a:bodyPr>
          <a:lstStyle>
            <a:lvl1pPr marL="0" indent="0" algn="l">
              <a:buNone/>
              <a:defRPr sz="2400">
                <a:solidFill>
                  <a:schemeClr val="tx1"/>
                </a:solidFill>
                <a:latin typeface="Arial" pitchFamily="34" charset="0"/>
                <a:cs typeface="Arial" pitchFamily="34"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Author/speaker</a:t>
            </a:r>
          </a:p>
          <a:p>
            <a:r>
              <a:rPr lang="en-US"/>
              <a:t>Date</a:t>
            </a:r>
          </a:p>
        </p:txBody>
      </p:sp>
      <p:sp>
        <p:nvSpPr>
          <p:cNvPr id="31" name="TextBox 30"/>
          <p:cNvSpPr txBox="1"/>
          <p:nvPr userDrawn="1"/>
        </p:nvSpPr>
        <p:spPr>
          <a:xfrm>
            <a:off x="901700" y="6357712"/>
            <a:ext cx="4064000" cy="143629"/>
          </a:xfrm>
          <a:prstGeom prst="rect">
            <a:avLst/>
          </a:prstGeom>
          <a:noFill/>
        </p:spPr>
        <p:txBody>
          <a:bodyPr wrap="square" lIns="0" tIns="0" rIns="0" bIns="0" rtlCol="0">
            <a:spAutoFit/>
          </a:bodyPr>
          <a:lstStyle/>
          <a:p>
            <a:r>
              <a:rPr lang="en-GB" sz="933">
                <a:solidFill>
                  <a:schemeClr val="tx1"/>
                </a:solidFill>
              </a:rPr>
              <a:t>AAT is a registered charity. No. 1050724</a:t>
            </a:r>
          </a:p>
        </p:txBody>
      </p:sp>
      <p:grpSp>
        <p:nvGrpSpPr>
          <p:cNvPr id="32" name="Group 31"/>
          <p:cNvGrpSpPr/>
          <p:nvPr userDrawn="1"/>
        </p:nvGrpSpPr>
        <p:grpSpPr>
          <a:xfrm>
            <a:off x="8026400" y="1124745"/>
            <a:ext cx="4165600" cy="3027545"/>
            <a:chOff x="6019800" y="2195512"/>
            <a:chExt cx="3124200" cy="2270659"/>
          </a:xfrm>
          <a:solidFill>
            <a:schemeClr val="accent1"/>
          </a:solidFill>
        </p:grpSpPr>
        <p:sp>
          <p:nvSpPr>
            <p:cNvPr id="33" name="Freeform 5"/>
            <p:cNvSpPr>
              <a:spLocks/>
            </p:cNvSpPr>
            <p:nvPr userDrawn="1"/>
          </p:nvSpPr>
          <p:spPr bwMode="auto">
            <a:xfrm>
              <a:off x="6019800" y="2195512"/>
              <a:ext cx="3122713" cy="856516"/>
            </a:xfrm>
            <a:custGeom>
              <a:avLst/>
              <a:gdLst>
                <a:gd name="T0" fmla="*/ 0 w 4199"/>
                <a:gd name="T1" fmla="*/ 6 h 1151"/>
                <a:gd name="T2" fmla="*/ 1 w 4199"/>
                <a:gd name="T3" fmla="*/ 1151 h 1151"/>
                <a:gd name="T4" fmla="*/ 4199 w 4199"/>
                <a:gd name="T5" fmla="*/ 1144 h 1151"/>
                <a:gd name="T6" fmla="*/ 4199 w 4199"/>
                <a:gd name="T7" fmla="*/ 0 h 1151"/>
                <a:gd name="T8" fmla="*/ 0 w 4199"/>
                <a:gd name="T9" fmla="*/ 6 h 1151"/>
              </a:gdLst>
              <a:ahLst/>
              <a:cxnLst>
                <a:cxn ang="0">
                  <a:pos x="T0" y="T1"/>
                </a:cxn>
                <a:cxn ang="0">
                  <a:pos x="T2" y="T3"/>
                </a:cxn>
                <a:cxn ang="0">
                  <a:pos x="T4" y="T5"/>
                </a:cxn>
                <a:cxn ang="0">
                  <a:pos x="T6" y="T7"/>
                </a:cxn>
                <a:cxn ang="0">
                  <a:pos x="T8" y="T9"/>
                </a:cxn>
              </a:cxnLst>
              <a:rect l="0" t="0" r="r" b="b"/>
              <a:pathLst>
                <a:path w="4199" h="1151">
                  <a:moveTo>
                    <a:pt x="0" y="6"/>
                  </a:moveTo>
                  <a:lnTo>
                    <a:pt x="1" y="1151"/>
                  </a:lnTo>
                  <a:lnTo>
                    <a:pt x="4199" y="1144"/>
                  </a:lnTo>
                  <a:lnTo>
                    <a:pt x="4199" y="0"/>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34" name="Freeform 6"/>
            <p:cNvSpPr>
              <a:spLocks/>
            </p:cNvSpPr>
            <p:nvPr userDrawn="1"/>
          </p:nvSpPr>
          <p:spPr bwMode="auto">
            <a:xfrm>
              <a:off x="6021287" y="3609655"/>
              <a:ext cx="3122713" cy="856516"/>
            </a:xfrm>
            <a:custGeom>
              <a:avLst/>
              <a:gdLst>
                <a:gd name="T0" fmla="*/ 1 w 4199"/>
                <a:gd name="T1" fmla="*/ 1153 h 1153"/>
                <a:gd name="T2" fmla="*/ 4199 w 4199"/>
                <a:gd name="T3" fmla="*/ 1147 h 1153"/>
                <a:gd name="T4" fmla="*/ 4199 w 4199"/>
                <a:gd name="T5" fmla="*/ 0 h 1153"/>
                <a:gd name="T6" fmla="*/ 0 w 4199"/>
                <a:gd name="T7" fmla="*/ 5 h 1153"/>
                <a:gd name="T8" fmla="*/ 1 w 4199"/>
                <a:gd name="T9" fmla="*/ 1153 h 1153"/>
              </a:gdLst>
              <a:ahLst/>
              <a:cxnLst>
                <a:cxn ang="0">
                  <a:pos x="T0" y="T1"/>
                </a:cxn>
                <a:cxn ang="0">
                  <a:pos x="T2" y="T3"/>
                </a:cxn>
                <a:cxn ang="0">
                  <a:pos x="T4" y="T5"/>
                </a:cxn>
                <a:cxn ang="0">
                  <a:pos x="T6" y="T7"/>
                </a:cxn>
                <a:cxn ang="0">
                  <a:pos x="T8" y="T9"/>
                </a:cxn>
              </a:cxnLst>
              <a:rect l="0" t="0" r="r" b="b"/>
              <a:pathLst>
                <a:path w="4199" h="1153">
                  <a:moveTo>
                    <a:pt x="1" y="1153"/>
                  </a:moveTo>
                  <a:lnTo>
                    <a:pt x="4199" y="1147"/>
                  </a:lnTo>
                  <a:lnTo>
                    <a:pt x="4199" y="0"/>
                  </a:lnTo>
                  <a:lnTo>
                    <a:pt x="0" y="5"/>
                  </a:lnTo>
                  <a:lnTo>
                    <a:pt x="1" y="11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grpSp>
      <p:grpSp>
        <p:nvGrpSpPr>
          <p:cNvPr id="19" name="Group 18">
            <a:extLst>
              <a:ext uri="{FF2B5EF4-FFF2-40B4-BE49-F238E27FC236}">
                <a16:creationId xmlns:a16="http://schemas.microsoft.com/office/drawing/2014/main" id="{13C64042-1989-4AA9-89AA-3A3777B5D4E2}"/>
              </a:ext>
            </a:extLst>
          </p:cNvPr>
          <p:cNvGrpSpPr>
            <a:grpSpLocks noChangeAspect="1"/>
          </p:cNvGrpSpPr>
          <p:nvPr userDrawn="1"/>
        </p:nvGrpSpPr>
        <p:grpSpPr>
          <a:xfrm>
            <a:off x="10467079" y="5925341"/>
            <a:ext cx="994621" cy="576000"/>
            <a:chOff x="307975" y="-380998"/>
            <a:chExt cx="8528050" cy="4938708"/>
          </a:xfrm>
        </p:grpSpPr>
        <p:sp>
          <p:nvSpPr>
            <p:cNvPr id="20" name="Freeform 7">
              <a:extLst>
                <a:ext uri="{FF2B5EF4-FFF2-40B4-BE49-F238E27FC236}">
                  <a16:creationId xmlns:a16="http://schemas.microsoft.com/office/drawing/2014/main" id="{A62635E9-05A6-4A4E-B3B9-5133090F552C}"/>
                </a:ext>
              </a:extLst>
            </p:cNvPr>
            <p:cNvSpPr>
              <a:spLocks noEditPoints="1"/>
            </p:cNvSpPr>
            <p:nvPr userDrawn="1"/>
          </p:nvSpPr>
          <p:spPr bwMode="auto">
            <a:xfrm>
              <a:off x="307975" y="735011"/>
              <a:ext cx="2613024" cy="3822699"/>
            </a:xfrm>
            <a:custGeom>
              <a:avLst/>
              <a:gdLst>
                <a:gd name="T0" fmla="*/ 118 w 232"/>
                <a:gd name="T1" fmla="*/ 0 h 339"/>
                <a:gd name="T2" fmla="*/ 19 w 232"/>
                <a:gd name="T3" fmla="*/ 24 h 339"/>
                <a:gd name="T4" fmla="*/ 19 w 232"/>
                <a:gd name="T5" fmla="*/ 62 h 339"/>
                <a:gd name="T6" fmla="*/ 110 w 232"/>
                <a:gd name="T7" fmla="*/ 35 h 339"/>
                <a:gd name="T8" fmla="*/ 182 w 232"/>
                <a:gd name="T9" fmla="*/ 100 h 339"/>
                <a:gd name="T10" fmla="*/ 182 w 232"/>
                <a:gd name="T11" fmla="*/ 126 h 339"/>
                <a:gd name="T12" fmla="*/ 0 w 232"/>
                <a:gd name="T13" fmla="*/ 236 h 339"/>
                <a:gd name="T14" fmla="*/ 124 w 232"/>
                <a:gd name="T15" fmla="*/ 339 h 339"/>
                <a:gd name="T16" fmla="*/ 232 w 232"/>
                <a:gd name="T17" fmla="*/ 316 h 339"/>
                <a:gd name="T18" fmla="*/ 232 w 232"/>
                <a:gd name="T19" fmla="*/ 106 h 339"/>
                <a:gd name="T20" fmla="*/ 118 w 232"/>
                <a:gd name="T21" fmla="*/ 0 h 339"/>
                <a:gd name="T22" fmla="*/ 182 w 232"/>
                <a:gd name="T23" fmla="*/ 297 h 339"/>
                <a:gd name="T24" fmla="*/ 128 w 232"/>
                <a:gd name="T25" fmla="*/ 308 h 339"/>
                <a:gd name="T26" fmla="*/ 51 w 232"/>
                <a:gd name="T27" fmla="*/ 235 h 339"/>
                <a:gd name="T28" fmla="*/ 182 w 232"/>
                <a:gd name="T29" fmla="*/ 157 h 339"/>
                <a:gd name="T30" fmla="*/ 182 w 232"/>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2" h="339">
                  <a:moveTo>
                    <a:pt x="118" y="0"/>
                  </a:moveTo>
                  <a:cubicBezTo>
                    <a:pt x="73" y="0"/>
                    <a:pt x="37" y="14"/>
                    <a:pt x="19" y="24"/>
                  </a:cubicBezTo>
                  <a:cubicBezTo>
                    <a:pt x="19" y="62"/>
                    <a:pt x="19" y="62"/>
                    <a:pt x="19" y="62"/>
                  </a:cubicBezTo>
                  <a:cubicBezTo>
                    <a:pt x="37" y="52"/>
                    <a:pt x="78" y="35"/>
                    <a:pt x="110" y="35"/>
                  </a:cubicBezTo>
                  <a:cubicBezTo>
                    <a:pt x="151" y="35"/>
                    <a:pt x="182" y="50"/>
                    <a:pt x="182" y="100"/>
                  </a:cubicBezTo>
                  <a:cubicBezTo>
                    <a:pt x="182" y="126"/>
                    <a:pt x="182" y="126"/>
                    <a:pt x="182" y="126"/>
                  </a:cubicBezTo>
                  <a:cubicBezTo>
                    <a:pt x="77" y="126"/>
                    <a:pt x="0" y="150"/>
                    <a:pt x="0" y="236"/>
                  </a:cubicBezTo>
                  <a:cubicBezTo>
                    <a:pt x="0" y="296"/>
                    <a:pt x="39" y="339"/>
                    <a:pt x="124" y="339"/>
                  </a:cubicBezTo>
                  <a:cubicBezTo>
                    <a:pt x="169" y="339"/>
                    <a:pt x="207" y="330"/>
                    <a:pt x="232" y="316"/>
                  </a:cubicBezTo>
                  <a:cubicBezTo>
                    <a:pt x="232" y="106"/>
                    <a:pt x="232" y="106"/>
                    <a:pt x="232" y="106"/>
                  </a:cubicBezTo>
                  <a:cubicBezTo>
                    <a:pt x="232" y="26"/>
                    <a:pt x="178" y="0"/>
                    <a:pt x="118" y="0"/>
                  </a:cubicBezTo>
                  <a:close/>
                  <a:moveTo>
                    <a:pt x="182" y="297"/>
                  </a:moveTo>
                  <a:cubicBezTo>
                    <a:pt x="169" y="304"/>
                    <a:pt x="149" y="308"/>
                    <a:pt x="128" y="308"/>
                  </a:cubicBezTo>
                  <a:cubicBezTo>
                    <a:pt x="80" y="308"/>
                    <a:pt x="51" y="282"/>
                    <a:pt x="51" y="235"/>
                  </a:cubicBezTo>
                  <a:cubicBezTo>
                    <a:pt x="51" y="169"/>
                    <a:pt x="100" y="157"/>
                    <a:pt x="182" y="157"/>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1" name="Freeform 7">
              <a:extLst>
                <a:ext uri="{FF2B5EF4-FFF2-40B4-BE49-F238E27FC236}">
                  <a16:creationId xmlns:a16="http://schemas.microsoft.com/office/drawing/2014/main" id="{ED15AE28-6446-47BD-9295-A1BD4C4CF8FE}"/>
                </a:ext>
              </a:extLst>
            </p:cNvPr>
            <p:cNvSpPr>
              <a:spLocks/>
            </p:cNvSpPr>
            <p:nvPr userDrawn="1"/>
          </p:nvSpPr>
          <p:spPr bwMode="auto">
            <a:xfrm>
              <a:off x="6223001" y="-380998"/>
              <a:ext cx="2613024" cy="4927593"/>
            </a:xfrm>
            <a:custGeom>
              <a:avLst/>
              <a:gdLst>
                <a:gd name="T0" fmla="*/ 163 w 232"/>
                <a:gd name="T1" fmla="*/ 402 h 437"/>
                <a:gd name="T2" fmla="*/ 88 w 232"/>
                <a:gd name="T3" fmla="*/ 337 h 437"/>
                <a:gd name="T4" fmla="*/ 88 w 232"/>
                <a:gd name="T5" fmla="*/ 0 h 437"/>
                <a:gd name="T6" fmla="*/ 37 w 232"/>
                <a:gd name="T7" fmla="*/ 17 h 437"/>
                <a:gd name="T8" fmla="*/ 38 w 232"/>
                <a:gd name="T9" fmla="*/ 104 h 437"/>
                <a:gd name="T10" fmla="*/ 0 w 232"/>
                <a:gd name="T11" fmla="*/ 104 h 437"/>
                <a:gd name="T12" fmla="*/ 0 w 232"/>
                <a:gd name="T13" fmla="*/ 138 h 437"/>
                <a:gd name="T14" fmla="*/ 38 w 232"/>
                <a:gd name="T15" fmla="*/ 138 h 437"/>
                <a:gd name="T16" fmla="*/ 38 w 232"/>
                <a:gd name="T17" fmla="*/ 331 h 437"/>
                <a:gd name="T18" fmla="*/ 152 w 232"/>
                <a:gd name="T19" fmla="*/ 437 h 437"/>
                <a:gd name="T20" fmla="*/ 232 w 232"/>
                <a:gd name="T21" fmla="*/ 422 h 437"/>
                <a:gd name="T22" fmla="*/ 232 w 232"/>
                <a:gd name="T23" fmla="*/ 384 h 437"/>
                <a:gd name="T24" fmla="*/ 163 w 232"/>
                <a:gd name="T25" fmla="*/ 402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2" h="437">
                  <a:moveTo>
                    <a:pt x="163" y="402"/>
                  </a:moveTo>
                  <a:cubicBezTo>
                    <a:pt x="122" y="402"/>
                    <a:pt x="88" y="388"/>
                    <a:pt x="88" y="337"/>
                  </a:cubicBezTo>
                  <a:cubicBezTo>
                    <a:pt x="88" y="0"/>
                    <a:pt x="88" y="0"/>
                    <a:pt x="88" y="0"/>
                  </a:cubicBezTo>
                  <a:cubicBezTo>
                    <a:pt x="37" y="17"/>
                    <a:pt x="37" y="17"/>
                    <a:pt x="37" y="17"/>
                  </a:cubicBezTo>
                  <a:cubicBezTo>
                    <a:pt x="38" y="104"/>
                    <a:pt x="38" y="104"/>
                    <a:pt x="38" y="104"/>
                  </a:cubicBezTo>
                  <a:cubicBezTo>
                    <a:pt x="0" y="104"/>
                    <a:pt x="0" y="104"/>
                    <a:pt x="0" y="104"/>
                  </a:cubicBezTo>
                  <a:cubicBezTo>
                    <a:pt x="0" y="138"/>
                    <a:pt x="0" y="138"/>
                    <a:pt x="0" y="138"/>
                  </a:cubicBezTo>
                  <a:cubicBezTo>
                    <a:pt x="38" y="138"/>
                    <a:pt x="38" y="138"/>
                    <a:pt x="38" y="138"/>
                  </a:cubicBezTo>
                  <a:cubicBezTo>
                    <a:pt x="38" y="331"/>
                    <a:pt x="38" y="331"/>
                    <a:pt x="38" y="331"/>
                  </a:cubicBezTo>
                  <a:cubicBezTo>
                    <a:pt x="38" y="411"/>
                    <a:pt x="91" y="437"/>
                    <a:pt x="152" y="437"/>
                  </a:cubicBezTo>
                  <a:cubicBezTo>
                    <a:pt x="181" y="437"/>
                    <a:pt x="207" y="431"/>
                    <a:pt x="232" y="422"/>
                  </a:cubicBezTo>
                  <a:cubicBezTo>
                    <a:pt x="232" y="384"/>
                    <a:pt x="232" y="384"/>
                    <a:pt x="232" y="384"/>
                  </a:cubicBezTo>
                  <a:cubicBezTo>
                    <a:pt x="207" y="394"/>
                    <a:pt x="184" y="402"/>
                    <a:pt x="163" y="402"/>
                  </a:cubicBez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2" name="Freeform 8">
              <a:extLst>
                <a:ext uri="{FF2B5EF4-FFF2-40B4-BE49-F238E27FC236}">
                  <a16:creationId xmlns:a16="http://schemas.microsoft.com/office/drawing/2014/main" id="{CCF0F5A0-931D-466B-93B1-F69D4BABEEF6}"/>
                </a:ext>
              </a:extLst>
            </p:cNvPr>
            <p:cNvSpPr>
              <a:spLocks noEditPoints="1"/>
            </p:cNvSpPr>
            <p:nvPr userDrawn="1"/>
          </p:nvSpPr>
          <p:spPr bwMode="auto">
            <a:xfrm>
              <a:off x="3360735" y="735011"/>
              <a:ext cx="2625728" cy="3822699"/>
            </a:xfrm>
            <a:custGeom>
              <a:avLst/>
              <a:gdLst>
                <a:gd name="T0" fmla="*/ 118 w 233"/>
                <a:gd name="T1" fmla="*/ 0 h 339"/>
                <a:gd name="T2" fmla="*/ 19 w 233"/>
                <a:gd name="T3" fmla="*/ 24 h 339"/>
                <a:gd name="T4" fmla="*/ 19 w 233"/>
                <a:gd name="T5" fmla="*/ 61 h 339"/>
                <a:gd name="T6" fmla="*/ 110 w 233"/>
                <a:gd name="T7" fmla="*/ 35 h 339"/>
                <a:gd name="T8" fmla="*/ 182 w 233"/>
                <a:gd name="T9" fmla="*/ 99 h 339"/>
                <a:gd name="T10" fmla="*/ 182 w 233"/>
                <a:gd name="T11" fmla="*/ 125 h 339"/>
                <a:gd name="T12" fmla="*/ 0 w 233"/>
                <a:gd name="T13" fmla="*/ 236 h 339"/>
                <a:gd name="T14" fmla="*/ 124 w 233"/>
                <a:gd name="T15" fmla="*/ 339 h 339"/>
                <a:gd name="T16" fmla="*/ 233 w 233"/>
                <a:gd name="T17" fmla="*/ 315 h 339"/>
                <a:gd name="T18" fmla="*/ 232 w 233"/>
                <a:gd name="T19" fmla="*/ 105 h 339"/>
                <a:gd name="T20" fmla="*/ 118 w 233"/>
                <a:gd name="T21" fmla="*/ 0 h 339"/>
                <a:gd name="T22" fmla="*/ 182 w 233"/>
                <a:gd name="T23" fmla="*/ 297 h 339"/>
                <a:gd name="T24" fmla="*/ 129 w 233"/>
                <a:gd name="T25" fmla="*/ 308 h 339"/>
                <a:gd name="T26" fmla="*/ 51 w 233"/>
                <a:gd name="T27" fmla="*/ 235 h 339"/>
                <a:gd name="T28" fmla="*/ 182 w 233"/>
                <a:gd name="T29" fmla="*/ 156 h 339"/>
                <a:gd name="T30" fmla="*/ 182 w 233"/>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3" h="339">
                  <a:moveTo>
                    <a:pt x="118" y="0"/>
                  </a:moveTo>
                  <a:cubicBezTo>
                    <a:pt x="74" y="0"/>
                    <a:pt x="38" y="14"/>
                    <a:pt x="19" y="24"/>
                  </a:cubicBezTo>
                  <a:cubicBezTo>
                    <a:pt x="19" y="61"/>
                    <a:pt x="19" y="61"/>
                    <a:pt x="19" y="61"/>
                  </a:cubicBezTo>
                  <a:cubicBezTo>
                    <a:pt x="37" y="51"/>
                    <a:pt x="79" y="35"/>
                    <a:pt x="110" y="35"/>
                  </a:cubicBezTo>
                  <a:cubicBezTo>
                    <a:pt x="152" y="35"/>
                    <a:pt x="182" y="49"/>
                    <a:pt x="182" y="99"/>
                  </a:cubicBezTo>
                  <a:cubicBezTo>
                    <a:pt x="182" y="125"/>
                    <a:pt x="182" y="125"/>
                    <a:pt x="182" y="125"/>
                  </a:cubicBezTo>
                  <a:cubicBezTo>
                    <a:pt x="77" y="125"/>
                    <a:pt x="0" y="149"/>
                    <a:pt x="0" y="236"/>
                  </a:cubicBezTo>
                  <a:cubicBezTo>
                    <a:pt x="0" y="296"/>
                    <a:pt x="40" y="339"/>
                    <a:pt x="124" y="339"/>
                  </a:cubicBezTo>
                  <a:cubicBezTo>
                    <a:pt x="170" y="338"/>
                    <a:pt x="208" y="329"/>
                    <a:pt x="233" y="315"/>
                  </a:cubicBezTo>
                  <a:cubicBezTo>
                    <a:pt x="232" y="105"/>
                    <a:pt x="232" y="105"/>
                    <a:pt x="232" y="105"/>
                  </a:cubicBezTo>
                  <a:cubicBezTo>
                    <a:pt x="232" y="25"/>
                    <a:pt x="179" y="0"/>
                    <a:pt x="118" y="0"/>
                  </a:cubicBezTo>
                  <a:close/>
                  <a:moveTo>
                    <a:pt x="182" y="297"/>
                  </a:moveTo>
                  <a:cubicBezTo>
                    <a:pt x="169" y="304"/>
                    <a:pt x="149" y="308"/>
                    <a:pt x="129" y="308"/>
                  </a:cubicBezTo>
                  <a:cubicBezTo>
                    <a:pt x="80" y="308"/>
                    <a:pt x="51" y="282"/>
                    <a:pt x="51" y="235"/>
                  </a:cubicBezTo>
                  <a:cubicBezTo>
                    <a:pt x="51" y="169"/>
                    <a:pt x="100" y="156"/>
                    <a:pt x="182" y="156"/>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3" name="Freeform 9">
              <a:extLst>
                <a:ext uri="{FF2B5EF4-FFF2-40B4-BE49-F238E27FC236}">
                  <a16:creationId xmlns:a16="http://schemas.microsoft.com/office/drawing/2014/main" id="{5C6FA30E-EB2D-4603-8045-8E1174F9EE42}"/>
                </a:ext>
              </a:extLst>
            </p:cNvPr>
            <p:cNvSpPr>
              <a:spLocks/>
            </p:cNvSpPr>
            <p:nvPr userDrawn="1"/>
          </p:nvSpPr>
          <p:spPr bwMode="auto">
            <a:xfrm>
              <a:off x="7439022" y="792163"/>
              <a:ext cx="1385887" cy="382584"/>
            </a:xfrm>
            <a:custGeom>
              <a:avLst/>
              <a:gdLst>
                <a:gd name="T0" fmla="*/ 0 w 873"/>
                <a:gd name="T1" fmla="*/ 0 h 241"/>
                <a:gd name="T2" fmla="*/ 0 w 873"/>
                <a:gd name="T3" fmla="*/ 241 h 241"/>
                <a:gd name="T4" fmla="*/ 873 w 873"/>
                <a:gd name="T5" fmla="*/ 234 h 241"/>
                <a:gd name="T6" fmla="*/ 873 w 873"/>
                <a:gd name="T7" fmla="*/ 0 h 241"/>
                <a:gd name="T8" fmla="*/ 0 w 873"/>
                <a:gd name="T9" fmla="*/ 0 h 241"/>
              </a:gdLst>
              <a:ahLst/>
              <a:cxnLst>
                <a:cxn ang="0">
                  <a:pos x="T0" y="T1"/>
                </a:cxn>
                <a:cxn ang="0">
                  <a:pos x="T2" y="T3"/>
                </a:cxn>
                <a:cxn ang="0">
                  <a:pos x="T4" y="T5"/>
                </a:cxn>
                <a:cxn ang="0">
                  <a:pos x="T6" y="T7"/>
                </a:cxn>
                <a:cxn ang="0">
                  <a:pos x="T8" y="T9"/>
                </a:cxn>
              </a:cxnLst>
              <a:rect l="0" t="0" r="r" b="b"/>
              <a:pathLst>
                <a:path w="873" h="241">
                  <a:moveTo>
                    <a:pt x="0" y="0"/>
                  </a:moveTo>
                  <a:lnTo>
                    <a:pt x="0" y="241"/>
                  </a:lnTo>
                  <a:lnTo>
                    <a:pt x="873" y="234"/>
                  </a:lnTo>
                  <a:lnTo>
                    <a:pt x="873" y="0"/>
                  </a:lnTo>
                  <a:lnTo>
                    <a:pt x="0" y="0"/>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4" name="Freeform 10">
              <a:extLst>
                <a:ext uri="{FF2B5EF4-FFF2-40B4-BE49-F238E27FC236}">
                  <a16:creationId xmlns:a16="http://schemas.microsoft.com/office/drawing/2014/main" id="{28AD1915-51BB-4586-8BF6-6378F0663E0E}"/>
                </a:ext>
              </a:extLst>
            </p:cNvPr>
            <p:cNvSpPr>
              <a:spLocks/>
            </p:cNvSpPr>
            <p:nvPr userDrawn="1"/>
          </p:nvSpPr>
          <p:spPr bwMode="auto">
            <a:xfrm>
              <a:off x="7439022" y="1422400"/>
              <a:ext cx="1397003" cy="384173"/>
            </a:xfrm>
            <a:custGeom>
              <a:avLst/>
              <a:gdLst>
                <a:gd name="T0" fmla="*/ 0 w 880"/>
                <a:gd name="T1" fmla="*/ 242 h 242"/>
                <a:gd name="T2" fmla="*/ 880 w 880"/>
                <a:gd name="T3" fmla="*/ 235 h 242"/>
                <a:gd name="T4" fmla="*/ 880 w 880"/>
                <a:gd name="T5" fmla="*/ 0 h 242"/>
                <a:gd name="T6" fmla="*/ 0 w 880"/>
                <a:gd name="T7" fmla="*/ 0 h 242"/>
                <a:gd name="T8" fmla="*/ 0 w 880"/>
                <a:gd name="T9" fmla="*/ 242 h 242"/>
              </a:gdLst>
              <a:ahLst/>
              <a:cxnLst>
                <a:cxn ang="0">
                  <a:pos x="T0" y="T1"/>
                </a:cxn>
                <a:cxn ang="0">
                  <a:pos x="T2" y="T3"/>
                </a:cxn>
                <a:cxn ang="0">
                  <a:pos x="T4" y="T5"/>
                </a:cxn>
                <a:cxn ang="0">
                  <a:pos x="T6" y="T7"/>
                </a:cxn>
                <a:cxn ang="0">
                  <a:pos x="T8" y="T9"/>
                </a:cxn>
              </a:cxnLst>
              <a:rect l="0" t="0" r="r" b="b"/>
              <a:pathLst>
                <a:path w="880" h="242">
                  <a:moveTo>
                    <a:pt x="0" y="242"/>
                  </a:moveTo>
                  <a:lnTo>
                    <a:pt x="880" y="235"/>
                  </a:lnTo>
                  <a:lnTo>
                    <a:pt x="880" y="0"/>
                  </a:lnTo>
                  <a:lnTo>
                    <a:pt x="0" y="0"/>
                  </a:lnTo>
                  <a:lnTo>
                    <a:pt x="0" y="242"/>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5" name="Freeform 11">
              <a:extLst>
                <a:ext uri="{FF2B5EF4-FFF2-40B4-BE49-F238E27FC236}">
                  <a16:creationId xmlns:a16="http://schemas.microsoft.com/office/drawing/2014/main" id="{1B856C3E-799E-4A4A-9242-25A2FB447A52}"/>
                </a:ext>
              </a:extLst>
            </p:cNvPr>
            <p:cNvSpPr>
              <a:spLocks noEditPoints="1"/>
            </p:cNvSpPr>
            <p:nvPr userDrawn="1"/>
          </p:nvSpPr>
          <p:spPr bwMode="auto">
            <a:xfrm>
              <a:off x="307975" y="735011"/>
              <a:ext cx="2613024" cy="3822699"/>
            </a:xfrm>
            <a:custGeom>
              <a:avLst/>
              <a:gdLst>
                <a:gd name="T0" fmla="*/ 118 w 232"/>
                <a:gd name="T1" fmla="*/ 0 h 339"/>
                <a:gd name="T2" fmla="*/ 19 w 232"/>
                <a:gd name="T3" fmla="*/ 24 h 339"/>
                <a:gd name="T4" fmla="*/ 19 w 232"/>
                <a:gd name="T5" fmla="*/ 62 h 339"/>
                <a:gd name="T6" fmla="*/ 110 w 232"/>
                <a:gd name="T7" fmla="*/ 35 h 339"/>
                <a:gd name="T8" fmla="*/ 182 w 232"/>
                <a:gd name="T9" fmla="*/ 100 h 339"/>
                <a:gd name="T10" fmla="*/ 182 w 232"/>
                <a:gd name="T11" fmla="*/ 126 h 339"/>
                <a:gd name="T12" fmla="*/ 0 w 232"/>
                <a:gd name="T13" fmla="*/ 236 h 339"/>
                <a:gd name="T14" fmla="*/ 124 w 232"/>
                <a:gd name="T15" fmla="*/ 339 h 339"/>
                <a:gd name="T16" fmla="*/ 232 w 232"/>
                <a:gd name="T17" fmla="*/ 316 h 339"/>
                <a:gd name="T18" fmla="*/ 232 w 232"/>
                <a:gd name="T19" fmla="*/ 106 h 339"/>
                <a:gd name="T20" fmla="*/ 118 w 232"/>
                <a:gd name="T21" fmla="*/ 0 h 339"/>
                <a:gd name="T22" fmla="*/ 182 w 232"/>
                <a:gd name="T23" fmla="*/ 297 h 339"/>
                <a:gd name="T24" fmla="*/ 128 w 232"/>
                <a:gd name="T25" fmla="*/ 308 h 339"/>
                <a:gd name="T26" fmla="*/ 51 w 232"/>
                <a:gd name="T27" fmla="*/ 235 h 339"/>
                <a:gd name="T28" fmla="*/ 182 w 232"/>
                <a:gd name="T29" fmla="*/ 157 h 339"/>
                <a:gd name="T30" fmla="*/ 182 w 232"/>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2" h="339">
                  <a:moveTo>
                    <a:pt x="118" y="0"/>
                  </a:moveTo>
                  <a:cubicBezTo>
                    <a:pt x="73" y="0"/>
                    <a:pt x="37" y="14"/>
                    <a:pt x="19" y="24"/>
                  </a:cubicBezTo>
                  <a:cubicBezTo>
                    <a:pt x="19" y="62"/>
                    <a:pt x="19" y="62"/>
                    <a:pt x="19" y="62"/>
                  </a:cubicBezTo>
                  <a:cubicBezTo>
                    <a:pt x="37" y="52"/>
                    <a:pt x="78" y="35"/>
                    <a:pt x="110" y="35"/>
                  </a:cubicBezTo>
                  <a:cubicBezTo>
                    <a:pt x="151" y="35"/>
                    <a:pt x="182" y="50"/>
                    <a:pt x="182" y="100"/>
                  </a:cubicBezTo>
                  <a:cubicBezTo>
                    <a:pt x="182" y="126"/>
                    <a:pt x="182" y="126"/>
                    <a:pt x="182" y="126"/>
                  </a:cubicBezTo>
                  <a:cubicBezTo>
                    <a:pt x="77" y="126"/>
                    <a:pt x="0" y="150"/>
                    <a:pt x="0" y="236"/>
                  </a:cubicBezTo>
                  <a:cubicBezTo>
                    <a:pt x="0" y="296"/>
                    <a:pt x="39" y="339"/>
                    <a:pt x="124" y="339"/>
                  </a:cubicBezTo>
                  <a:cubicBezTo>
                    <a:pt x="169" y="339"/>
                    <a:pt x="207" y="330"/>
                    <a:pt x="232" y="316"/>
                  </a:cubicBezTo>
                  <a:cubicBezTo>
                    <a:pt x="232" y="106"/>
                    <a:pt x="232" y="106"/>
                    <a:pt x="232" y="106"/>
                  </a:cubicBezTo>
                  <a:cubicBezTo>
                    <a:pt x="232" y="26"/>
                    <a:pt x="178" y="0"/>
                    <a:pt x="118" y="0"/>
                  </a:cubicBezTo>
                  <a:close/>
                  <a:moveTo>
                    <a:pt x="182" y="297"/>
                  </a:moveTo>
                  <a:cubicBezTo>
                    <a:pt x="169" y="304"/>
                    <a:pt x="149" y="308"/>
                    <a:pt x="128" y="308"/>
                  </a:cubicBezTo>
                  <a:cubicBezTo>
                    <a:pt x="80" y="308"/>
                    <a:pt x="51" y="282"/>
                    <a:pt x="51" y="235"/>
                  </a:cubicBezTo>
                  <a:cubicBezTo>
                    <a:pt x="51" y="169"/>
                    <a:pt x="100" y="157"/>
                    <a:pt x="182" y="157"/>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6" name="Freeform 12">
              <a:extLst>
                <a:ext uri="{FF2B5EF4-FFF2-40B4-BE49-F238E27FC236}">
                  <a16:creationId xmlns:a16="http://schemas.microsoft.com/office/drawing/2014/main" id="{06AA5867-E783-43EB-8C26-1B84C54F15AE}"/>
                </a:ext>
              </a:extLst>
            </p:cNvPr>
            <p:cNvSpPr>
              <a:spLocks/>
            </p:cNvSpPr>
            <p:nvPr userDrawn="1"/>
          </p:nvSpPr>
          <p:spPr bwMode="auto">
            <a:xfrm>
              <a:off x="6223001" y="-380998"/>
              <a:ext cx="2613024" cy="4927593"/>
            </a:xfrm>
            <a:custGeom>
              <a:avLst/>
              <a:gdLst>
                <a:gd name="T0" fmla="*/ 163 w 232"/>
                <a:gd name="T1" fmla="*/ 402 h 437"/>
                <a:gd name="T2" fmla="*/ 88 w 232"/>
                <a:gd name="T3" fmla="*/ 337 h 437"/>
                <a:gd name="T4" fmla="*/ 88 w 232"/>
                <a:gd name="T5" fmla="*/ 0 h 437"/>
                <a:gd name="T6" fmla="*/ 37 w 232"/>
                <a:gd name="T7" fmla="*/ 17 h 437"/>
                <a:gd name="T8" fmla="*/ 38 w 232"/>
                <a:gd name="T9" fmla="*/ 104 h 437"/>
                <a:gd name="T10" fmla="*/ 0 w 232"/>
                <a:gd name="T11" fmla="*/ 104 h 437"/>
                <a:gd name="T12" fmla="*/ 0 w 232"/>
                <a:gd name="T13" fmla="*/ 138 h 437"/>
                <a:gd name="T14" fmla="*/ 38 w 232"/>
                <a:gd name="T15" fmla="*/ 138 h 437"/>
                <a:gd name="T16" fmla="*/ 38 w 232"/>
                <a:gd name="T17" fmla="*/ 331 h 437"/>
                <a:gd name="T18" fmla="*/ 152 w 232"/>
                <a:gd name="T19" fmla="*/ 437 h 437"/>
                <a:gd name="T20" fmla="*/ 232 w 232"/>
                <a:gd name="T21" fmla="*/ 422 h 437"/>
                <a:gd name="T22" fmla="*/ 232 w 232"/>
                <a:gd name="T23" fmla="*/ 384 h 437"/>
                <a:gd name="T24" fmla="*/ 163 w 232"/>
                <a:gd name="T25" fmla="*/ 402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2" h="437">
                  <a:moveTo>
                    <a:pt x="163" y="402"/>
                  </a:moveTo>
                  <a:cubicBezTo>
                    <a:pt x="122" y="402"/>
                    <a:pt x="88" y="388"/>
                    <a:pt x="88" y="337"/>
                  </a:cubicBezTo>
                  <a:cubicBezTo>
                    <a:pt x="88" y="0"/>
                    <a:pt x="88" y="0"/>
                    <a:pt x="88" y="0"/>
                  </a:cubicBezTo>
                  <a:cubicBezTo>
                    <a:pt x="37" y="17"/>
                    <a:pt x="37" y="17"/>
                    <a:pt x="37" y="17"/>
                  </a:cubicBezTo>
                  <a:cubicBezTo>
                    <a:pt x="38" y="104"/>
                    <a:pt x="38" y="104"/>
                    <a:pt x="38" y="104"/>
                  </a:cubicBezTo>
                  <a:cubicBezTo>
                    <a:pt x="0" y="104"/>
                    <a:pt x="0" y="104"/>
                    <a:pt x="0" y="104"/>
                  </a:cubicBezTo>
                  <a:cubicBezTo>
                    <a:pt x="0" y="138"/>
                    <a:pt x="0" y="138"/>
                    <a:pt x="0" y="138"/>
                  </a:cubicBezTo>
                  <a:cubicBezTo>
                    <a:pt x="38" y="138"/>
                    <a:pt x="38" y="138"/>
                    <a:pt x="38" y="138"/>
                  </a:cubicBezTo>
                  <a:cubicBezTo>
                    <a:pt x="38" y="331"/>
                    <a:pt x="38" y="331"/>
                    <a:pt x="38" y="331"/>
                  </a:cubicBezTo>
                  <a:cubicBezTo>
                    <a:pt x="38" y="411"/>
                    <a:pt x="91" y="437"/>
                    <a:pt x="152" y="437"/>
                  </a:cubicBezTo>
                  <a:cubicBezTo>
                    <a:pt x="181" y="437"/>
                    <a:pt x="207" y="431"/>
                    <a:pt x="232" y="422"/>
                  </a:cubicBezTo>
                  <a:cubicBezTo>
                    <a:pt x="232" y="384"/>
                    <a:pt x="232" y="384"/>
                    <a:pt x="232" y="384"/>
                  </a:cubicBezTo>
                  <a:cubicBezTo>
                    <a:pt x="207" y="394"/>
                    <a:pt x="184" y="402"/>
                    <a:pt x="163" y="402"/>
                  </a:cubicBez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7" name="Freeform 13">
              <a:extLst>
                <a:ext uri="{FF2B5EF4-FFF2-40B4-BE49-F238E27FC236}">
                  <a16:creationId xmlns:a16="http://schemas.microsoft.com/office/drawing/2014/main" id="{FBBDB207-A46B-4949-82A3-4374A9B431AB}"/>
                </a:ext>
              </a:extLst>
            </p:cNvPr>
            <p:cNvSpPr>
              <a:spLocks noEditPoints="1"/>
            </p:cNvSpPr>
            <p:nvPr userDrawn="1"/>
          </p:nvSpPr>
          <p:spPr bwMode="auto">
            <a:xfrm>
              <a:off x="3360735" y="735011"/>
              <a:ext cx="2625728" cy="3822699"/>
            </a:xfrm>
            <a:custGeom>
              <a:avLst/>
              <a:gdLst>
                <a:gd name="T0" fmla="*/ 118 w 233"/>
                <a:gd name="T1" fmla="*/ 0 h 339"/>
                <a:gd name="T2" fmla="*/ 19 w 233"/>
                <a:gd name="T3" fmla="*/ 24 h 339"/>
                <a:gd name="T4" fmla="*/ 19 w 233"/>
                <a:gd name="T5" fmla="*/ 61 h 339"/>
                <a:gd name="T6" fmla="*/ 110 w 233"/>
                <a:gd name="T7" fmla="*/ 35 h 339"/>
                <a:gd name="T8" fmla="*/ 182 w 233"/>
                <a:gd name="T9" fmla="*/ 99 h 339"/>
                <a:gd name="T10" fmla="*/ 182 w 233"/>
                <a:gd name="T11" fmla="*/ 125 h 339"/>
                <a:gd name="T12" fmla="*/ 0 w 233"/>
                <a:gd name="T13" fmla="*/ 236 h 339"/>
                <a:gd name="T14" fmla="*/ 124 w 233"/>
                <a:gd name="T15" fmla="*/ 339 h 339"/>
                <a:gd name="T16" fmla="*/ 233 w 233"/>
                <a:gd name="T17" fmla="*/ 315 h 339"/>
                <a:gd name="T18" fmla="*/ 232 w 233"/>
                <a:gd name="T19" fmla="*/ 105 h 339"/>
                <a:gd name="T20" fmla="*/ 118 w 233"/>
                <a:gd name="T21" fmla="*/ 0 h 339"/>
                <a:gd name="T22" fmla="*/ 182 w 233"/>
                <a:gd name="T23" fmla="*/ 297 h 339"/>
                <a:gd name="T24" fmla="*/ 129 w 233"/>
                <a:gd name="T25" fmla="*/ 308 h 339"/>
                <a:gd name="T26" fmla="*/ 51 w 233"/>
                <a:gd name="T27" fmla="*/ 235 h 339"/>
                <a:gd name="T28" fmla="*/ 182 w 233"/>
                <a:gd name="T29" fmla="*/ 156 h 339"/>
                <a:gd name="T30" fmla="*/ 182 w 233"/>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3" h="339">
                  <a:moveTo>
                    <a:pt x="118" y="0"/>
                  </a:moveTo>
                  <a:cubicBezTo>
                    <a:pt x="74" y="0"/>
                    <a:pt x="38" y="14"/>
                    <a:pt x="19" y="24"/>
                  </a:cubicBezTo>
                  <a:cubicBezTo>
                    <a:pt x="19" y="61"/>
                    <a:pt x="19" y="61"/>
                    <a:pt x="19" y="61"/>
                  </a:cubicBezTo>
                  <a:cubicBezTo>
                    <a:pt x="37" y="51"/>
                    <a:pt x="79" y="35"/>
                    <a:pt x="110" y="35"/>
                  </a:cubicBezTo>
                  <a:cubicBezTo>
                    <a:pt x="152" y="35"/>
                    <a:pt x="182" y="49"/>
                    <a:pt x="182" y="99"/>
                  </a:cubicBezTo>
                  <a:cubicBezTo>
                    <a:pt x="182" y="125"/>
                    <a:pt x="182" y="125"/>
                    <a:pt x="182" y="125"/>
                  </a:cubicBezTo>
                  <a:cubicBezTo>
                    <a:pt x="77" y="125"/>
                    <a:pt x="0" y="149"/>
                    <a:pt x="0" y="236"/>
                  </a:cubicBezTo>
                  <a:cubicBezTo>
                    <a:pt x="0" y="296"/>
                    <a:pt x="40" y="339"/>
                    <a:pt x="124" y="339"/>
                  </a:cubicBezTo>
                  <a:cubicBezTo>
                    <a:pt x="170" y="338"/>
                    <a:pt x="208" y="329"/>
                    <a:pt x="233" y="315"/>
                  </a:cubicBezTo>
                  <a:cubicBezTo>
                    <a:pt x="232" y="105"/>
                    <a:pt x="232" y="105"/>
                    <a:pt x="232" y="105"/>
                  </a:cubicBezTo>
                  <a:cubicBezTo>
                    <a:pt x="232" y="25"/>
                    <a:pt x="179" y="0"/>
                    <a:pt x="118" y="0"/>
                  </a:cubicBezTo>
                  <a:close/>
                  <a:moveTo>
                    <a:pt x="182" y="297"/>
                  </a:moveTo>
                  <a:cubicBezTo>
                    <a:pt x="169" y="304"/>
                    <a:pt x="149" y="308"/>
                    <a:pt x="129" y="308"/>
                  </a:cubicBezTo>
                  <a:cubicBezTo>
                    <a:pt x="80" y="308"/>
                    <a:pt x="51" y="282"/>
                    <a:pt x="51" y="235"/>
                  </a:cubicBezTo>
                  <a:cubicBezTo>
                    <a:pt x="51" y="169"/>
                    <a:pt x="100" y="156"/>
                    <a:pt x="182" y="156"/>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8" name="Freeform 14">
              <a:extLst>
                <a:ext uri="{FF2B5EF4-FFF2-40B4-BE49-F238E27FC236}">
                  <a16:creationId xmlns:a16="http://schemas.microsoft.com/office/drawing/2014/main" id="{87642D87-BE2B-4183-85C8-E00046E53C2F}"/>
                </a:ext>
              </a:extLst>
            </p:cNvPr>
            <p:cNvSpPr>
              <a:spLocks/>
            </p:cNvSpPr>
            <p:nvPr userDrawn="1"/>
          </p:nvSpPr>
          <p:spPr bwMode="auto">
            <a:xfrm>
              <a:off x="7439022" y="792163"/>
              <a:ext cx="1385888" cy="382584"/>
            </a:xfrm>
            <a:custGeom>
              <a:avLst/>
              <a:gdLst>
                <a:gd name="T0" fmla="*/ 0 w 873"/>
                <a:gd name="T1" fmla="*/ 0 h 241"/>
                <a:gd name="T2" fmla="*/ 0 w 873"/>
                <a:gd name="T3" fmla="*/ 241 h 241"/>
                <a:gd name="T4" fmla="*/ 873 w 873"/>
                <a:gd name="T5" fmla="*/ 234 h 241"/>
                <a:gd name="T6" fmla="*/ 873 w 873"/>
                <a:gd name="T7" fmla="*/ 0 h 241"/>
                <a:gd name="T8" fmla="*/ 0 w 873"/>
                <a:gd name="T9" fmla="*/ 0 h 241"/>
              </a:gdLst>
              <a:ahLst/>
              <a:cxnLst>
                <a:cxn ang="0">
                  <a:pos x="T0" y="T1"/>
                </a:cxn>
                <a:cxn ang="0">
                  <a:pos x="T2" y="T3"/>
                </a:cxn>
                <a:cxn ang="0">
                  <a:pos x="T4" y="T5"/>
                </a:cxn>
                <a:cxn ang="0">
                  <a:pos x="T6" y="T7"/>
                </a:cxn>
                <a:cxn ang="0">
                  <a:pos x="T8" y="T9"/>
                </a:cxn>
              </a:cxnLst>
              <a:rect l="0" t="0" r="r" b="b"/>
              <a:pathLst>
                <a:path w="873" h="241">
                  <a:moveTo>
                    <a:pt x="0" y="0"/>
                  </a:moveTo>
                  <a:lnTo>
                    <a:pt x="0" y="241"/>
                  </a:lnTo>
                  <a:lnTo>
                    <a:pt x="873" y="234"/>
                  </a:lnTo>
                  <a:lnTo>
                    <a:pt x="873" y="0"/>
                  </a:lnTo>
                  <a:lnTo>
                    <a:pt x="0" y="0"/>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9" name="Freeform 15">
              <a:extLst>
                <a:ext uri="{FF2B5EF4-FFF2-40B4-BE49-F238E27FC236}">
                  <a16:creationId xmlns:a16="http://schemas.microsoft.com/office/drawing/2014/main" id="{C66BF089-3229-4A88-9996-AD1DC4E6639E}"/>
                </a:ext>
              </a:extLst>
            </p:cNvPr>
            <p:cNvSpPr>
              <a:spLocks/>
            </p:cNvSpPr>
            <p:nvPr userDrawn="1"/>
          </p:nvSpPr>
          <p:spPr bwMode="auto">
            <a:xfrm>
              <a:off x="7439022" y="1422400"/>
              <a:ext cx="1397003" cy="384173"/>
            </a:xfrm>
            <a:custGeom>
              <a:avLst/>
              <a:gdLst>
                <a:gd name="T0" fmla="*/ 0 w 880"/>
                <a:gd name="T1" fmla="*/ 242 h 242"/>
                <a:gd name="T2" fmla="*/ 880 w 880"/>
                <a:gd name="T3" fmla="*/ 235 h 242"/>
                <a:gd name="T4" fmla="*/ 880 w 880"/>
                <a:gd name="T5" fmla="*/ 0 h 242"/>
                <a:gd name="T6" fmla="*/ 0 w 880"/>
                <a:gd name="T7" fmla="*/ 0 h 242"/>
                <a:gd name="T8" fmla="*/ 0 w 880"/>
                <a:gd name="T9" fmla="*/ 242 h 242"/>
              </a:gdLst>
              <a:ahLst/>
              <a:cxnLst>
                <a:cxn ang="0">
                  <a:pos x="T0" y="T1"/>
                </a:cxn>
                <a:cxn ang="0">
                  <a:pos x="T2" y="T3"/>
                </a:cxn>
                <a:cxn ang="0">
                  <a:pos x="T4" y="T5"/>
                </a:cxn>
                <a:cxn ang="0">
                  <a:pos x="T6" y="T7"/>
                </a:cxn>
                <a:cxn ang="0">
                  <a:pos x="T8" y="T9"/>
                </a:cxn>
              </a:cxnLst>
              <a:rect l="0" t="0" r="r" b="b"/>
              <a:pathLst>
                <a:path w="880" h="242">
                  <a:moveTo>
                    <a:pt x="0" y="242"/>
                  </a:moveTo>
                  <a:lnTo>
                    <a:pt x="880" y="235"/>
                  </a:lnTo>
                  <a:lnTo>
                    <a:pt x="880" y="0"/>
                  </a:lnTo>
                  <a:lnTo>
                    <a:pt x="0" y="0"/>
                  </a:lnTo>
                  <a:lnTo>
                    <a:pt x="0" y="242"/>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grpSp>
    </p:spTree>
    <p:extLst>
      <p:ext uri="{BB962C8B-B14F-4D97-AF65-F5344CB8AC3E}">
        <p14:creationId xmlns:p14="http://schemas.microsoft.com/office/powerpoint/2010/main" val="3586651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EF8F071-7A91-D345-96A5-1673F72D07BE}" type="datetimeFigureOut">
              <a:rPr lang="en-US" smtClean="0"/>
              <a:t>6/22/2026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35691169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3EF8F071-7A91-D345-96A5-1673F72D07BE}" type="datetimeFigureOut">
              <a:rPr lang="en-US" smtClean="0"/>
              <a:t>6/22/2026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1889015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3EF8F071-7A91-D345-96A5-1673F72D07BE}" type="datetimeFigureOut">
              <a:rPr lang="en-US" smtClean="0"/>
              <a:t>6/22/2026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1660269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3EF8F071-7A91-D345-96A5-1673F72D07BE}" type="datetimeFigureOut">
              <a:rPr lang="en-US" smtClean="0"/>
              <a:t>6/22/2026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36034400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3EF8F071-7A91-D345-96A5-1673F72D07BE}" type="datetimeFigureOut">
              <a:rPr lang="en-US" smtClean="0"/>
              <a:t>6/22/2026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26852612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F8F071-7A91-D345-96A5-1673F72D07BE}" type="datetimeFigureOut">
              <a:rPr lang="en-US" smtClean="0"/>
              <a:t>6/22/2026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9584297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3EF8F071-7A91-D345-96A5-1673F72D07BE}" type="datetimeFigureOut">
              <a:rPr lang="en-US" smtClean="0"/>
              <a:t>6/22/2026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4313185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3EF8F071-7A91-D345-96A5-1673F72D07BE}" type="datetimeFigureOut">
              <a:rPr lang="en-US" smtClean="0"/>
              <a:t>6/22/2026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12954982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F8F071-7A91-D345-96A5-1673F72D07BE}" type="datetimeFigureOut">
              <a:rPr lang="en-US" smtClean="0"/>
              <a:t>6/22/2026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EFB4C1-139D-2947-9CFB-DDF77CB62505}" type="slidenum">
              <a:rPr lang="en-US" smtClean="0"/>
              <a:t>‹#›</a:t>
            </a:fld>
            <a:endParaRPr lang="en-US"/>
          </a:p>
        </p:txBody>
      </p:sp>
    </p:spTree>
    <p:extLst>
      <p:ext uri="{BB962C8B-B14F-4D97-AF65-F5344CB8AC3E}">
        <p14:creationId xmlns:p14="http://schemas.microsoft.com/office/powerpoint/2010/main" val="222600911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7.jpe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9.jpeg"/><Relationship Id="rId7" Type="http://schemas.openxmlformats.org/officeDocument/2006/relationships/diagramColors" Target="../diagrams/colors1.xml"/><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diagramQuickStyle" Target="../diagrams/quickStyle1.xml"/><Relationship Id="rId11" Type="http://schemas.openxmlformats.org/officeDocument/2006/relationships/image" Target="../media/image29.jpeg"/><Relationship Id="rId5" Type="http://schemas.openxmlformats.org/officeDocument/2006/relationships/diagramLayout" Target="../diagrams/layout1.xml"/><Relationship Id="rId10" Type="http://schemas.openxmlformats.org/officeDocument/2006/relationships/image" Target="../media/image28.jpeg"/><Relationship Id="rId4" Type="http://schemas.openxmlformats.org/officeDocument/2006/relationships/diagramData" Target="../diagrams/data1.xml"/><Relationship Id="rId9" Type="http://schemas.openxmlformats.org/officeDocument/2006/relationships/image" Target="../media/image27.jpeg"/></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9.jpeg"/><Relationship Id="rId1" Type="http://schemas.openxmlformats.org/officeDocument/2006/relationships/slideLayout" Target="../slideLayouts/slideLayout1.xml"/><Relationship Id="rId4" Type="http://schemas.openxmlformats.org/officeDocument/2006/relationships/image" Target="../media/image31.png"/></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19.jpeg"/><Relationship Id="rId1" Type="http://schemas.openxmlformats.org/officeDocument/2006/relationships/slideLayout" Target="../slideLayouts/slideLayout1.xml"/><Relationship Id="rId5" Type="http://schemas.openxmlformats.org/officeDocument/2006/relationships/image" Target="../media/image44.png"/><Relationship Id="rId4" Type="http://schemas.openxmlformats.org/officeDocument/2006/relationships/image" Target="../media/image43.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dark, person, sitting, street&#10;&#10;Description automatically generated">
            <a:extLst>
              <a:ext uri="{FF2B5EF4-FFF2-40B4-BE49-F238E27FC236}">
                <a16:creationId xmlns:a16="http://schemas.microsoft.com/office/drawing/2014/main" id="{2A9147AD-69D2-5940-912D-DCA15A9C1E22}"/>
              </a:ext>
            </a:extLst>
          </p:cNvPr>
          <p:cNvPicPr>
            <a:picLocks noChangeAspect="1"/>
          </p:cNvPicPr>
          <p:nvPr/>
        </p:nvPicPr>
        <p:blipFill>
          <a:blip r:embed="rId2"/>
          <a:stretch>
            <a:fillRect/>
          </a:stretch>
        </p:blipFill>
        <p:spPr>
          <a:xfrm>
            <a:off x="0" y="0"/>
            <a:ext cx="12192000" cy="6858000"/>
          </a:xfrm>
          <a:prstGeom prst="rect">
            <a:avLst/>
          </a:prstGeom>
        </p:spPr>
      </p:pic>
      <p:pic>
        <p:nvPicPr>
          <p:cNvPr id="2" name="Picture 1" descr="A group of people standing on a stage&#10;&#10;Description automatically generated">
            <a:extLst>
              <a:ext uri="{FF2B5EF4-FFF2-40B4-BE49-F238E27FC236}">
                <a16:creationId xmlns:a16="http://schemas.microsoft.com/office/drawing/2014/main" id="{490AD1B4-89D5-57F9-74B7-030F17612FFE}"/>
              </a:ext>
            </a:extLst>
          </p:cNvPr>
          <p:cNvPicPr>
            <a:picLocks noChangeAspect="1"/>
          </p:cNvPicPr>
          <p:nvPr/>
        </p:nvPicPr>
        <p:blipFill rotWithShape="1">
          <a:blip r:embed="rId3"/>
          <a:srcRect l="31646" t="-453"/>
          <a:stretch/>
        </p:blipFill>
        <p:spPr>
          <a:xfrm rot="5400000">
            <a:off x="197284" y="3761578"/>
            <a:ext cx="3251061" cy="2779512"/>
          </a:xfrm>
          <a:prstGeom prst="rect">
            <a:avLst/>
          </a:prstGeom>
          <a:ln>
            <a:noFill/>
          </a:ln>
          <a:effectLst>
            <a:softEdge rad="112500"/>
          </a:effectLst>
        </p:spPr>
      </p:pic>
      <p:sp>
        <p:nvSpPr>
          <p:cNvPr id="6" name="TextBox 5">
            <a:extLst>
              <a:ext uri="{FF2B5EF4-FFF2-40B4-BE49-F238E27FC236}">
                <a16:creationId xmlns:a16="http://schemas.microsoft.com/office/drawing/2014/main" id="{BBC6AC7D-7D7D-F547-A41E-836FE19764C4}"/>
              </a:ext>
            </a:extLst>
          </p:cNvPr>
          <p:cNvSpPr txBox="1"/>
          <p:nvPr/>
        </p:nvSpPr>
        <p:spPr>
          <a:xfrm>
            <a:off x="215568" y="2694806"/>
            <a:ext cx="7090488" cy="830997"/>
          </a:xfrm>
          <a:prstGeom prst="rect">
            <a:avLst/>
          </a:prstGeom>
          <a:noFill/>
        </p:spPr>
        <p:txBody>
          <a:bodyPr wrap="square" lIns="91440" tIns="45720" rIns="91440" bIns="45720" rtlCol="0" anchor="t">
            <a:spAutoFit/>
          </a:bodyPr>
          <a:lstStyle/>
          <a:p>
            <a:r>
              <a:rPr lang="en-US" sz="4800" b="1">
                <a:solidFill>
                  <a:schemeClr val="bg1"/>
                </a:solidFill>
                <a:latin typeface="Poppins SemiBold"/>
                <a:cs typeface="Poppins SemiBold"/>
              </a:rPr>
              <a:t>Performing Arts 26/27</a:t>
            </a:r>
            <a:r>
              <a:rPr lang="en-GB" sz="4800" b="1">
                <a:solidFill>
                  <a:schemeClr val="bg1"/>
                </a:solidFill>
                <a:latin typeface="Poppins SemiBold"/>
                <a:cs typeface="Poppins SemiBold"/>
              </a:rPr>
              <a:t> </a:t>
            </a:r>
            <a:endParaRPr lang="en-US" sz="4800" b="1">
              <a:solidFill>
                <a:schemeClr val="bg1"/>
              </a:solidFill>
              <a:latin typeface="Poppins SemiBold"/>
              <a:cs typeface="Poppins SemiBold"/>
            </a:endParaRPr>
          </a:p>
        </p:txBody>
      </p:sp>
      <p:pic>
        <p:nvPicPr>
          <p:cNvPr id="4" name="Picture 3" descr="A person in garment on stage with people in front of him&#10;&#10;AI-generated content may be incorrect.">
            <a:extLst>
              <a:ext uri="{FF2B5EF4-FFF2-40B4-BE49-F238E27FC236}">
                <a16:creationId xmlns:a16="http://schemas.microsoft.com/office/drawing/2014/main" id="{7810FD64-CB72-2475-4490-F63928FE5B19}"/>
              </a:ext>
            </a:extLst>
          </p:cNvPr>
          <p:cNvPicPr>
            <a:picLocks noChangeAspect="1"/>
          </p:cNvPicPr>
          <p:nvPr/>
        </p:nvPicPr>
        <p:blipFill>
          <a:blip r:embed="rId4"/>
          <a:stretch>
            <a:fillRect/>
          </a:stretch>
        </p:blipFill>
        <p:spPr>
          <a:xfrm>
            <a:off x="547077" y="169496"/>
            <a:ext cx="3692770" cy="2464777"/>
          </a:xfrm>
          <a:prstGeom prst="rect">
            <a:avLst/>
          </a:prstGeom>
          <a:ln>
            <a:noFill/>
          </a:ln>
          <a:effectLst>
            <a:softEdge rad="112500"/>
          </a:effectLst>
        </p:spPr>
      </p:pic>
    </p:spTree>
    <p:extLst>
      <p:ext uri="{BB962C8B-B14F-4D97-AF65-F5344CB8AC3E}">
        <p14:creationId xmlns:p14="http://schemas.microsoft.com/office/powerpoint/2010/main" val="34566991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building with snow on the ground&#10;&#10;Description automatically generated">
            <a:extLst>
              <a:ext uri="{FF2B5EF4-FFF2-40B4-BE49-F238E27FC236}">
                <a16:creationId xmlns:a16="http://schemas.microsoft.com/office/drawing/2014/main" id="{8B18B4AC-5D6A-4E42-AC5C-C398212F93B8}"/>
              </a:ext>
            </a:extLst>
          </p:cNvPr>
          <p:cNvPicPr>
            <a:picLocks noChangeAspect="1"/>
          </p:cNvPicPr>
          <p:nvPr/>
        </p:nvPicPr>
        <p:blipFill>
          <a:blip r:embed="rId3"/>
          <a:stretch>
            <a:fillRect/>
          </a:stretch>
        </p:blipFill>
        <p:spPr>
          <a:xfrm>
            <a:off x="0" y="0"/>
            <a:ext cx="12191999" cy="6858000"/>
          </a:xfrm>
          <a:prstGeom prst="rect">
            <a:avLst/>
          </a:prstGeom>
        </p:spPr>
      </p:pic>
      <p:sp>
        <p:nvSpPr>
          <p:cNvPr id="4" name="TextBox 3">
            <a:extLst>
              <a:ext uri="{FF2B5EF4-FFF2-40B4-BE49-F238E27FC236}">
                <a16:creationId xmlns:a16="http://schemas.microsoft.com/office/drawing/2014/main" id="{1D4FBF7D-71FC-E545-BDCB-D2F6434C2AA6}"/>
              </a:ext>
            </a:extLst>
          </p:cNvPr>
          <p:cNvSpPr txBox="1"/>
          <p:nvPr/>
        </p:nvSpPr>
        <p:spPr>
          <a:xfrm>
            <a:off x="2637971" y="214236"/>
            <a:ext cx="6921314" cy="1200329"/>
          </a:xfrm>
          <a:prstGeom prst="rect">
            <a:avLst/>
          </a:prstGeom>
          <a:noFill/>
        </p:spPr>
        <p:txBody>
          <a:bodyPr wrap="square" rtlCol="0">
            <a:spAutoFit/>
          </a:bodyPr>
          <a:lstStyle/>
          <a:p>
            <a:r>
              <a:rPr lang="en-US" sz="7200" b="1">
                <a:solidFill>
                  <a:schemeClr val="bg1"/>
                </a:solidFill>
                <a:latin typeface="Poppins" pitchFamily="2" charset="77"/>
                <a:cs typeface="Poppins" pitchFamily="2" charset="77"/>
              </a:rPr>
              <a:t>Expectations:</a:t>
            </a:r>
          </a:p>
        </p:txBody>
      </p:sp>
      <p:pic>
        <p:nvPicPr>
          <p:cNvPr id="7" name="Picture 6">
            <a:extLst>
              <a:ext uri="{FF2B5EF4-FFF2-40B4-BE49-F238E27FC236}">
                <a16:creationId xmlns:a16="http://schemas.microsoft.com/office/drawing/2014/main" id="{77E7F97A-7E4B-AD83-2843-05F30B6EEA74}"/>
              </a:ext>
            </a:extLst>
          </p:cNvPr>
          <p:cNvPicPr>
            <a:picLocks noChangeAspect="1"/>
          </p:cNvPicPr>
          <p:nvPr/>
        </p:nvPicPr>
        <p:blipFill>
          <a:blip r:embed="rId4"/>
          <a:srcRect l="7575" r="15219"/>
          <a:stretch>
            <a:fillRect/>
          </a:stretch>
        </p:blipFill>
        <p:spPr>
          <a:xfrm>
            <a:off x="137990" y="2150061"/>
            <a:ext cx="2797716" cy="3746941"/>
          </a:xfrm>
          <a:prstGeom prst="rect">
            <a:avLst/>
          </a:prstGeom>
          <a:ln>
            <a:noFill/>
          </a:ln>
          <a:effectLst>
            <a:softEdge rad="112500"/>
          </a:effectLst>
        </p:spPr>
      </p:pic>
      <p:pic>
        <p:nvPicPr>
          <p:cNvPr id="2" name="Picture 1" descr="A person and person on stage&#10;&#10;AI-generated content may be incorrect.">
            <a:extLst>
              <a:ext uri="{FF2B5EF4-FFF2-40B4-BE49-F238E27FC236}">
                <a16:creationId xmlns:a16="http://schemas.microsoft.com/office/drawing/2014/main" id="{4875B22F-EB93-2075-90E2-8BAA19F01D2D}"/>
              </a:ext>
            </a:extLst>
          </p:cNvPr>
          <p:cNvPicPr>
            <a:picLocks noChangeAspect="1"/>
          </p:cNvPicPr>
          <p:nvPr/>
        </p:nvPicPr>
        <p:blipFill>
          <a:blip r:embed="rId5"/>
          <a:stretch>
            <a:fillRect/>
          </a:stretch>
        </p:blipFill>
        <p:spPr>
          <a:xfrm>
            <a:off x="9326879" y="2044207"/>
            <a:ext cx="2630879" cy="3958647"/>
          </a:xfrm>
          <a:prstGeom prst="rect">
            <a:avLst/>
          </a:prstGeom>
          <a:ln>
            <a:noFill/>
          </a:ln>
          <a:effectLst>
            <a:softEdge rad="112500"/>
          </a:effectLst>
        </p:spPr>
      </p:pic>
      <p:sp>
        <p:nvSpPr>
          <p:cNvPr id="5" name="Subtitle 2">
            <a:extLst>
              <a:ext uri="{FF2B5EF4-FFF2-40B4-BE49-F238E27FC236}">
                <a16:creationId xmlns:a16="http://schemas.microsoft.com/office/drawing/2014/main" id="{C37EC3CE-7569-429E-9BC3-DB3902F66CFA}"/>
              </a:ext>
            </a:extLst>
          </p:cNvPr>
          <p:cNvSpPr>
            <a:spLocks noGrp="1"/>
          </p:cNvSpPr>
          <p:nvPr>
            <p:ph type="subTitle" idx="1"/>
          </p:nvPr>
        </p:nvSpPr>
        <p:spPr>
          <a:xfrm>
            <a:off x="1" y="1409597"/>
            <a:ext cx="12192000" cy="4320736"/>
          </a:xfrm>
        </p:spPr>
        <p:txBody>
          <a:bodyPr vert="horz" lIns="91440" tIns="45720" rIns="91440" bIns="45720" rtlCol="0" anchor="t">
            <a:noAutofit/>
          </a:bodyPr>
          <a:lstStyle/>
          <a:p>
            <a:pPr>
              <a:lnSpc>
                <a:spcPct val="120000"/>
              </a:lnSpc>
            </a:pPr>
            <a:r>
              <a:rPr lang="en-GB" sz="3000" b="1">
                <a:solidFill>
                  <a:schemeClr val="bg1"/>
                </a:solidFill>
                <a:latin typeface="Source Sans Pro"/>
                <a:ea typeface="Source Sans Pro"/>
              </a:rPr>
              <a:t>Full attendance </a:t>
            </a:r>
            <a:r>
              <a:rPr lang="en-GB" sz="2000">
                <a:solidFill>
                  <a:schemeClr val="bg1"/>
                </a:solidFill>
                <a:latin typeface="Source Sans Pro"/>
                <a:ea typeface="Source Sans Pro"/>
              </a:rPr>
              <a:t>in all lessons including Maths &amp; English where applicable</a:t>
            </a:r>
          </a:p>
          <a:p>
            <a:pPr>
              <a:lnSpc>
                <a:spcPct val="120000"/>
              </a:lnSpc>
            </a:pPr>
            <a:r>
              <a:rPr lang="en-GB" sz="2000">
                <a:solidFill>
                  <a:schemeClr val="bg1"/>
                </a:solidFill>
                <a:latin typeface="Source Sans Pro"/>
                <a:ea typeface="Source Sans Pro"/>
              </a:rPr>
              <a:t>Ability to maintain excellent punctuality</a:t>
            </a:r>
          </a:p>
          <a:p>
            <a:pPr>
              <a:lnSpc>
                <a:spcPct val="120000"/>
              </a:lnSpc>
            </a:pPr>
            <a:r>
              <a:rPr lang="en-GB" sz="2000">
                <a:solidFill>
                  <a:schemeClr val="bg1"/>
                </a:solidFill>
                <a:latin typeface="Source Sans Pro"/>
                <a:ea typeface="Source Sans Pro"/>
              </a:rPr>
              <a:t>Positive and enthusiastic attitude</a:t>
            </a:r>
          </a:p>
          <a:p>
            <a:pPr>
              <a:lnSpc>
                <a:spcPct val="120000"/>
              </a:lnSpc>
            </a:pPr>
            <a:r>
              <a:rPr lang="en-GB" sz="2000" b="1" u="sng">
                <a:solidFill>
                  <a:schemeClr val="bg1"/>
                </a:solidFill>
                <a:latin typeface="Source Sans Pro"/>
                <a:ea typeface="Source Sans Pro"/>
              </a:rPr>
              <a:t>Ability to meet deadlines</a:t>
            </a:r>
          </a:p>
          <a:p>
            <a:pPr>
              <a:lnSpc>
                <a:spcPct val="120000"/>
              </a:lnSpc>
            </a:pPr>
            <a:r>
              <a:rPr lang="en-GB" sz="2000">
                <a:solidFill>
                  <a:schemeClr val="bg1"/>
                </a:solidFill>
                <a:latin typeface="Source Sans Pro"/>
                <a:ea typeface="Source Sans Pro"/>
              </a:rPr>
              <a:t>Commitment to your full study programme </a:t>
            </a:r>
          </a:p>
          <a:p>
            <a:pPr>
              <a:lnSpc>
                <a:spcPct val="120000"/>
              </a:lnSpc>
            </a:pPr>
            <a:r>
              <a:rPr lang="en-GB" sz="1600">
                <a:solidFill>
                  <a:schemeClr val="bg1"/>
                </a:solidFill>
                <a:latin typeface="Source Sans Pro"/>
                <a:ea typeface="Source Sans Pro"/>
              </a:rPr>
              <a:t>(including homework, English and Maths, Work Placement &amp; enrichment activities)</a:t>
            </a:r>
          </a:p>
          <a:p>
            <a:pPr>
              <a:lnSpc>
                <a:spcPct val="120000"/>
              </a:lnSpc>
            </a:pPr>
            <a:r>
              <a:rPr lang="en-GB" sz="2000">
                <a:solidFill>
                  <a:schemeClr val="bg1"/>
                </a:solidFill>
                <a:latin typeface="Source Sans Pro"/>
                <a:ea typeface="Source Sans Pro"/>
              </a:rPr>
              <a:t>Full participation in all lessons</a:t>
            </a:r>
          </a:p>
          <a:p>
            <a:pPr>
              <a:lnSpc>
                <a:spcPct val="120000"/>
              </a:lnSpc>
            </a:pPr>
            <a:r>
              <a:rPr lang="en-GB" sz="2000">
                <a:solidFill>
                  <a:schemeClr val="bg1"/>
                </a:solidFill>
                <a:latin typeface="Source Sans Pro"/>
                <a:ea typeface="Source Sans Pro"/>
              </a:rPr>
              <a:t>Strong Communication Skills</a:t>
            </a:r>
          </a:p>
          <a:p>
            <a:pPr>
              <a:lnSpc>
                <a:spcPct val="120000"/>
              </a:lnSpc>
            </a:pPr>
            <a:r>
              <a:rPr lang="en-GB" sz="2000">
                <a:solidFill>
                  <a:schemeClr val="bg1"/>
                </a:solidFill>
                <a:latin typeface="Source Sans Pro"/>
                <a:ea typeface="Source Sans Pro"/>
              </a:rPr>
              <a:t>Attend all lessons appropriately prepared: </a:t>
            </a:r>
            <a:endParaRPr lang="en-GB" sz="2000">
              <a:solidFill>
                <a:schemeClr val="bg1"/>
              </a:solidFill>
              <a:latin typeface="Source Sans Pro" panose="020B0503030403020204" pitchFamily="34" charset="0"/>
              <a:ea typeface="Source Sans Pro" panose="020B0503030403020204" pitchFamily="34" charset="0"/>
            </a:endParaRPr>
          </a:p>
          <a:p>
            <a:pPr>
              <a:lnSpc>
                <a:spcPct val="120000"/>
              </a:lnSpc>
            </a:pPr>
            <a:r>
              <a:rPr lang="en-GB" sz="2000" i="1">
                <a:solidFill>
                  <a:schemeClr val="bg1"/>
                </a:solidFill>
                <a:latin typeface="Source Sans Pro"/>
                <a:ea typeface="Source Sans Pro"/>
              </a:rPr>
              <a:t>E.g. appropriate clothing for practical sessions.</a:t>
            </a:r>
          </a:p>
          <a:p>
            <a:pPr>
              <a:lnSpc>
                <a:spcPct val="120000"/>
              </a:lnSpc>
            </a:pPr>
            <a:r>
              <a:rPr lang="en-GB" sz="2000">
                <a:solidFill>
                  <a:schemeClr val="bg1"/>
                </a:solidFill>
                <a:latin typeface="Source Sans Pro"/>
                <a:ea typeface="Source Sans Pro"/>
                <a:cs typeface="Calibri" panose="020F0502020204030204"/>
              </a:rPr>
              <a:t>Maintain a healthy lifestyle</a:t>
            </a:r>
          </a:p>
        </p:txBody>
      </p:sp>
    </p:spTree>
    <p:extLst>
      <p:ext uri="{BB962C8B-B14F-4D97-AF65-F5344CB8AC3E}">
        <p14:creationId xmlns:p14="http://schemas.microsoft.com/office/powerpoint/2010/main" val="4390652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54A5658-B65F-6481-C8FB-0FA474A57A5C}"/>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1434986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3509828-8E6D-2C79-63D1-24BD8370646D}"/>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40147352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9427AF5F-9A0E-42B7-A252-FD64C9885F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2CFB2B84-1ADF-0A35-BB3C-5713DCDAB533}"/>
              </a:ext>
            </a:extLst>
          </p:cNvPr>
          <p:cNvSpPr txBox="1"/>
          <p:nvPr/>
        </p:nvSpPr>
        <p:spPr>
          <a:xfrm>
            <a:off x="838200" y="365125"/>
            <a:ext cx="10515600" cy="1306443"/>
          </a:xfrm>
          <a:prstGeom prst="rect">
            <a:avLst/>
          </a:prstGeom>
        </p:spPr>
        <p:txBody>
          <a:bodyPr vert="horz" lIns="91440" tIns="45720" rIns="91440" bIns="45720" rtlCol="0" anchor="ct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a:lnSpc>
                <a:spcPct val="90000"/>
              </a:lnSpc>
              <a:spcBef>
                <a:spcPct val="0"/>
              </a:spcBef>
              <a:spcAft>
                <a:spcPts val="600"/>
              </a:spcAft>
            </a:pPr>
            <a:r>
              <a:rPr lang="en-US" sz="4000" b="1">
                <a:latin typeface="+mj-lt"/>
                <a:ea typeface="+mj-ea"/>
                <a:cs typeface="+mj-cs"/>
              </a:rPr>
              <a:t>Term Dates 26/27</a:t>
            </a:r>
          </a:p>
        </p:txBody>
      </p:sp>
      <p:sp>
        <p:nvSpPr>
          <p:cNvPr id="8" name="TextBox 7">
            <a:extLst>
              <a:ext uri="{FF2B5EF4-FFF2-40B4-BE49-F238E27FC236}">
                <a16:creationId xmlns:a16="http://schemas.microsoft.com/office/drawing/2014/main" id="{86052802-232E-E2A3-2A11-94CFBD9DF996}"/>
              </a:ext>
            </a:extLst>
          </p:cNvPr>
          <p:cNvSpPr txBox="1"/>
          <p:nvPr/>
        </p:nvSpPr>
        <p:spPr>
          <a:xfrm>
            <a:off x="286657" y="1571625"/>
            <a:ext cx="4152774" cy="4303464"/>
          </a:xfrm>
          <a:prstGeom prst="rect">
            <a:avLst/>
          </a:prstGeom>
        </p:spPr>
        <p:txBody>
          <a:bodyPr vert="horz" lIns="91440" tIns="45720" rIns="91440" bIns="45720" rtlCol="0">
            <a:normAutofit/>
          </a:bodyPr>
          <a:lstStyle/>
          <a:p>
            <a:pPr indent="-228600" defTabSz="914400">
              <a:lnSpc>
                <a:spcPct val="90000"/>
              </a:lnSpc>
              <a:spcAft>
                <a:spcPts val="600"/>
              </a:spcAft>
              <a:buFont typeface="Arial" panose="020B0604020202020204" pitchFamily="34" charset="0"/>
              <a:buChar char="•"/>
            </a:pPr>
            <a:r>
              <a:rPr lang="en-US" sz="2000"/>
              <a:t>Welcome Fest: 1 day event for enrolling, completing paperwork, meeting new classmates, and all teaching staff. </a:t>
            </a:r>
          </a:p>
          <a:p>
            <a:pPr indent="-228600" defTabSz="914400">
              <a:lnSpc>
                <a:spcPct val="90000"/>
              </a:lnSpc>
              <a:spcAft>
                <a:spcPts val="600"/>
              </a:spcAft>
              <a:buFont typeface="Arial" panose="020B0604020202020204" pitchFamily="34" charset="0"/>
              <a:buChar char="•"/>
            </a:pPr>
            <a:endParaRPr lang="en-US" sz="2000"/>
          </a:p>
          <a:p>
            <a:pPr indent="-228600" defTabSz="914400">
              <a:lnSpc>
                <a:spcPct val="90000"/>
              </a:lnSpc>
              <a:spcAft>
                <a:spcPts val="600"/>
              </a:spcAft>
              <a:buFont typeface="Arial" panose="020B0604020202020204" pitchFamily="34" charset="0"/>
              <a:buChar char="•"/>
            </a:pPr>
            <a:r>
              <a:rPr lang="en-US" sz="2000"/>
              <a:t>Holidays should be booked outside of term time. Assessments are often group work and attendance is essential to success. </a:t>
            </a:r>
          </a:p>
          <a:p>
            <a:pPr indent="-228600" defTabSz="914400">
              <a:lnSpc>
                <a:spcPct val="90000"/>
              </a:lnSpc>
              <a:spcAft>
                <a:spcPts val="600"/>
              </a:spcAft>
              <a:buFont typeface="Arial" panose="020B0604020202020204" pitchFamily="34" charset="0"/>
              <a:buChar char="•"/>
            </a:pPr>
            <a:endParaRPr lang="en-US" sz="2000"/>
          </a:p>
        </p:txBody>
      </p:sp>
      <p:pic>
        <p:nvPicPr>
          <p:cNvPr id="2" name="Picture 1" descr="A screenshot of a calendar&#10;&#10;AI-generated content may be incorrect.">
            <a:extLst>
              <a:ext uri="{FF2B5EF4-FFF2-40B4-BE49-F238E27FC236}">
                <a16:creationId xmlns:a16="http://schemas.microsoft.com/office/drawing/2014/main" id="{1D72F188-2285-DFB5-904C-B9FFCD4B83D9}"/>
              </a:ext>
            </a:extLst>
          </p:cNvPr>
          <p:cNvPicPr>
            <a:picLocks noChangeAspect="1"/>
          </p:cNvPicPr>
          <p:nvPr/>
        </p:nvPicPr>
        <p:blipFill>
          <a:blip r:embed="rId2"/>
          <a:srcRect r="2" b="770"/>
          <a:stretch>
            <a:fillRect/>
          </a:stretch>
        </p:blipFill>
        <p:spPr>
          <a:xfrm>
            <a:off x="4595671" y="1338225"/>
            <a:ext cx="7302413" cy="4986807"/>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extLst>
      <p:ext uri="{BB962C8B-B14F-4D97-AF65-F5344CB8AC3E}">
        <p14:creationId xmlns:p14="http://schemas.microsoft.com/office/powerpoint/2010/main" val="19538391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78DF3CA-1B65-87F6-A17E-1E13F2FBCE81}"/>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3848399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2D00198-1F03-23EC-D13A-13F5A95C81AA}"/>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9345148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B8BDD60-79A1-E144-9A45-F310AA454576}"/>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picture containing text&#10;&#10;Description automatically generated">
            <a:extLst>
              <a:ext uri="{FF2B5EF4-FFF2-40B4-BE49-F238E27FC236}">
                <a16:creationId xmlns:a16="http://schemas.microsoft.com/office/drawing/2014/main" id="{DC8ECB39-64C7-B945-82EF-75C5AE936785}"/>
              </a:ext>
            </a:extLst>
          </p:cNvPr>
          <p:cNvPicPr>
            <a:picLocks noChangeAspect="1"/>
          </p:cNvPicPr>
          <p:nvPr/>
        </p:nvPicPr>
        <p:blipFill>
          <a:blip r:embed="rId2"/>
          <a:stretch>
            <a:fillRect/>
          </a:stretch>
        </p:blipFill>
        <p:spPr>
          <a:xfrm>
            <a:off x="5639" y="0"/>
            <a:ext cx="12180722"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562346" y="1202708"/>
            <a:ext cx="3084157" cy="1015663"/>
          </a:xfrm>
          <a:prstGeom prst="rect">
            <a:avLst/>
          </a:prstGeom>
          <a:noFill/>
        </p:spPr>
        <p:txBody>
          <a:bodyPr wrap="square" lIns="91440" tIns="45720" rIns="91440" bIns="45720" rtlCol="0" anchor="t">
            <a:spAutoFit/>
          </a:bodyPr>
          <a:lstStyle/>
          <a:p>
            <a:r>
              <a:rPr lang="en-US" sz="6000" b="1">
                <a:solidFill>
                  <a:schemeClr val="bg1"/>
                </a:solidFill>
                <a:latin typeface="Poppins SemiBold"/>
                <a:cs typeface="Poppins SemiBold"/>
              </a:rPr>
              <a:t>Teams </a:t>
            </a:r>
            <a:endParaRPr lang="en-US" sz="6000" b="1">
              <a:solidFill>
                <a:schemeClr val="bg1"/>
              </a:solidFill>
              <a:latin typeface="Poppins SemiBold" pitchFamily="2" charset="77"/>
              <a:cs typeface="Poppins SemiBold" pitchFamily="2" charset="77"/>
            </a:endParaRPr>
          </a:p>
        </p:txBody>
      </p:sp>
      <p:pic>
        <p:nvPicPr>
          <p:cNvPr id="8" name="Picture 7" descr="Microsoft to retire Teams Classic in April - San-iT">
            <a:extLst>
              <a:ext uri="{FF2B5EF4-FFF2-40B4-BE49-F238E27FC236}">
                <a16:creationId xmlns:a16="http://schemas.microsoft.com/office/drawing/2014/main" id="{4D1AEF87-8F4D-BBDF-61C5-BA137B15ECC7}"/>
              </a:ext>
            </a:extLst>
          </p:cNvPr>
          <p:cNvPicPr>
            <a:picLocks noChangeAspect="1"/>
          </p:cNvPicPr>
          <p:nvPr/>
        </p:nvPicPr>
        <p:blipFill>
          <a:blip r:embed="rId3"/>
          <a:stretch>
            <a:fillRect/>
          </a:stretch>
        </p:blipFill>
        <p:spPr>
          <a:xfrm>
            <a:off x="382044" y="2248164"/>
            <a:ext cx="3181610" cy="2904466"/>
          </a:xfrm>
          <a:prstGeom prst="rect">
            <a:avLst/>
          </a:prstGeom>
        </p:spPr>
      </p:pic>
      <p:sp>
        <p:nvSpPr>
          <p:cNvPr id="9" name="TextBox 8">
            <a:extLst>
              <a:ext uri="{FF2B5EF4-FFF2-40B4-BE49-F238E27FC236}">
                <a16:creationId xmlns:a16="http://schemas.microsoft.com/office/drawing/2014/main" id="{6F5C8469-7D14-8FBE-CF87-C76741D49786}"/>
              </a:ext>
            </a:extLst>
          </p:cNvPr>
          <p:cNvSpPr txBox="1"/>
          <p:nvPr/>
        </p:nvSpPr>
        <p:spPr>
          <a:xfrm>
            <a:off x="4081397" y="260959"/>
            <a:ext cx="7536493" cy="489364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a:solidFill>
                  <a:schemeClr val="bg1"/>
                </a:solidFill>
                <a:ea typeface="Calibri"/>
                <a:cs typeface="Calibri"/>
              </a:rPr>
              <a:t>Our communication systems and shared portal is Teams.</a:t>
            </a:r>
          </a:p>
          <a:p>
            <a:r>
              <a:rPr lang="en-US" sz="2400">
                <a:solidFill>
                  <a:schemeClr val="bg1"/>
                </a:solidFill>
                <a:ea typeface="Calibri"/>
                <a:cs typeface="Calibri"/>
              </a:rPr>
              <a:t>All students are required to have this downloaded on their phones in September in preparation to join their new class teams groups. </a:t>
            </a:r>
          </a:p>
          <a:p>
            <a:endParaRPr lang="en-US" sz="2400">
              <a:solidFill>
                <a:schemeClr val="bg1"/>
              </a:solidFill>
              <a:ea typeface="Calibri"/>
              <a:cs typeface="Calibri"/>
            </a:endParaRPr>
          </a:p>
          <a:p>
            <a:r>
              <a:rPr lang="en-US" sz="2400">
                <a:solidFill>
                  <a:schemeClr val="bg1"/>
                </a:solidFill>
                <a:ea typeface="Calibri"/>
                <a:cs typeface="Calibri"/>
              </a:rPr>
              <a:t>Teams is used for sharing important documents, information, direct line of contact to staff, assignment submissions, cross collaboration opportunities, work placement, personal development.</a:t>
            </a:r>
          </a:p>
          <a:p>
            <a:endParaRPr lang="en-US" sz="2400">
              <a:solidFill>
                <a:schemeClr val="bg1"/>
              </a:solidFill>
              <a:ea typeface="Calibri"/>
              <a:cs typeface="Calibri"/>
            </a:endParaRPr>
          </a:p>
          <a:p>
            <a:r>
              <a:rPr lang="en-US" sz="2400">
                <a:solidFill>
                  <a:schemeClr val="bg1"/>
                </a:solidFill>
                <a:ea typeface="Calibri"/>
                <a:cs typeface="Calibri"/>
              </a:rPr>
              <a:t>Our notifications are switched on, we receive notice of urgent messages both inside and outside of our working hours. We will not always respond immediately. </a:t>
            </a:r>
          </a:p>
        </p:txBody>
      </p:sp>
      <p:pic>
        <p:nvPicPr>
          <p:cNvPr id="2" name="Picture 1" descr="A screenshot of a computer&#10;&#10;AI-generated content may be incorrect.">
            <a:extLst>
              <a:ext uri="{FF2B5EF4-FFF2-40B4-BE49-F238E27FC236}">
                <a16:creationId xmlns:a16="http://schemas.microsoft.com/office/drawing/2014/main" id="{B6F09840-A8D3-BD4F-E6DA-324ED05A44A5}"/>
              </a:ext>
            </a:extLst>
          </p:cNvPr>
          <p:cNvPicPr>
            <a:picLocks noChangeAspect="1"/>
          </p:cNvPicPr>
          <p:nvPr/>
        </p:nvPicPr>
        <p:blipFill>
          <a:blip r:embed="rId4"/>
          <a:stretch>
            <a:fillRect/>
          </a:stretch>
        </p:blipFill>
        <p:spPr>
          <a:xfrm>
            <a:off x="1223963" y="5233534"/>
            <a:ext cx="9744075" cy="1514475"/>
          </a:xfrm>
          <a:prstGeom prst="rect">
            <a:avLst/>
          </a:prstGeom>
          <a:ln>
            <a:noFill/>
          </a:ln>
          <a:effectLst>
            <a:softEdge rad="112500"/>
          </a:effectLst>
        </p:spPr>
      </p:pic>
    </p:spTree>
    <p:extLst>
      <p:ext uri="{BB962C8B-B14F-4D97-AF65-F5344CB8AC3E}">
        <p14:creationId xmlns:p14="http://schemas.microsoft.com/office/powerpoint/2010/main" val="26701284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B31251A-9D5F-684F-BAB2-9A4BDECA9FD4}"/>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A picture containing shape&#10;&#10;Description automatically generated">
            <a:extLst>
              <a:ext uri="{FF2B5EF4-FFF2-40B4-BE49-F238E27FC236}">
                <a16:creationId xmlns:a16="http://schemas.microsoft.com/office/drawing/2014/main" id="{A5CB9E66-C893-FE47-8802-23BE6CD99C48}"/>
              </a:ext>
            </a:extLst>
          </p:cNvPr>
          <p:cNvPicPr>
            <a:picLocks noChangeAspect="1"/>
          </p:cNvPicPr>
          <p:nvPr/>
        </p:nvPicPr>
        <p:blipFill rotWithShape="1">
          <a:blip r:embed="rId3"/>
          <a:srcRect l="85604" r="-86" b="90038"/>
          <a:stretch/>
        </p:blipFill>
        <p:spPr>
          <a:xfrm>
            <a:off x="10429002" y="0"/>
            <a:ext cx="1764899" cy="683222"/>
          </a:xfrm>
          <a:prstGeom prst="rect">
            <a:avLst/>
          </a:prstGeom>
        </p:spPr>
      </p:pic>
      <p:sp>
        <p:nvSpPr>
          <p:cNvPr id="8" name="TextBox 7">
            <a:extLst>
              <a:ext uri="{FF2B5EF4-FFF2-40B4-BE49-F238E27FC236}">
                <a16:creationId xmlns:a16="http://schemas.microsoft.com/office/drawing/2014/main" id="{1D4FBF7D-71FC-E545-BDCB-D2F6434C2AA6}"/>
              </a:ext>
            </a:extLst>
          </p:cNvPr>
          <p:cNvSpPr txBox="1"/>
          <p:nvPr/>
        </p:nvSpPr>
        <p:spPr>
          <a:xfrm>
            <a:off x="3466829" y="191572"/>
            <a:ext cx="6363577" cy="1323439"/>
          </a:xfrm>
          <a:prstGeom prst="rect">
            <a:avLst/>
          </a:prstGeom>
          <a:noFill/>
        </p:spPr>
        <p:txBody>
          <a:bodyPr wrap="square" lIns="91440" tIns="45720" rIns="91440" bIns="45720" rtlCol="0" anchor="t">
            <a:spAutoFit/>
          </a:bodyPr>
          <a:lstStyle/>
          <a:p>
            <a:r>
              <a:rPr lang="en-US" sz="4000" b="1">
                <a:solidFill>
                  <a:schemeClr val="bg1"/>
                </a:solidFill>
                <a:latin typeface="Poppins"/>
                <a:cs typeface="Poppins"/>
              </a:rPr>
              <a:t>Performing Arts </a:t>
            </a:r>
            <a:endParaRPr lang="en-US">
              <a:solidFill>
                <a:schemeClr val="bg1"/>
              </a:solidFill>
            </a:endParaRPr>
          </a:p>
          <a:p>
            <a:r>
              <a:rPr lang="en-US" sz="4000" b="1">
                <a:solidFill>
                  <a:schemeClr val="bg1"/>
                </a:solidFill>
                <a:latin typeface="Poppins"/>
                <a:cs typeface="Poppins"/>
              </a:rPr>
              <a:t>Enrichment activities:</a:t>
            </a:r>
            <a:endParaRPr lang="en-US">
              <a:solidFill>
                <a:schemeClr val="bg1"/>
              </a:solidFill>
            </a:endParaRPr>
          </a:p>
        </p:txBody>
      </p:sp>
      <p:graphicFrame>
        <p:nvGraphicFramePr>
          <p:cNvPr id="16" name="TextBox 8">
            <a:extLst>
              <a:ext uri="{FF2B5EF4-FFF2-40B4-BE49-F238E27FC236}">
                <a16:creationId xmlns:a16="http://schemas.microsoft.com/office/drawing/2014/main" id="{33A1F542-EA5A-1994-D079-837DAC3D4DBD}"/>
              </a:ext>
            </a:extLst>
          </p:cNvPr>
          <p:cNvGraphicFramePr/>
          <p:nvPr>
            <p:extLst>
              <p:ext uri="{D42A27DB-BD31-4B8C-83A1-F6EECF244321}">
                <p14:modId xmlns:p14="http://schemas.microsoft.com/office/powerpoint/2010/main" val="1270544274"/>
              </p:ext>
            </p:extLst>
          </p:nvPr>
        </p:nvGraphicFramePr>
        <p:xfrm>
          <a:off x="3572957" y="1387729"/>
          <a:ext cx="7664476" cy="391203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4" name="Picture 3" descr="A group of people posing for a photo&#10;&#10;Description automatically generated">
            <a:extLst>
              <a:ext uri="{FF2B5EF4-FFF2-40B4-BE49-F238E27FC236}">
                <a16:creationId xmlns:a16="http://schemas.microsoft.com/office/drawing/2014/main" id="{AC182246-87DC-166C-13D9-6014DC875A59}"/>
              </a:ext>
            </a:extLst>
          </p:cNvPr>
          <p:cNvPicPr>
            <a:picLocks noChangeAspect="1"/>
          </p:cNvPicPr>
          <p:nvPr/>
        </p:nvPicPr>
        <p:blipFill rotWithShape="1">
          <a:blip r:embed="rId9"/>
          <a:srcRect l="9817" t="25038" r="16667" b="27896"/>
          <a:stretch/>
        </p:blipFill>
        <p:spPr>
          <a:xfrm>
            <a:off x="7520074" y="4663866"/>
            <a:ext cx="4620663" cy="2194134"/>
          </a:xfrm>
          <a:prstGeom prst="rect">
            <a:avLst/>
          </a:prstGeom>
          <a:ln>
            <a:noFill/>
          </a:ln>
          <a:effectLst>
            <a:softEdge rad="112500"/>
          </a:effectLst>
        </p:spPr>
      </p:pic>
      <p:pic>
        <p:nvPicPr>
          <p:cNvPr id="6" name="Picture 5" descr="A group of people posing for a photo&#10;&#10;AI-generated content may be incorrect.">
            <a:extLst>
              <a:ext uri="{FF2B5EF4-FFF2-40B4-BE49-F238E27FC236}">
                <a16:creationId xmlns:a16="http://schemas.microsoft.com/office/drawing/2014/main" id="{F43FA507-8863-DEFD-AA1B-D9D91D45F027}"/>
              </a:ext>
            </a:extLst>
          </p:cNvPr>
          <p:cNvPicPr>
            <a:picLocks noChangeAspect="1"/>
          </p:cNvPicPr>
          <p:nvPr/>
        </p:nvPicPr>
        <p:blipFill>
          <a:blip r:embed="rId10"/>
          <a:srcRect t="16200296" r="-119275" b="-16218519"/>
          <a:stretch>
            <a:fillRect/>
          </a:stretch>
        </p:blipFill>
        <p:spPr>
          <a:xfrm>
            <a:off x="3952875" y="1565999"/>
            <a:ext cx="4229160" cy="3113277"/>
          </a:xfrm>
          <a:prstGeom prst="rect">
            <a:avLst/>
          </a:prstGeom>
        </p:spPr>
      </p:pic>
      <p:pic>
        <p:nvPicPr>
          <p:cNvPr id="9" name="Picture 8" descr="A group of people posing for a photo&#10;&#10;AI-generated content may be incorrect.">
            <a:extLst>
              <a:ext uri="{FF2B5EF4-FFF2-40B4-BE49-F238E27FC236}">
                <a16:creationId xmlns:a16="http://schemas.microsoft.com/office/drawing/2014/main" id="{1DA375BC-38DF-F5D2-7DCB-E9D2FCC90930}"/>
              </a:ext>
            </a:extLst>
          </p:cNvPr>
          <p:cNvPicPr>
            <a:picLocks noChangeAspect="1"/>
          </p:cNvPicPr>
          <p:nvPr/>
        </p:nvPicPr>
        <p:blipFill>
          <a:blip r:embed="rId11"/>
          <a:stretch>
            <a:fillRect/>
          </a:stretch>
        </p:blipFill>
        <p:spPr>
          <a:xfrm>
            <a:off x="602029" y="190500"/>
            <a:ext cx="2762251" cy="3722077"/>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10" name="Picture 9" descr="A group of people posing for a photo&#10;&#10;AI-generated content may be incorrect.">
            <a:extLst>
              <a:ext uri="{FF2B5EF4-FFF2-40B4-BE49-F238E27FC236}">
                <a16:creationId xmlns:a16="http://schemas.microsoft.com/office/drawing/2014/main" id="{20B6142C-3DC3-096B-08B4-8766946C13EF}"/>
              </a:ext>
            </a:extLst>
          </p:cNvPr>
          <p:cNvPicPr>
            <a:picLocks noChangeAspect="1"/>
          </p:cNvPicPr>
          <p:nvPr/>
        </p:nvPicPr>
        <p:blipFill>
          <a:blip r:embed="rId10"/>
          <a:srcRect t="432970" r="21818" b="-375477"/>
          <a:stretch>
            <a:fillRect/>
          </a:stretch>
        </p:blipFill>
        <p:spPr>
          <a:xfrm>
            <a:off x="924413" y="4293577"/>
            <a:ext cx="2122840" cy="1526055"/>
          </a:xfrm>
          <a:prstGeom prst="rect">
            <a:avLst/>
          </a:prstGeom>
        </p:spPr>
      </p:pic>
      <p:pic>
        <p:nvPicPr>
          <p:cNvPr id="59" name="Picture 58" descr="A group of people posing for a photo&#10;&#10;AI-generated content may be incorrect.">
            <a:extLst>
              <a:ext uri="{FF2B5EF4-FFF2-40B4-BE49-F238E27FC236}">
                <a16:creationId xmlns:a16="http://schemas.microsoft.com/office/drawing/2014/main" id="{AF70F120-BE2A-37F7-C582-D9B463AC7F2E}"/>
              </a:ext>
            </a:extLst>
          </p:cNvPr>
          <p:cNvPicPr>
            <a:picLocks noChangeAspect="1"/>
          </p:cNvPicPr>
          <p:nvPr/>
        </p:nvPicPr>
        <p:blipFill>
          <a:blip r:embed="rId10"/>
          <a:srcRect r="526" b="17723"/>
          <a:stretch>
            <a:fillRect/>
          </a:stretch>
        </p:blipFill>
        <p:spPr>
          <a:xfrm>
            <a:off x="605101" y="3554745"/>
            <a:ext cx="2765546" cy="3107016"/>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extLst>
      <p:ext uri="{BB962C8B-B14F-4D97-AF65-F5344CB8AC3E}">
        <p14:creationId xmlns:p14="http://schemas.microsoft.com/office/powerpoint/2010/main" val="34574673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714FD92-290A-BA42-A1F2-35864E54A3D8}"/>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picture containing shape&#10;&#10;Description automatically generated">
            <a:extLst>
              <a:ext uri="{FF2B5EF4-FFF2-40B4-BE49-F238E27FC236}">
                <a16:creationId xmlns:a16="http://schemas.microsoft.com/office/drawing/2014/main" id="{0CA7D0B3-0087-744D-A51B-EA456958E91C}"/>
              </a:ext>
            </a:extLst>
          </p:cNvPr>
          <p:cNvPicPr>
            <a:picLocks noChangeAspect="1"/>
          </p:cNvPicPr>
          <p:nvPr/>
        </p:nvPicPr>
        <p:blipFill>
          <a:blip r:embed="rId2"/>
          <a:stretch>
            <a:fillRect/>
          </a:stretch>
        </p:blipFill>
        <p:spPr>
          <a:xfrm>
            <a:off x="2467" y="0"/>
            <a:ext cx="12187066" cy="6858000"/>
          </a:xfrm>
          <a:prstGeom prst="rect">
            <a:avLst/>
          </a:prstGeom>
        </p:spPr>
      </p:pic>
      <p:pic>
        <p:nvPicPr>
          <p:cNvPr id="14" name="Picture 13">
            <a:extLst>
              <a:ext uri="{FF2B5EF4-FFF2-40B4-BE49-F238E27FC236}">
                <a16:creationId xmlns:a16="http://schemas.microsoft.com/office/drawing/2014/main" id="{E5DA575F-7DC9-4807-9543-502B20EBF9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3852" y="1106678"/>
            <a:ext cx="10159765" cy="3384376"/>
          </a:xfrm>
          <a:prstGeom prst="rect">
            <a:avLst/>
          </a:prstGeom>
        </p:spPr>
      </p:pic>
      <p:pic>
        <p:nvPicPr>
          <p:cNvPr id="15" name="Picture 14">
            <a:extLst>
              <a:ext uri="{FF2B5EF4-FFF2-40B4-BE49-F238E27FC236}">
                <a16:creationId xmlns:a16="http://schemas.microsoft.com/office/drawing/2014/main" id="{8DFBFA80-1274-47F2-A8BF-AD417F87E83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3852" y="4491054"/>
            <a:ext cx="10157354" cy="2290746"/>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1448277" y="-3388"/>
            <a:ext cx="9377605" cy="1200329"/>
          </a:xfrm>
          <a:prstGeom prst="rect">
            <a:avLst/>
          </a:prstGeom>
          <a:noFill/>
        </p:spPr>
        <p:txBody>
          <a:bodyPr wrap="square" rtlCol="0">
            <a:spAutoFit/>
          </a:bodyPr>
          <a:lstStyle/>
          <a:p>
            <a:r>
              <a:rPr lang="en-US" sz="7200" b="1" i="1" spc="-150">
                <a:solidFill>
                  <a:schemeClr val="bg1"/>
                </a:solidFill>
                <a:latin typeface="Poppins" pitchFamily="2" charset="77"/>
                <a:cs typeface="Poppins" pitchFamily="2" charset="77"/>
              </a:rPr>
              <a:t>Progression Routes</a:t>
            </a:r>
          </a:p>
        </p:txBody>
      </p:sp>
    </p:spTree>
    <p:extLst>
      <p:ext uri="{BB962C8B-B14F-4D97-AF65-F5344CB8AC3E}">
        <p14:creationId xmlns:p14="http://schemas.microsoft.com/office/powerpoint/2010/main" val="19781724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B31251A-9D5F-684F-BAB2-9A4BDECA9FD4}"/>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A picture containing shape&#10;&#10;Description automatically generated">
            <a:extLst>
              <a:ext uri="{FF2B5EF4-FFF2-40B4-BE49-F238E27FC236}">
                <a16:creationId xmlns:a16="http://schemas.microsoft.com/office/drawing/2014/main" id="{A5CB9E66-C893-FE47-8802-23BE6CD99C48}"/>
              </a:ext>
            </a:extLst>
          </p:cNvPr>
          <p:cNvPicPr>
            <a:picLocks noChangeAspect="1"/>
          </p:cNvPicPr>
          <p:nvPr/>
        </p:nvPicPr>
        <p:blipFill rotWithShape="1">
          <a:blip r:embed="rId3"/>
          <a:srcRect l="85534"/>
          <a:stretch/>
        </p:blipFill>
        <p:spPr>
          <a:xfrm>
            <a:off x="10429002" y="0"/>
            <a:ext cx="1762998"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240413" y="177256"/>
            <a:ext cx="6331116" cy="923330"/>
          </a:xfrm>
          <a:prstGeom prst="rect">
            <a:avLst/>
          </a:prstGeom>
          <a:noFill/>
        </p:spPr>
        <p:txBody>
          <a:bodyPr wrap="square" rtlCol="0">
            <a:spAutoFit/>
          </a:bodyPr>
          <a:lstStyle/>
          <a:p>
            <a:r>
              <a:rPr lang="en-US" sz="5400" b="1" i="1">
                <a:solidFill>
                  <a:srgbClr val="F5AEBF"/>
                </a:solidFill>
                <a:latin typeface="Poppins" pitchFamily="2" charset="77"/>
                <a:cs typeface="Poppins" pitchFamily="2" charset="77"/>
              </a:rPr>
              <a:t>Successes</a:t>
            </a:r>
          </a:p>
        </p:txBody>
      </p:sp>
      <p:pic>
        <p:nvPicPr>
          <p:cNvPr id="7" name="Picture 2" descr="Image may contain: 1 person">
            <a:extLst>
              <a:ext uri="{FF2B5EF4-FFF2-40B4-BE49-F238E27FC236}">
                <a16:creationId xmlns:a16="http://schemas.microsoft.com/office/drawing/2014/main" id="{13365BB4-8028-4DF6-8E8F-608B687BD23C}"/>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6978" r="16977"/>
          <a:stretch/>
        </p:blipFill>
        <p:spPr bwMode="auto">
          <a:xfrm>
            <a:off x="567822" y="1018793"/>
            <a:ext cx="1683730" cy="2549351"/>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8" name="TextBox 7">
            <a:extLst>
              <a:ext uri="{FF2B5EF4-FFF2-40B4-BE49-F238E27FC236}">
                <a16:creationId xmlns:a16="http://schemas.microsoft.com/office/drawing/2014/main" id="{43964C1C-29C4-4C9E-84EE-DA38E86DDE81}"/>
              </a:ext>
            </a:extLst>
          </p:cNvPr>
          <p:cNvSpPr txBox="1"/>
          <p:nvPr/>
        </p:nvSpPr>
        <p:spPr>
          <a:xfrm>
            <a:off x="2261990" y="1097915"/>
            <a:ext cx="7499519" cy="1569660"/>
          </a:xfrm>
          <a:prstGeom prst="rect">
            <a:avLst/>
          </a:prstGeom>
          <a:noFill/>
        </p:spPr>
        <p:txBody>
          <a:bodyPr wrap="square" lIns="91440" tIns="45720" rIns="91440" bIns="45720" rtlCol="0" anchor="t">
            <a:spAutoFit/>
          </a:bodyPr>
          <a:lstStyle/>
          <a:p>
            <a:r>
              <a:rPr lang="en-GB" sz="2400" b="1">
                <a:solidFill>
                  <a:schemeClr val="bg1"/>
                </a:solidFill>
                <a:latin typeface="Source Sans Pro"/>
                <a:ea typeface="Source Sans Pro"/>
              </a:rPr>
              <a:t>Charlotte Bradley </a:t>
            </a:r>
          </a:p>
          <a:p>
            <a:r>
              <a:rPr lang="en-GB" sz="2400">
                <a:solidFill>
                  <a:schemeClr val="bg1"/>
                </a:solidFill>
                <a:latin typeface="Source Sans Pro"/>
                <a:ea typeface="Source Sans Pro"/>
              </a:rPr>
              <a:t>Musical Theatre – London School Musical Theatre</a:t>
            </a:r>
          </a:p>
          <a:p>
            <a:r>
              <a:rPr lang="en-GB" sz="2400" b="1">
                <a:solidFill>
                  <a:schemeClr val="bg1"/>
                </a:solidFill>
                <a:latin typeface="Source Sans Pro"/>
                <a:ea typeface="Source Sans Pro"/>
              </a:rPr>
              <a:t>BAFTA award winner -  Short form programme: '</a:t>
            </a:r>
            <a:r>
              <a:rPr lang="en-GB" sz="2400">
                <a:solidFill>
                  <a:schemeClr val="bg1"/>
                </a:solidFill>
                <a:latin typeface="Source Sans Pro"/>
                <a:ea typeface="Source Sans Pro"/>
              </a:rPr>
              <a:t>How to be a person'</a:t>
            </a:r>
            <a:endParaRPr lang="en-GB" sz="2400" b="1">
              <a:solidFill>
                <a:schemeClr val="bg1"/>
              </a:solidFill>
              <a:latin typeface="Source Sans Pro"/>
              <a:ea typeface="Source Sans Pro"/>
            </a:endParaRPr>
          </a:p>
        </p:txBody>
      </p:sp>
      <p:pic>
        <p:nvPicPr>
          <p:cNvPr id="10" name="Picture 10" descr="Image may contain: 1 person">
            <a:extLst>
              <a:ext uri="{FF2B5EF4-FFF2-40B4-BE49-F238E27FC236}">
                <a16:creationId xmlns:a16="http://schemas.microsoft.com/office/drawing/2014/main" id="{B8B2FF4A-7EDE-479D-9CA6-94533F9EDA7E}"/>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627316" y="2293815"/>
            <a:ext cx="1986487" cy="1984191"/>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2" name="TextBox 11">
            <a:extLst>
              <a:ext uri="{FF2B5EF4-FFF2-40B4-BE49-F238E27FC236}">
                <a16:creationId xmlns:a16="http://schemas.microsoft.com/office/drawing/2014/main" id="{1A0CFC3D-FFAC-45E0-8171-000C240F46CE}"/>
              </a:ext>
            </a:extLst>
          </p:cNvPr>
          <p:cNvSpPr txBox="1"/>
          <p:nvPr/>
        </p:nvSpPr>
        <p:spPr>
          <a:xfrm>
            <a:off x="1976524" y="2296512"/>
            <a:ext cx="7643535" cy="1938992"/>
          </a:xfrm>
          <a:prstGeom prst="rect">
            <a:avLst/>
          </a:prstGeom>
          <a:noFill/>
        </p:spPr>
        <p:txBody>
          <a:bodyPr wrap="square" lIns="91440" tIns="45720" rIns="91440" bIns="45720" rtlCol="0" anchor="t">
            <a:spAutoFit/>
          </a:bodyPr>
          <a:lstStyle/>
          <a:p>
            <a:pPr algn="r"/>
            <a:r>
              <a:rPr lang="en-GB" sz="2400" b="1">
                <a:solidFill>
                  <a:schemeClr val="bg1"/>
                </a:solidFill>
                <a:latin typeface="Source Sans Pro"/>
                <a:ea typeface="Source Sans Pro"/>
              </a:rPr>
              <a:t>Gustav Die</a:t>
            </a:r>
          </a:p>
          <a:p>
            <a:pPr algn="r"/>
            <a:r>
              <a:rPr lang="en-GB" sz="2400">
                <a:solidFill>
                  <a:schemeClr val="bg1"/>
                </a:solidFill>
                <a:latin typeface="Source Sans Pro"/>
                <a:ea typeface="Source Sans Pro"/>
              </a:rPr>
              <a:t>Dance – Urdang</a:t>
            </a:r>
          </a:p>
          <a:p>
            <a:pPr algn="r"/>
            <a:r>
              <a:rPr lang="en-GB" sz="2400" b="1">
                <a:solidFill>
                  <a:schemeClr val="bg1"/>
                </a:solidFill>
                <a:latin typeface="Source Sans Pro"/>
                <a:ea typeface="Source Sans Pro"/>
              </a:rPr>
              <a:t>Dancer - Ed Sheeran music video: Bad Habits</a:t>
            </a:r>
            <a:endParaRPr lang="en-GB" sz="2400" b="1">
              <a:solidFill>
                <a:schemeClr val="bg1"/>
              </a:solidFill>
              <a:latin typeface="Source Sans Pro" panose="020B0503030403020204" pitchFamily="34" charset="0"/>
              <a:ea typeface="Source Sans Pro" panose="020B0503030403020204" pitchFamily="34" charset="0"/>
            </a:endParaRPr>
          </a:p>
          <a:p>
            <a:pPr algn="r"/>
            <a:r>
              <a:rPr lang="en-GB" sz="2400" b="1">
                <a:solidFill>
                  <a:schemeClr val="bg1"/>
                </a:solidFill>
                <a:latin typeface="Source Sans Pro"/>
                <a:ea typeface="Source Sans Pro"/>
              </a:rPr>
              <a:t>Dancer – Matilda &amp; Barbie films</a:t>
            </a:r>
            <a:endParaRPr lang="en-GB" sz="1100" b="1">
              <a:solidFill>
                <a:schemeClr val="bg1"/>
              </a:solidFill>
              <a:latin typeface="Source Sans Pro"/>
              <a:ea typeface="Source Sans Pro"/>
            </a:endParaRPr>
          </a:p>
          <a:p>
            <a:pPr algn="r"/>
            <a:r>
              <a:rPr lang="en-GB" sz="2400" b="1">
                <a:solidFill>
                  <a:schemeClr val="bg1"/>
                </a:solidFill>
                <a:latin typeface="Source Sans Pro"/>
                <a:ea typeface="Source Sans Pro"/>
              </a:rPr>
              <a:t>Dancer Brit awards 2024</a:t>
            </a:r>
          </a:p>
        </p:txBody>
      </p:sp>
      <p:pic>
        <p:nvPicPr>
          <p:cNvPr id="13" name="Picture 2" descr="Image may contain: 1 person, smiling">
            <a:extLst>
              <a:ext uri="{FF2B5EF4-FFF2-40B4-BE49-F238E27FC236}">
                <a16:creationId xmlns:a16="http://schemas.microsoft.com/office/drawing/2014/main" id="{C8C5354C-271F-4A67-AF2E-C7F6553ED60D}"/>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4300" t="10304"/>
          <a:stretch/>
        </p:blipFill>
        <p:spPr bwMode="auto">
          <a:xfrm>
            <a:off x="451821" y="4151415"/>
            <a:ext cx="2262234" cy="2367737"/>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5" name="TextBox 14">
            <a:extLst>
              <a:ext uri="{FF2B5EF4-FFF2-40B4-BE49-F238E27FC236}">
                <a16:creationId xmlns:a16="http://schemas.microsoft.com/office/drawing/2014/main" id="{D38B3E32-C61F-4D76-8C73-B955A9AB66F0}"/>
              </a:ext>
            </a:extLst>
          </p:cNvPr>
          <p:cNvSpPr txBox="1"/>
          <p:nvPr/>
        </p:nvSpPr>
        <p:spPr>
          <a:xfrm>
            <a:off x="2715549" y="4066895"/>
            <a:ext cx="8313710" cy="2708971"/>
          </a:xfrm>
          <a:prstGeom prst="rect">
            <a:avLst/>
          </a:prstGeom>
          <a:noFill/>
        </p:spPr>
        <p:txBody>
          <a:bodyPr wrap="square" lIns="91440" tIns="45720" rIns="91440" bIns="45720" rtlCol="0" anchor="t">
            <a:spAutoFit/>
          </a:bodyPr>
          <a:lstStyle/>
          <a:p>
            <a:r>
              <a:rPr lang="en-GB" sz="2400" b="1">
                <a:solidFill>
                  <a:schemeClr val="bg1"/>
                </a:solidFill>
                <a:latin typeface="Source Sans Pro"/>
                <a:ea typeface="Source Sans Pro"/>
              </a:rPr>
              <a:t>Ross Adams</a:t>
            </a:r>
          </a:p>
          <a:p>
            <a:r>
              <a:rPr lang="en-GB" sz="2400">
                <a:solidFill>
                  <a:schemeClr val="bg1"/>
                </a:solidFill>
                <a:latin typeface="Source Sans Pro"/>
                <a:ea typeface="Source Sans Pro"/>
              </a:rPr>
              <a:t>Performing Arts – University of Salford</a:t>
            </a:r>
          </a:p>
          <a:p>
            <a:r>
              <a:rPr lang="en-GB" sz="2400" b="1">
                <a:solidFill>
                  <a:schemeClr val="bg1"/>
                </a:solidFill>
                <a:latin typeface="Source Sans Pro"/>
                <a:ea typeface="Source Sans Pro"/>
              </a:rPr>
              <a:t>Geff Boyer - The Gemma Factor</a:t>
            </a:r>
          </a:p>
          <a:p>
            <a:r>
              <a:rPr lang="en-GB" sz="2400" b="1">
                <a:solidFill>
                  <a:schemeClr val="bg1"/>
                </a:solidFill>
                <a:latin typeface="Source Sans Pro"/>
                <a:ea typeface="Source Sans Pro"/>
              </a:rPr>
              <a:t>Scott </a:t>
            </a:r>
            <a:r>
              <a:rPr lang="en-GB" sz="2400" b="1" err="1">
                <a:solidFill>
                  <a:schemeClr val="bg1"/>
                </a:solidFill>
                <a:latin typeface="Source Sans Pro"/>
                <a:ea typeface="Source Sans Pro"/>
              </a:rPr>
              <a:t>Drinkwell</a:t>
            </a:r>
            <a:r>
              <a:rPr lang="en-GB" sz="2400" b="1">
                <a:solidFill>
                  <a:schemeClr val="bg1"/>
                </a:solidFill>
                <a:latin typeface="Source Sans Pro"/>
                <a:ea typeface="Source Sans Pro"/>
              </a:rPr>
              <a:t> – </a:t>
            </a:r>
            <a:r>
              <a:rPr lang="en-GB" sz="2400" b="1" err="1">
                <a:solidFill>
                  <a:schemeClr val="bg1"/>
                </a:solidFill>
                <a:latin typeface="Source Sans Pro"/>
                <a:ea typeface="Source Sans Pro"/>
              </a:rPr>
              <a:t>Hollyoaks</a:t>
            </a:r>
            <a:r>
              <a:rPr lang="en-GB" sz="2400" b="1">
                <a:solidFill>
                  <a:schemeClr val="bg1"/>
                </a:solidFill>
                <a:latin typeface="Source Sans Pro"/>
                <a:ea typeface="Source Sans Pro"/>
              </a:rPr>
              <a:t> 2015-2024 (2 British soap awards)</a:t>
            </a:r>
            <a:endParaRPr lang="en-GB" sz="2400" b="1">
              <a:solidFill>
                <a:schemeClr val="bg1"/>
              </a:solidFill>
              <a:latin typeface="Source Sans Pro" panose="020B0503030403020204" pitchFamily="34" charset="0"/>
              <a:ea typeface="Source Sans Pro" panose="020B0503030403020204" pitchFamily="34" charset="0"/>
            </a:endParaRPr>
          </a:p>
          <a:p>
            <a:r>
              <a:rPr lang="en-GB" sz="2400" b="1" err="1">
                <a:solidFill>
                  <a:schemeClr val="bg1"/>
                </a:solidFill>
                <a:latin typeface="Source Sans Pro"/>
                <a:ea typeface="Source Sans Pro"/>
              </a:rPr>
              <a:t>Assistand</a:t>
            </a:r>
            <a:r>
              <a:rPr lang="en-GB" sz="2400" b="1">
                <a:solidFill>
                  <a:schemeClr val="bg1"/>
                </a:solidFill>
                <a:latin typeface="Source Sans Pro"/>
                <a:ea typeface="Source Sans Pro"/>
              </a:rPr>
              <a:t> producer – Coronation Street</a:t>
            </a:r>
          </a:p>
          <a:p>
            <a:r>
              <a:rPr lang="en-GB" sz="2400" b="1" err="1">
                <a:solidFill>
                  <a:schemeClr val="bg1"/>
                </a:solidFill>
                <a:latin typeface="Source Sans Pro"/>
                <a:ea typeface="Source Sans Pro"/>
              </a:rPr>
              <a:t>Storyliner</a:t>
            </a:r>
            <a:r>
              <a:rPr lang="en-GB" sz="2400" b="1">
                <a:solidFill>
                  <a:schemeClr val="bg1"/>
                </a:solidFill>
                <a:latin typeface="Source Sans Pro"/>
                <a:ea typeface="Source Sans Pro"/>
              </a:rPr>
              <a:t> - Emmerdale</a:t>
            </a:r>
            <a:endParaRPr lang="en-GB" sz="2400" b="1">
              <a:solidFill>
                <a:schemeClr val="bg1"/>
              </a:solidFill>
              <a:latin typeface="Source Sans Pro" panose="020B0503030403020204" pitchFamily="34" charset="0"/>
              <a:ea typeface="Source Sans Pro" panose="020B0503030403020204" pitchFamily="34" charset="0"/>
            </a:endParaRPr>
          </a:p>
        </p:txBody>
      </p:sp>
    </p:spTree>
    <p:extLst>
      <p:ext uri="{BB962C8B-B14F-4D97-AF65-F5344CB8AC3E}">
        <p14:creationId xmlns:p14="http://schemas.microsoft.com/office/powerpoint/2010/main" val="21834448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building with snow on the ground&#10;&#10;Description automatically generated">
            <a:extLst>
              <a:ext uri="{FF2B5EF4-FFF2-40B4-BE49-F238E27FC236}">
                <a16:creationId xmlns:a16="http://schemas.microsoft.com/office/drawing/2014/main" id="{8B18B4AC-5D6A-4E42-AC5C-C398212F93B8}"/>
              </a:ext>
            </a:extLst>
          </p:cNvPr>
          <p:cNvPicPr>
            <a:picLocks noChangeAspect="1"/>
          </p:cNvPicPr>
          <p:nvPr/>
        </p:nvPicPr>
        <p:blipFill>
          <a:blip r:embed="rId3"/>
          <a:stretch>
            <a:fillRect/>
          </a:stretch>
        </p:blipFill>
        <p:spPr>
          <a:xfrm>
            <a:off x="0" y="0"/>
            <a:ext cx="12191999" cy="6858000"/>
          </a:xfrm>
          <a:prstGeom prst="rect">
            <a:avLst/>
          </a:prstGeom>
        </p:spPr>
      </p:pic>
      <p:sp>
        <p:nvSpPr>
          <p:cNvPr id="7" name="TextBox 6">
            <a:extLst>
              <a:ext uri="{FF2B5EF4-FFF2-40B4-BE49-F238E27FC236}">
                <a16:creationId xmlns:a16="http://schemas.microsoft.com/office/drawing/2014/main" id="{1D4FBF7D-71FC-E545-BDCB-D2F6434C2AA6}"/>
              </a:ext>
            </a:extLst>
          </p:cNvPr>
          <p:cNvSpPr txBox="1"/>
          <p:nvPr/>
        </p:nvSpPr>
        <p:spPr>
          <a:xfrm>
            <a:off x="547834" y="822400"/>
            <a:ext cx="11110765" cy="815608"/>
          </a:xfrm>
          <a:prstGeom prst="rect">
            <a:avLst/>
          </a:prstGeom>
          <a:noFill/>
        </p:spPr>
        <p:txBody>
          <a:bodyPr wrap="square" lIns="91440" tIns="45720" rIns="91440" bIns="45720" rtlCol="0" anchor="t">
            <a:spAutoFit/>
          </a:bodyPr>
          <a:lstStyle/>
          <a:p>
            <a:r>
              <a:rPr lang="en-US" sz="4700" b="1">
                <a:solidFill>
                  <a:schemeClr val="bg1"/>
                </a:solidFill>
                <a:latin typeface="Poppins"/>
                <a:cs typeface="Poppins"/>
              </a:rPr>
              <a:t>Performing Arts Curriculum Team:</a:t>
            </a:r>
            <a:endParaRPr lang="en-US" sz="4700">
              <a:solidFill>
                <a:schemeClr val="bg1"/>
              </a:solidFill>
              <a:ea typeface="Calibri"/>
              <a:cs typeface="Calibri"/>
            </a:endParaRPr>
          </a:p>
        </p:txBody>
      </p:sp>
      <p:graphicFrame>
        <p:nvGraphicFramePr>
          <p:cNvPr id="2" name="Table 1">
            <a:extLst>
              <a:ext uri="{FF2B5EF4-FFF2-40B4-BE49-F238E27FC236}">
                <a16:creationId xmlns:a16="http://schemas.microsoft.com/office/drawing/2014/main" id="{09B210D2-661A-DA01-7A47-A0E286B5F74F}"/>
              </a:ext>
            </a:extLst>
          </p:cNvPr>
          <p:cNvGraphicFramePr>
            <a:graphicFrameLocks noGrp="1"/>
          </p:cNvGraphicFramePr>
          <p:nvPr>
            <p:extLst>
              <p:ext uri="{D42A27DB-BD31-4B8C-83A1-F6EECF244321}">
                <p14:modId xmlns:p14="http://schemas.microsoft.com/office/powerpoint/2010/main" val="1965942896"/>
              </p:ext>
            </p:extLst>
          </p:nvPr>
        </p:nvGraphicFramePr>
        <p:xfrm>
          <a:off x="901337" y="1825462"/>
          <a:ext cx="10401800" cy="4242768"/>
        </p:xfrm>
        <a:graphic>
          <a:graphicData uri="http://schemas.openxmlformats.org/drawingml/2006/table">
            <a:tbl>
              <a:tblPr firstRow="1" bandRow="1">
                <a:tableStyleId>{2D5ABB26-0587-4C30-8999-92F81FD0307C}</a:tableStyleId>
              </a:tblPr>
              <a:tblGrid>
                <a:gridCol w="3132666">
                  <a:extLst>
                    <a:ext uri="{9D8B030D-6E8A-4147-A177-3AD203B41FA5}">
                      <a16:colId xmlns:a16="http://schemas.microsoft.com/office/drawing/2014/main" val="3810662744"/>
                    </a:ext>
                  </a:extLst>
                </a:gridCol>
                <a:gridCol w="7269134">
                  <a:extLst>
                    <a:ext uri="{9D8B030D-6E8A-4147-A177-3AD203B41FA5}">
                      <a16:colId xmlns:a16="http://schemas.microsoft.com/office/drawing/2014/main" val="3591987552"/>
                    </a:ext>
                  </a:extLst>
                </a:gridCol>
              </a:tblGrid>
              <a:tr h="530346">
                <a:tc>
                  <a:txBody>
                    <a:bodyPr/>
                    <a:lstStyle/>
                    <a:p>
                      <a:r>
                        <a:rPr lang="en-US" sz="2800">
                          <a:solidFill>
                            <a:schemeClr val="bg1"/>
                          </a:solidFill>
                        </a:rPr>
                        <a:t>Si Chambers</a:t>
                      </a:r>
                    </a:p>
                  </a:txBody>
                  <a:tcPr>
                    <a:lnL w="0">
                      <a:noFill/>
                    </a:lnL>
                    <a:lnR w="0">
                      <a:noFill/>
                    </a:lnR>
                    <a:lnT w="0">
                      <a:noFill/>
                    </a:lnT>
                    <a:lnB w="0">
                      <a:noFill/>
                    </a:lnB>
                  </a:tcPr>
                </a:tc>
                <a:tc>
                  <a:txBody>
                    <a:bodyPr/>
                    <a:lstStyle/>
                    <a:p>
                      <a:r>
                        <a:rPr lang="en-US" sz="2800">
                          <a:solidFill>
                            <a:schemeClr val="bg1"/>
                          </a:solidFill>
                        </a:rPr>
                        <a:t>Head of School</a:t>
                      </a:r>
                    </a:p>
                  </a:txBody>
                  <a:tcPr>
                    <a:lnL w="0">
                      <a:noFill/>
                    </a:lnL>
                    <a:lnR w="0">
                      <a:noFill/>
                    </a:lnR>
                    <a:lnT w="0">
                      <a:noFill/>
                    </a:lnT>
                    <a:lnB w="0">
                      <a:noFill/>
                    </a:lnB>
                  </a:tcPr>
                </a:tc>
                <a:extLst>
                  <a:ext uri="{0D108BD9-81ED-4DB2-BD59-A6C34878D82A}">
                    <a16:rowId xmlns:a16="http://schemas.microsoft.com/office/drawing/2014/main" val="632138232"/>
                  </a:ext>
                </a:extLst>
              </a:tr>
              <a:tr h="530346">
                <a:tc>
                  <a:txBody>
                    <a:bodyPr/>
                    <a:lstStyle/>
                    <a:p>
                      <a:r>
                        <a:rPr lang="en-US" sz="2800">
                          <a:solidFill>
                            <a:schemeClr val="bg1"/>
                          </a:solidFill>
                        </a:rPr>
                        <a:t>Simon Jefferson</a:t>
                      </a:r>
                    </a:p>
                  </a:txBody>
                  <a:tcPr>
                    <a:lnL w="0">
                      <a:noFill/>
                    </a:lnL>
                    <a:lnR w="0">
                      <a:noFill/>
                    </a:lnR>
                    <a:lnT w="0">
                      <a:noFill/>
                    </a:lnT>
                    <a:lnB w="0">
                      <a:noFill/>
                    </a:lnB>
                  </a:tcPr>
                </a:tc>
                <a:tc>
                  <a:txBody>
                    <a:bodyPr/>
                    <a:lstStyle/>
                    <a:p>
                      <a:r>
                        <a:rPr lang="en-US" sz="2800">
                          <a:solidFill>
                            <a:schemeClr val="bg1"/>
                          </a:solidFill>
                        </a:rPr>
                        <a:t>Curriculum Manager</a:t>
                      </a:r>
                    </a:p>
                  </a:txBody>
                  <a:tcPr>
                    <a:lnL w="0">
                      <a:noFill/>
                    </a:lnL>
                    <a:lnR w="0">
                      <a:noFill/>
                    </a:lnR>
                    <a:lnT w="0">
                      <a:noFill/>
                    </a:lnT>
                    <a:lnB w="0">
                      <a:noFill/>
                    </a:lnB>
                  </a:tcPr>
                </a:tc>
                <a:extLst>
                  <a:ext uri="{0D108BD9-81ED-4DB2-BD59-A6C34878D82A}">
                    <a16:rowId xmlns:a16="http://schemas.microsoft.com/office/drawing/2014/main" val="2692997360"/>
                  </a:ext>
                </a:extLst>
              </a:tr>
              <a:tr h="530346">
                <a:tc>
                  <a:txBody>
                    <a:bodyPr/>
                    <a:lstStyle/>
                    <a:p>
                      <a:r>
                        <a:rPr lang="en-US" sz="2800">
                          <a:solidFill>
                            <a:schemeClr val="bg1"/>
                          </a:solidFill>
                        </a:rPr>
                        <a:t>Faye Cunningham</a:t>
                      </a:r>
                    </a:p>
                  </a:txBody>
                  <a:tcPr>
                    <a:lnL w="0">
                      <a:noFill/>
                    </a:lnL>
                    <a:lnR w="0">
                      <a:noFill/>
                    </a:lnR>
                    <a:lnT w="0">
                      <a:noFill/>
                    </a:lnT>
                    <a:lnB w="0">
                      <a:noFill/>
                    </a:lnB>
                  </a:tcPr>
                </a:tc>
                <a:tc>
                  <a:txBody>
                    <a:bodyPr/>
                    <a:lstStyle/>
                    <a:p>
                      <a:r>
                        <a:rPr lang="en-US" sz="2800">
                          <a:solidFill>
                            <a:schemeClr val="bg1"/>
                          </a:solidFill>
                        </a:rPr>
                        <a:t>Acting specialist - </a:t>
                      </a:r>
                      <a:r>
                        <a:rPr lang="en-US" sz="2400" err="1">
                          <a:solidFill>
                            <a:schemeClr val="bg1"/>
                          </a:solidFill>
                        </a:rPr>
                        <a:t>Programme</a:t>
                      </a:r>
                      <a:r>
                        <a:rPr lang="en-US" sz="2400">
                          <a:solidFill>
                            <a:schemeClr val="bg1"/>
                          </a:solidFill>
                        </a:rPr>
                        <a:t> lead level 3 &amp; Lead IV</a:t>
                      </a:r>
                    </a:p>
                  </a:txBody>
                  <a:tcPr>
                    <a:lnL w="0">
                      <a:noFill/>
                    </a:lnL>
                    <a:lnR w="0">
                      <a:noFill/>
                    </a:lnR>
                    <a:lnT w="0">
                      <a:noFill/>
                    </a:lnT>
                    <a:lnB w="0">
                      <a:noFill/>
                    </a:lnB>
                  </a:tcPr>
                </a:tc>
                <a:extLst>
                  <a:ext uri="{0D108BD9-81ED-4DB2-BD59-A6C34878D82A}">
                    <a16:rowId xmlns:a16="http://schemas.microsoft.com/office/drawing/2014/main" val="2333358537"/>
                  </a:ext>
                </a:extLst>
              </a:tr>
              <a:tr h="530346">
                <a:tc>
                  <a:txBody>
                    <a:bodyPr/>
                    <a:lstStyle/>
                    <a:p>
                      <a:r>
                        <a:rPr lang="en-US" sz="2800">
                          <a:solidFill>
                            <a:schemeClr val="bg1"/>
                          </a:solidFill>
                        </a:rPr>
                        <a:t>Lisa Petrie</a:t>
                      </a:r>
                    </a:p>
                  </a:txBody>
                  <a:tcPr>
                    <a:lnL w="0">
                      <a:noFill/>
                    </a:lnL>
                    <a:lnR w="0">
                      <a:noFill/>
                    </a:lnR>
                    <a:lnT w="0">
                      <a:noFill/>
                    </a:lnT>
                    <a:lnB w="0">
                      <a:noFill/>
                    </a:lnB>
                  </a:tcPr>
                </a:tc>
                <a:tc>
                  <a:txBody>
                    <a:bodyPr/>
                    <a:lstStyle/>
                    <a:p>
                      <a:r>
                        <a:rPr lang="en-US" sz="2800">
                          <a:solidFill>
                            <a:schemeClr val="bg1"/>
                          </a:solidFill>
                        </a:rPr>
                        <a:t>Dance specialist - </a:t>
                      </a:r>
                      <a:r>
                        <a:rPr lang="en-US" sz="2800" err="1">
                          <a:solidFill>
                            <a:schemeClr val="bg1"/>
                          </a:solidFill>
                        </a:rPr>
                        <a:t>Programme</a:t>
                      </a:r>
                      <a:r>
                        <a:rPr lang="en-US" sz="2800">
                          <a:solidFill>
                            <a:schemeClr val="bg1"/>
                          </a:solidFill>
                        </a:rPr>
                        <a:t> lead level 2</a:t>
                      </a:r>
                    </a:p>
                  </a:txBody>
                  <a:tcPr>
                    <a:lnL w="0">
                      <a:noFill/>
                    </a:lnL>
                    <a:lnR w="0">
                      <a:noFill/>
                    </a:lnR>
                    <a:lnT w="0">
                      <a:noFill/>
                    </a:lnT>
                    <a:lnB w="0">
                      <a:noFill/>
                    </a:lnB>
                  </a:tcPr>
                </a:tc>
                <a:extLst>
                  <a:ext uri="{0D108BD9-81ED-4DB2-BD59-A6C34878D82A}">
                    <a16:rowId xmlns:a16="http://schemas.microsoft.com/office/drawing/2014/main" val="2923262421"/>
                  </a:ext>
                </a:extLst>
              </a:tr>
              <a:tr h="530346">
                <a:tc>
                  <a:txBody>
                    <a:bodyPr/>
                    <a:lstStyle/>
                    <a:p>
                      <a:r>
                        <a:rPr lang="en-US" sz="2800">
                          <a:solidFill>
                            <a:schemeClr val="bg1"/>
                          </a:solidFill>
                        </a:rPr>
                        <a:t>Gemma </a:t>
                      </a:r>
                      <a:r>
                        <a:rPr lang="en-US" sz="2800" err="1">
                          <a:solidFill>
                            <a:schemeClr val="bg1"/>
                          </a:solidFill>
                        </a:rPr>
                        <a:t>Whelam</a:t>
                      </a:r>
                    </a:p>
                  </a:txBody>
                  <a:tcPr>
                    <a:lnL w="0">
                      <a:noFill/>
                    </a:lnL>
                    <a:lnR w="0">
                      <a:noFill/>
                    </a:lnR>
                    <a:lnT w="0">
                      <a:noFill/>
                    </a:lnT>
                    <a:lnB w="0">
                      <a:noFill/>
                    </a:lnB>
                  </a:tcPr>
                </a:tc>
                <a:tc>
                  <a:txBody>
                    <a:bodyPr/>
                    <a:lstStyle/>
                    <a:p>
                      <a:r>
                        <a:rPr lang="en-US" sz="2800">
                          <a:solidFill>
                            <a:schemeClr val="bg1"/>
                          </a:solidFill>
                        </a:rPr>
                        <a:t>Acting specialist - </a:t>
                      </a:r>
                      <a:r>
                        <a:rPr lang="en-US" sz="2800" err="1">
                          <a:solidFill>
                            <a:schemeClr val="bg1"/>
                          </a:solidFill>
                        </a:rPr>
                        <a:t>Programme</a:t>
                      </a:r>
                      <a:r>
                        <a:rPr lang="en-US" sz="2800">
                          <a:solidFill>
                            <a:schemeClr val="bg1"/>
                          </a:solidFill>
                        </a:rPr>
                        <a:t> lead </a:t>
                      </a:r>
                      <a:r>
                        <a:rPr lang="en-US" sz="2800" err="1">
                          <a:solidFill>
                            <a:schemeClr val="bg1"/>
                          </a:solidFill>
                        </a:rPr>
                        <a:t>FdA</a:t>
                      </a:r>
                    </a:p>
                  </a:txBody>
                  <a:tcPr>
                    <a:lnL w="0">
                      <a:noFill/>
                    </a:lnL>
                    <a:lnR w="0">
                      <a:noFill/>
                    </a:lnR>
                    <a:lnT w="0">
                      <a:noFill/>
                    </a:lnT>
                    <a:lnB w="0">
                      <a:noFill/>
                    </a:lnB>
                  </a:tcPr>
                </a:tc>
                <a:extLst>
                  <a:ext uri="{0D108BD9-81ED-4DB2-BD59-A6C34878D82A}">
                    <a16:rowId xmlns:a16="http://schemas.microsoft.com/office/drawing/2014/main" val="2968912778"/>
                  </a:ext>
                </a:extLst>
              </a:tr>
              <a:tr h="530346">
                <a:tc>
                  <a:txBody>
                    <a:bodyPr/>
                    <a:lstStyle/>
                    <a:p>
                      <a:r>
                        <a:rPr lang="en-US" sz="2800">
                          <a:solidFill>
                            <a:schemeClr val="bg1"/>
                          </a:solidFill>
                        </a:rPr>
                        <a:t>Sarah Vaughan</a:t>
                      </a:r>
                    </a:p>
                  </a:txBody>
                  <a:tcPr>
                    <a:lnL w="0">
                      <a:noFill/>
                    </a:lnL>
                    <a:lnR w="0">
                      <a:noFill/>
                    </a:lnR>
                    <a:lnT w="0">
                      <a:noFill/>
                    </a:lnT>
                    <a:lnB w="0">
                      <a:noFill/>
                    </a:lnB>
                  </a:tcPr>
                </a:tc>
                <a:tc>
                  <a:txBody>
                    <a:bodyPr/>
                    <a:lstStyle/>
                    <a:p>
                      <a:r>
                        <a:rPr lang="en-US" sz="2800">
                          <a:solidFill>
                            <a:schemeClr val="bg1"/>
                          </a:solidFill>
                        </a:rPr>
                        <a:t>Singing specialist </a:t>
                      </a:r>
                    </a:p>
                  </a:txBody>
                  <a:tcPr>
                    <a:lnL w="0">
                      <a:noFill/>
                    </a:lnL>
                    <a:lnR w="0">
                      <a:noFill/>
                    </a:lnR>
                    <a:lnT w="0">
                      <a:noFill/>
                    </a:lnT>
                    <a:lnB w="0">
                      <a:noFill/>
                    </a:lnB>
                  </a:tcPr>
                </a:tc>
                <a:extLst>
                  <a:ext uri="{0D108BD9-81ED-4DB2-BD59-A6C34878D82A}">
                    <a16:rowId xmlns:a16="http://schemas.microsoft.com/office/drawing/2014/main" val="960080536"/>
                  </a:ext>
                </a:extLst>
              </a:tr>
              <a:tr h="530346">
                <a:tc>
                  <a:txBody>
                    <a:bodyPr/>
                    <a:lstStyle/>
                    <a:p>
                      <a:pPr lvl="0">
                        <a:buNone/>
                      </a:pPr>
                      <a:r>
                        <a:rPr lang="en-US" sz="2800">
                          <a:solidFill>
                            <a:schemeClr val="bg1"/>
                          </a:solidFill>
                        </a:rPr>
                        <a:t>Andrew Lawton</a:t>
                      </a:r>
                    </a:p>
                  </a:txBody>
                  <a:tcPr>
                    <a:lnL w="0">
                      <a:noFill/>
                    </a:lnL>
                    <a:lnR w="0">
                      <a:noFill/>
                    </a:lnR>
                    <a:lnT w="0">
                      <a:noFill/>
                    </a:lnT>
                    <a:lnB w="0">
                      <a:noFill/>
                    </a:lnB>
                  </a:tcPr>
                </a:tc>
                <a:tc>
                  <a:txBody>
                    <a:bodyPr/>
                    <a:lstStyle/>
                    <a:p>
                      <a:pPr lvl="0">
                        <a:buNone/>
                      </a:pPr>
                      <a:r>
                        <a:rPr lang="en-US" sz="2800">
                          <a:solidFill>
                            <a:schemeClr val="bg1"/>
                          </a:solidFill>
                        </a:rPr>
                        <a:t>Technician</a:t>
                      </a:r>
                    </a:p>
                  </a:txBody>
                  <a:tcPr>
                    <a:lnL w="0">
                      <a:noFill/>
                    </a:lnL>
                    <a:lnR w="0">
                      <a:noFill/>
                    </a:lnR>
                    <a:lnT w="0">
                      <a:noFill/>
                    </a:lnT>
                    <a:lnB w="0">
                      <a:noFill/>
                    </a:lnB>
                  </a:tcPr>
                </a:tc>
                <a:extLst>
                  <a:ext uri="{0D108BD9-81ED-4DB2-BD59-A6C34878D82A}">
                    <a16:rowId xmlns:a16="http://schemas.microsoft.com/office/drawing/2014/main" val="3436528403"/>
                  </a:ext>
                </a:extLst>
              </a:tr>
              <a:tr h="530346">
                <a:tc>
                  <a:txBody>
                    <a:bodyPr/>
                    <a:lstStyle/>
                    <a:p>
                      <a:pPr lvl="0">
                        <a:buNone/>
                      </a:pPr>
                      <a:r>
                        <a:rPr lang="en-US" sz="2800">
                          <a:solidFill>
                            <a:schemeClr val="bg1"/>
                          </a:solidFill>
                        </a:rPr>
                        <a:t>David </a:t>
                      </a:r>
                      <a:r>
                        <a:rPr lang="en-US" sz="2800" err="1">
                          <a:solidFill>
                            <a:schemeClr val="bg1"/>
                          </a:solidFill>
                        </a:rPr>
                        <a:t>Nicholso</a:t>
                      </a:r>
                      <a:r>
                        <a:rPr lang="en-US" sz="2800">
                          <a:solidFill>
                            <a:schemeClr val="bg1"/>
                          </a:solidFill>
                        </a:rPr>
                        <a:t>n</a:t>
                      </a:r>
                    </a:p>
                  </a:txBody>
                  <a:tcPr>
                    <a:lnL w="0">
                      <a:noFill/>
                    </a:lnL>
                    <a:lnR w="0">
                      <a:noFill/>
                    </a:lnR>
                    <a:lnT w="0">
                      <a:noFill/>
                    </a:lnT>
                    <a:lnB w="0">
                      <a:noFill/>
                    </a:lnB>
                  </a:tcPr>
                </a:tc>
                <a:tc>
                  <a:txBody>
                    <a:bodyPr/>
                    <a:lstStyle/>
                    <a:p>
                      <a:pPr lvl="0">
                        <a:buNone/>
                      </a:pPr>
                      <a:r>
                        <a:rPr lang="en-US" sz="2800">
                          <a:solidFill>
                            <a:schemeClr val="bg1"/>
                          </a:solidFill>
                        </a:rPr>
                        <a:t>Technician</a:t>
                      </a:r>
                    </a:p>
                  </a:txBody>
                  <a:tcPr>
                    <a:lnL w="0">
                      <a:noFill/>
                    </a:lnL>
                    <a:lnR w="0">
                      <a:noFill/>
                    </a:lnR>
                    <a:lnT w="0">
                      <a:noFill/>
                    </a:lnT>
                    <a:lnB w="0">
                      <a:noFill/>
                    </a:lnB>
                  </a:tcPr>
                </a:tc>
                <a:extLst>
                  <a:ext uri="{0D108BD9-81ED-4DB2-BD59-A6C34878D82A}">
                    <a16:rowId xmlns:a16="http://schemas.microsoft.com/office/drawing/2014/main" val="372147941"/>
                  </a:ext>
                </a:extLst>
              </a:tr>
            </a:tbl>
          </a:graphicData>
        </a:graphic>
      </p:graphicFrame>
    </p:spTree>
    <p:extLst>
      <p:ext uri="{BB962C8B-B14F-4D97-AF65-F5344CB8AC3E}">
        <p14:creationId xmlns:p14="http://schemas.microsoft.com/office/powerpoint/2010/main" val="14348514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5A0B546-DE22-0B88-B6BC-BA77F8E79ACD}"/>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7878616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0C00FD1-D01C-6A0D-0AC9-5D9CF5AE5620}"/>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8967179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FAF5C11-A063-62FF-D006-1F86D5BC0281}"/>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7177470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21230E0-87A2-1A1B-4B30-2992C62D0921}"/>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0269850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72D3437-56DC-5396-5F81-968DF563A974}"/>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0790486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9D33FF8-2BBC-CF96-1F58-3710263119DE}"/>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2125033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954B831-F9B1-CBCF-E739-DA586686568D}"/>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613370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714FD92-290A-BA42-A1F2-35864E54A3D8}"/>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picture containing shape&#10;&#10;Description automatically generated">
            <a:extLst>
              <a:ext uri="{FF2B5EF4-FFF2-40B4-BE49-F238E27FC236}">
                <a16:creationId xmlns:a16="http://schemas.microsoft.com/office/drawing/2014/main" id="{0CA7D0B3-0087-744D-A51B-EA456958E91C}"/>
              </a:ext>
            </a:extLst>
          </p:cNvPr>
          <p:cNvPicPr>
            <a:picLocks noChangeAspect="1"/>
          </p:cNvPicPr>
          <p:nvPr/>
        </p:nvPicPr>
        <p:blipFill>
          <a:blip r:embed="rId2"/>
          <a:stretch>
            <a:fillRect/>
          </a:stretch>
        </p:blipFill>
        <p:spPr>
          <a:xfrm>
            <a:off x="4934" y="12692"/>
            <a:ext cx="12187066"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673763" y="612761"/>
            <a:ext cx="6288504" cy="1107996"/>
          </a:xfrm>
          <a:prstGeom prst="rect">
            <a:avLst/>
          </a:prstGeom>
          <a:noFill/>
        </p:spPr>
        <p:txBody>
          <a:bodyPr wrap="square" rtlCol="0">
            <a:spAutoFit/>
          </a:bodyPr>
          <a:lstStyle/>
          <a:p>
            <a:r>
              <a:rPr lang="en-US" sz="6600" b="1" i="1" spc="-150">
                <a:solidFill>
                  <a:schemeClr val="bg1"/>
                </a:solidFill>
                <a:latin typeface="Poppins" pitchFamily="2" charset="77"/>
                <a:cs typeface="Poppins" pitchFamily="2" charset="77"/>
              </a:rPr>
              <a:t>THANK YOU</a:t>
            </a:r>
          </a:p>
        </p:txBody>
      </p:sp>
      <p:sp>
        <p:nvSpPr>
          <p:cNvPr id="8" name="TextBox 7">
            <a:extLst>
              <a:ext uri="{FF2B5EF4-FFF2-40B4-BE49-F238E27FC236}">
                <a16:creationId xmlns:a16="http://schemas.microsoft.com/office/drawing/2014/main" id="{58BA4178-45B5-0740-AA9A-2BCADBF1CE30}"/>
              </a:ext>
            </a:extLst>
          </p:cNvPr>
          <p:cNvSpPr txBox="1"/>
          <p:nvPr/>
        </p:nvSpPr>
        <p:spPr>
          <a:xfrm>
            <a:off x="2949880" y="1595063"/>
            <a:ext cx="4097155" cy="523220"/>
          </a:xfrm>
          <a:prstGeom prst="rect">
            <a:avLst/>
          </a:prstGeom>
          <a:noFill/>
        </p:spPr>
        <p:txBody>
          <a:bodyPr wrap="square" rtlCol="0">
            <a:spAutoFit/>
          </a:bodyPr>
          <a:lstStyle/>
          <a:p>
            <a:r>
              <a:rPr lang="en-US" sz="2800" b="1" i="1">
                <a:solidFill>
                  <a:schemeClr val="bg1"/>
                </a:solidFill>
                <a:latin typeface="Poppins" pitchFamily="2" charset="77"/>
                <a:ea typeface="Source Sans Pro" panose="020B0503030403020204" pitchFamily="34" charset="0"/>
                <a:cs typeface="Poppins" pitchFamily="2" charset="77"/>
              </a:rPr>
              <a:t>GET IN TOUCH</a:t>
            </a:r>
          </a:p>
        </p:txBody>
      </p:sp>
      <p:sp>
        <p:nvSpPr>
          <p:cNvPr id="9" name="TextBox 8">
            <a:extLst>
              <a:ext uri="{FF2B5EF4-FFF2-40B4-BE49-F238E27FC236}">
                <a16:creationId xmlns:a16="http://schemas.microsoft.com/office/drawing/2014/main" id="{CB261241-FD92-2149-92F8-3BC4BC4740AE}"/>
              </a:ext>
            </a:extLst>
          </p:cNvPr>
          <p:cNvSpPr txBox="1"/>
          <p:nvPr/>
        </p:nvSpPr>
        <p:spPr>
          <a:xfrm>
            <a:off x="1060704" y="2600668"/>
            <a:ext cx="4764223" cy="1815882"/>
          </a:xfrm>
          <a:prstGeom prst="rect">
            <a:avLst/>
          </a:prstGeom>
          <a:noFill/>
        </p:spPr>
        <p:txBody>
          <a:bodyPr wrap="square" rtlCol="0">
            <a:spAutoFit/>
          </a:bodyPr>
          <a:lstStyle/>
          <a:p>
            <a:r>
              <a:rPr lang="en-US" sz="2400">
                <a:solidFill>
                  <a:schemeClr val="bg1"/>
                </a:solidFill>
                <a:latin typeface="Source Sans Pro" panose="020B0503030403020204" pitchFamily="34" charset="0"/>
                <a:ea typeface="Source Sans Pro" panose="020B0503030403020204" pitchFamily="34" charset="0"/>
                <a:cs typeface="Poppins SemiBold" pitchFamily="2" charset="77"/>
              </a:rPr>
              <a:t>Follow us on Instagram </a:t>
            </a:r>
            <a:r>
              <a:rPr lang="en-US" sz="4000">
                <a:solidFill>
                  <a:schemeClr val="bg1"/>
                </a:solidFill>
                <a:latin typeface="Source Sans Pro" panose="020B0503030403020204" pitchFamily="34" charset="0"/>
                <a:ea typeface="Source Sans Pro" panose="020B0503030403020204" pitchFamily="34" charset="0"/>
                <a:cs typeface="Poppins SemiBold" pitchFamily="2" charset="77"/>
              </a:rPr>
              <a:t>@</a:t>
            </a:r>
            <a:r>
              <a:rPr lang="en-GB" sz="4000" err="1">
                <a:solidFill>
                  <a:schemeClr val="bg1"/>
                </a:solidFill>
                <a:latin typeface="Source Sans Pro" panose="020B0503030403020204" pitchFamily="34" charset="0"/>
                <a:ea typeface="Source Sans Pro" panose="020B0503030403020204" pitchFamily="34" charset="0"/>
                <a:cs typeface="Poppins SemiBold" pitchFamily="2" charset="77"/>
              </a:rPr>
              <a:t>ncdpamusic</a:t>
            </a:r>
            <a:endParaRPr lang="en-US" sz="4000">
              <a:solidFill>
                <a:schemeClr val="bg1"/>
              </a:solidFill>
              <a:latin typeface="Source Sans Pro" panose="020B0503030403020204" pitchFamily="34" charset="0"/>
              <a:ea typeface="Source Sans Pro" panose="020B0503030403020204" pitchFamily="34" charset="0"/>
              <a:cs typeface="Poppins SemiBold" pitchFamily="2" charset="77"/>
            </a:endParaRPr>
          </a:p>
          <a:p>
            <a:endParaRPr lang="en-US" sz="2400">
              <a:solidFill>
                <a:schemeClr val="bg1"/>
              </a:solidFill>
              <a:latin typeface="Source Sans Pro" panose="020B0503030403020204" pitchFamily="34" charset="0"/>
              <a:ea typeface="Source Sans Pro" panose="020B0503030403020204" pitchFamily="34" charset="0"/>
              <a:cs typeface="Poppins SemiBold" pitchFamily="2" charset="77"/>
            </a:endParaRPr>
          </a:p>
          <a:p>
            <a:endParaRPr lang="en-US" sz="2400">
              <a:solidFill>
                <a:srgbClr val="F5AEBF"/>
              </a:solidFill>
              <a:latin typeface="Source Sans Pro" panose="020B0503030403020204" pitchFamily="34" charset="0"/>
              <a:ea typeface="Source Sans Pro" panose="020B0503030403020204" pitchFamily="34" charset="0"/>
              <a:cs typeface="Poppins SemiBold" pitchFamily="2" charset="77"/>
            </a:endParaRPr>
          </a:p>
        </p:txBody>
      </p:sp>
      <p:sp>
        <p:nvSpPr>
          <p:cNvPr id="10" name="TextBox 9">
            <a:extLst>
              <a:ext uri="{FF2B5EF4-FFF2-40B4-BE49-F238E27FC236}">
                <a16:creationId xmlns:a16="http://schemas.microsoft.com/office/drawing/2014/main" id="{188987B5-491B-7F40-A808-08AA752E1458}"/>
              </a:ext>
            </a:extLst>
          </p:cNvPr>
          <p:cNvSpPr txBox="1"/>
          <p:nvPr/>
        </p:nvSpPr>
        <p:spPr>
          <a:xfrm>
            <a:off x="5824927" y="4898935"/>
            <a:ext cx="4097155" cy="1077218"/>
          </a:xfrm>
          <a:prstGeom prst="rect">
            <a:avLst/>
          </a:prstGeom>
          <a:noFill/>
        </p:spPr>
        <p:txBody>
          <a:bodyPr wrap="square" rtlCol="0">
            <a:spAutoFit/>
          </a:bodyPr>
          <a:lstStyle/>
          <a:p>
            <a:r>
              <a:rPr lang="en-US" sz="1600">
                <a:solidFill>
                  <a:schemeClr val="bg1"/>
                </a:solidFill>
                <a:latin typeface="Source Sans Pro" panose="020B0503030403020204" pitchFamily="34" charset="0"/>
                <a:ea typeface="Source Sans Pro" panose="020B0503030403020204" pitchFamily="34" charset="0"/>
                <a:cs typeface="Poppins SemiBold" pitchFamily="2" charset="77"/>
              </a:rPr>
              <a:t>New College Durham,</a:t>
            </a:r>
          </a:p>
          <a:p>
            <a:r>
              <a:rPr lang="en-US" sz="1600" err="1">
                <a:solidFill>
                  <a:schemeClr val="bg1"/>
                </a:solidFill>
                <a:latin typeface="Source Sans Pro" panose="020B0503030403020204" pitchFamily="34" charset="0"/>
                <a:ea typeface="Source Sans Pro" panose="020B0503030403020204" pitchFamily="34" charset="0"/>
                <a:cs typeface="Poppins SemiBold" pitchFamily="2" charset="77"/>
              </a:rPr>
              <a:t>Framwellgate</a:t>
            </a:r>
            <a:r>
              <a:rPr lang="en-US" sz="1600">
                <a:solidFill>
                  <a:schemeClr val="bg1"/>
                </a:solidFill>
                <a:latin typeface="Source Sans Pro" panose="020B0503030403020204" pitchFamily="34" charset="0"/>
                <a:ea typeface="Source Sans Pro" panose="020B0503030403020204" pitchFamily="34" charset="0"/>
                <a:cs typeface="Poppins SemiBold" pitchFamily="2" charset="77"/>
              </a:rPr>
              <a:t> Moor Campus,</a:t>
            </a:r>
          </a:p>
          <a:p>
            <a:r>
              <a:rPr lang="en-US" sz="1600">
                <a:solidFill>
                  <a:schemeClr val="bg1"/>
                </a:solidFill>
                <a:latin typeface="Source Sans Pro" panose="020B0503030403020204" pitchFamily="34" charset="0"/>
                <a:ea typeface="Source Sans Pro" panose="020B0503030403020204" pitchFamily="34" charset="0"/>
                <a:cs typeface="Poppins SemiBold" pitchFamily="2" charset="77"/>
              </a:rPr>
              <a:t>Durham,</a:t>
            </a:r>
          </a:p>
          <a:p>
            <a:r>
              <a:rPr lang="en-US" sz="1600">
                <a:solidFill>
                  <a:schemeClr val="bg1"/>
                </a:solidFill>
                <a:latin typeface="Source Sans Pro" panose="020B0503030403020204" pitchFamily="34" charset="0"/>
                <a:ea typeface="Source Sans Pro" panose="020B0503030403020204" pitchFamily="34" charset="0"/>
                <a:cs typeface="Poppins SemiBold" pitchFamily="2" charset="77"/>
              </a:rPr>
              <a:t>DH1 5ES</a:t>
            </a:r>
          </a:p>
        </p:txBody>
      </p:sp>
      <p:pic>
        <p:nvPicPr>
          <p:cNvPr id="2" name="Picture 1" descr="A person dancing on a stage&#10;&#10;Description automatically generated">
            <a:extLst>
              <a:ext uri="{FF2B5EF4-FFF2-40B4-BE49-F238E27FC236}">
                <a16:creationId xmlns:a16="http://schemas.microsoft.com/office/drawing/2014/main" id="{B09B0B7A-595B-1EB4-F35E-D359C4072A71}"/>
              </a:ext>
            </a:extLst>
          </p:cNvPr>
          <p:cNvPicPr>
            <a:picLocks noChangeAspect="1"/>
          </p:cNvPicPr>
          <p:nvPr/>
        </p:nvPicPr>
        <p:blipFill>
          <a:blip r:embed="rId3"/>
          <a:stretch>
            <a:fillRect/>
          </a:stretch>
        </p:blipFill>
        <p:spPr>
          <a:xfrm>
            <a:off x="5725194" y="577288"/>
            <a:ext cx="2872657" cy="4321647"/>
          </a:xfrm>
          <a:prstGeom prst="rect">
            <a:avLst/>
          </a:prstGeom>
          <a:ln>
            <a:noFill/>
          </a:ln>
          <a:effectLst>
            <a:softEdge rad="112500"/>
          </a:effectLst>
        </p:spPr>
      </p:pic>
      <p:pic>
        <p:nvPicPr>
          <p:cNvPr id="2052" name="Picture 4">
            <a:extLst>
              <a:ext uri="{FF2B5EF4-FFF2-40B4-BE49-F238E27FC236}">
                <a16:creationId xmlns:a16="http://schemas.microsoft.com/office/drawing/2014/main" id="{BB1B0063-8D2D-26A7-63FD-B840B201C92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94970" y="1490795"/>
            <a:ext cx="3373942" cy="337394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46111B14-D12B-C7CB-F580-A85A0E94FB2B}"/>
              </a:ext>
            </a:extLst>
          </p:cNvPr>
          <p:cNvPicPr>
            <a:picLocks noChangeAspect="1"/>
          </p:cNvPicPr>
          <p:nvPr/>
        </p:nvPicPr>
        <p:blipFill>
          <a:blip r:embed="rId5"/>
          <a:stretch>
            <a:fillRect/>
          </a:stretch>
        </p:blipFill>
        <p:spPr>
          <a:xfrm>
            <a:off x="4207091" y="2418714"/>
            <a:ext cx="1518103" cy="1518103"/>
          </a:xfrm>
          <a:prstGeom prst="rect">
            <a:avLst/>
          </a:prstGeom>
        </p:spPr>
      </p:pic>
    </p:spTree>
    <p:extLst>
      <p:ext uri="{BB962C8B-B14F-4D97-AF65-F5344CB8AC3E}">
        <p14:creationId xmlns:p14="http://schemas.microsoft.com/office/powerpoint/2010/main" val="41049592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728212-2B63-7013-1159-720BBF2354EB}"/>
            </a:ext>
          </a:extLst>
        </p:cNvPr>
        <p:cNvGrpSpPr/>
        <p:nvPr/>
      </p:nvGrpSpPr>
      <p:grpSpPr>
        <a:xfrm>
          <a:off x="0" y="0"/>
          <a:ext cx="0" cy="0"/>
          <a:chOff x="0" y="0"/>
          <a:chExt cx="0" cy="0"/>
        </a:xfrm>
      </p:grpSpPr>
      <p:pic>
        <p:nvPicPr>
          <p:cNvPr id="6" name="Picture 5" descr="A building with snow on the ground&#10;&#10;Description automatically generated">
            <a:extLst>
              <a:ext uri="{FF2B5EF4-FFF2-40B4-BE49-F238E27FC236}">
                <a16:creationId xmlns:a16="http://schemas.microsoft.com/office/drawing/2014/main" id="{6DF91733-2AA9-D3D3-41DD-50AFA79E6158}"/>
              </a:ext>
            </a:extLst>
          </p:cNvPr>
          <p:cNvPicPr>
            <a:picLocks noChangeAspect="1"/>
          </p:cNvPicPr>
          <p:nvPr/>
        </p:nvPicPr>
        <p:blipFill>
          <a:blip r:embed="rId3"/>
          <a:stretch>
            <a:fillRect/>
          </a:stretch>
        </p:blipFill>
        <p:spPr>
          <a:xfrm>
            <a:off x="0" y="0"/>
            <a:ext cx="12191999" cy="6858000"/>
          </a:xfrm>
          <a:prstGeom prst="rect">
            <a:avLst/>
          </a:prstGeom>
        </p:spPr>
      </p:pic>
      <p:sp>
        <p:nvSpPr>
          <p:cNvPr id="7" name="TextBox 6">
            <a:extLst>
              <a:ext uri="{FF2B5EF4-FFF2-40B4-BE49-F238E27FC236}">
                <a16:creationId xmlns:a16="http://schemas.microsoft.com/office/drawing/2014/main" id="{DE50AFCB-889C-03AB-778F-F0EB672DF692}"/>
              </a:ext>
            </a:extLst>
          </p:cNvPr>
          <p:cNvSpPr txBox="1"/>
          <p:nvPr/>
        </p:nvSpPr>
        <p:spPr>
          <a:xfrm>
            <a:off x="618340" y="1111557"/>
            <a:ext cx="10955317" cy="815608"/>
          </a:xfrm>
          <a:prstGeom prst="rect">
            <a:avLst/>
          </a:prstGeom>
          <a:noFill/>
        </p:spPr>
        <p:txBody>
          <a:bodyPr wrap="square" lIns="91440" tIns="45720" rIns="91440" bIns="45720" rtlCol="0" anchor="t">
            <a:spAutoFit/>
          </a:bodyPr>
          <a:lstStyle/>
          <a:p>
            <a:r>
              <a:rPr lang="en-US" sz="4700" b="1">
                <a:solidFill>
                  <a:schemeClr val="bg1"/>
                </a:solidFill>
                <a:latin typeface="Poppins"/>
                <a:cs typeface="Poppins"/>
              </a:rPr>
              <a:t>Performing Arts Curriculum Team:</a:t>
            </a:r>
            <a:endParaRPr lang="en-US" sz="4700">
              <a:solidFill>
                <a:schemeClr val="bg1"/>
              </a:solidFill>
              <a:ea typeface="Calibri"/>
              <a:cs typeface="Calibri"/>
            </a:endParaRPr>
          </a:p>
        </p:txBody>
      </p:sp>
      <p:graphicFrame>
        <p:nvGraphicFramePr>
          <p:cNvPr id="2" name="Table 1">
            <a:extLst>
              <a:ext uri="{FF2B5EF4-FFF2-40B4-BE49-F238E27FC236}">
                <a16:creationId xmlns:a16="http://schemas.microsoft.com/office/drawing/2014/main" id="{DA0D57B5-AB32-332A-3486-CB5D283663D4}"/>
              </a:ext>
            </a:extLst>
          </p:cNvPr>
          <p:cNvGraphicFramePr>
            <a:graphicFrameLocks noGrp="1"/>
          </p:cNvGraphicFramePr>
          <p:nvPr>
            <p:extLst>
              <p:ext uri="{D42A27DB-BD31-4B8C-83A1-F6EECF244321}">
                <p14:modId xmlns:p14="http://schemas.microsoft.com/office/powerpoint/2010/main" val="2281418605"/>
              </p:ext>
            </p:extLst>
          </p:nvPr>
        </p:nvGraphicFramePr>
        <p:xfrm>
          <a:off x="947057" y="2140368"/>
          <a:ext cx="10501231" cy="3461367"/>
        </p:xfrm>
        <a:graphic>
          <a:graphicData uri="http://schemas.openxmlformats.org/drawingml/2006/table">
            <a:tbl>
              <a:tblPr firstRow="1" bandRow="1">
                <a:tableStyleId>{2D5ABB26-0587-4C30-8999-92F81FD0307C}</a:tableStyleId>
              </a:tblPr>
              <a:tblGrid>
                <a:gridCol w="4786231">
                  <a:extLst>
                    <a:ext uri="{9D8B030D-6E8A-4147-A177-3AD203B41FA5}">
                      <a16:colId xmlns:a16="http://schemas.microsoft.com/office/drawing/2014/main" val="3810662744"/>
                    </a:ext>
                  </a:extLst>
                </a:gridCol>
                <a:gridCol w="5715000">
                  <a:extLst>
                    <a:ext uri="{9D8B030D-6E8A-4147-A177-3AD203B41FA5}">
                      <a16:colId xmlns:a16="http://schemas.microsoft.com/office/drawing/2014/main" val="3591987552"/>
                    </a:ext>
                  </a:extLst>
                </a:gridCol>
              </a:tblGrid>
              <a:tr h="657207">
                <a:tc rowSpan="5">
                  <a:txBody>
                    <a:bodyPr/>
                    <a:lstStyle/>
                    <a:p>
                      <a:pPr algn="ctr"/>
                      <a:r>
                        <a:rPr lang="en-US" sz="5400">
                          <a:solidFill>
                            <a:schemeClr val="bg1"/>
                          </a:solidFill>
                        </a:rPr>
                        <a:t>Student Ambassadors </a:t>
                      </a:r>
                    </a:p>
                  </a:txBody>
                  <a:tcPr anchor="ctr">
                    <a:lnL w="0">
                      <a:noFill/>
                    </a:lnL>
                    <a:lnR w="0">
                      <a:noFill/>
                    </a:lnR>
                    <a:lnT w="0">
                      <a:noFill/>
                    </a:lnT>
                    <a:lnB w="12700" cap="flat" cmpd="sng" algn="ctr">
                      <a:solidFill>
                        <a:schemeClr val="tx1"/>
                      </a:solidFill>
                      <a:prstDash val="solid"/>
                      <a:round/>
                      <a:headEnd type="none" w="med" len="med"/>
                      <a:tailEnd type="none" w="med" len="med"/>
                    </a:lnB>
                  </a:tcPr>
                </a:tc>
                <a:tc>
                  <a:txBody>
                    <a:bodyPr/>
                    <a:lstStyle/>
                    <a:p>
                      <a:r>
                        <a:rPr lang="en-US" sz="4000">
                          <a:solidFill>
                            <a:schemeClr val="bg1"/>
                          </a:solidFill>
                        </a:rPr>
                        <a:t>Abi Hartis</a:t>
                      </a:r>
                    </a:p>
                  </a:txBody>
                  <a:tcPr>
                    <a:lnL w="0">
                      <a:noFill/>
                    </a:lnL>
                    <a:lnR w="0">
                      <a:noFill/>
                    </a:lnR>
                    <a:lnT w="0">
                      <a:noFill/>
                    </a:lnT>
                    <a:lnB w="0">
                      <a:noFill/>
                    </a:lnB>
                  </a:tcPr>
                </a:tc>
                <a:extLst>
                  <a:ext uri="{0D108BD9-81ED-4DB2-BD59-A6C34878D82A}">
                    <a16:rowId xmlns:a16="http://schemas.microsoft.com/office/drawing/2014/main" val="632138232"/>
                  </a:ext>
                </a:extLst>
              </a:tr>
              <a:tr h="657207">
                <a:tc vMerge="1">
                  <a:txBody>
                    <a:bodyPr/>
                    <a:lstStyle/>
                    <a:p>
                      <a:endParaRPr lang="en-US"/>
                    </a:p>
                  </a:txBody>
                  <a:tcPr>
                    <a:lnL w="0">
                      <a:noFill/>
                    </a:lnL>
                    <a:lnR w="0">
                      <a:noFill/>
                    </a:lnR>
                    <a:lnT w="0">
                      <a:noFill/>
                    </a:lnT>
                    <a:lnB w="0">
                      <a:noFill/>
                    </a:lnB>
                  </a:tcPr>
                </a:tc>
                <a:tc>
                  <a:txBody>
                    <a:bodyPr/>
                    <a:lstStyle/>
                    <a:p>
                      <a:r>
                        <a:rPr lang="en-US" sz="4000">
                          <a:solidFill>
                            <a:schemeClr val="bg1"/>
                          </a:solidFill>
                        </a:rPr>
                        <a:t>Daisy Barber</a:t>
                      </a:r>
                    </a:p>
                  </a:txBody>
                  <a:tcPr>
                    <a:lnL w="0">
                      <a:noFill/>
                    </a:lnL>
                    <a:lnR w="0">
                      <a:noFill/>
                    </a:lnR>
                    <a:lnT w="0">
                      <a:noFill/>
                    </a:lnT>
                    <a:lnB w="0">
                      <a:noFill/>
                    </a:lnB>
                  </a:tcPr>
                </a:tc>
                <a:extLst>
                  <a:ext uri="{0D108BD9-81ED-4DB2-BD59-A6C34878D82A}">
                    <a16:rowId xmlns:a16="http://schemas.microsoft.com/office/drawing/2014/main" val="2692997360"/>
                  </a:ext>
                </a:extLst>
              </a:tr>
              <a:tr h="657207">
                <a:tc vMerge="1">
                  <a:txBody>
                    <a:bodyPr/>
                    <a:lstStyle/>
                    <a:p>
                      <a:endParaRPr lang="en-US"/>
                    </a:p>
                  </a:txBody>
                  <a:tcPr>
                    <a:lnL w="0">
                      <a:noFill/>
                    </a:lnL>
                    <a:lnR w="0">
                      <a:noFill/>
                    </a:lnR>
                    <a:lnT w="0">
                      <a:noFill/>
                    </a:lnT>
                    <a:lnB w="0">
                      <a:noFill/>
                    </a:lnB>
                  </a:tcPr>
                </a:tc>
                <a:tc>
                  <a:txBody>
                    <a:bodyPr/>
                    <a:lstStyle/>
                    <a:p>
                      <a:r>
                        <a:rPr lang="en-US" sz="3600" err="1">
                          <a:solidFill>
                            <a:schemeClr val="bg1"/>
                          </a:solidFill>
                        </a:rPr>
                        <a:t>Dilian</a:t>
                      </a:r>
                      <a:r>
                        <a:rPr lang="en-US" sz="3600">
                          <a:solidFill>
                            <a:schemeClr val="bg1"/>
                          </a:solidFill>
                        </a:rPr>
                        <a:t> Sample</a:t>
                      </a:r>
                    </a:p>
                  </a:txBody>
                  <a:tcPr>
                    <a:lnL w="0">
                      <a:noFill/>
                    </a:lnL>
                    <a:lnR w="0">
                      <a:noFill/>
                    </a:lnR>
                    <a:lnT w="0">
                      <a:noFill/>
                    </a:lnT>
                    <a:lnB w="0">
                      <a:noFill/>
                    </a:lnB>
                  </a:tcPr>
                </a:tc>
                <a:extLst>
                  <a:ext uri="{0D108BD9-81ED-4DB2-BD59-A6C34878D82A}">
                    <a16:rowId xmlns:a16="http://schemas.microsoft.com/office/drawing/2014/main" val="2333358537"/>
                  </a:ext>
                </a:extLst>
              </a:tr>
              <a:tr h="657207">
                <a:tc vMerge="1">
                  <a:txBody>
                    <a:bodyPr/>
                    <a:lstStyle/>
                    <a:p>
                      <a:endParaRPr lang="en-US"/>
                    </a:p>
                  </a:txBody>
                  <a:tcPr>
                    <a:lnL w="0">
                      <a:noFill/>
                    </a:lnL>
                    <a:lnR w="0">
                      <a:noFill/>
                    </a:lnR>
                    <a:lnT w="0">
                      <a:noFill/>
                    </a:lnT>
                    <a:lnB w="0">
                      <a:noFill/>
                    </a:lnB>
                  </a:tcPr>
                </a:tc>
                <a:tc>
                  <a:txBody>
                    <a:bodyPr/>
                    <a:lstStyle/>
                    <a:p>
                      <a:r>
                        <a:rPr lang="en-US" sz="4000">
                          <a:solidFill>
                            <a:schemeClr val="bg1"/>
                          </a:solidFill>
                        </a:rPr>
                        <a:t>Lilly Armstrong</a:t>
                      </a:r>
                    </a:p>
                  </a:txBody>
                  <a:tcPr>
                    <a:lnL w="0">
                      <a:noFill/>
                    </a:lnL>
                    <a:lnR w="0">
                      <a:noFill/>
                    </a:lnR>
                    <a:lnT w="0">
                      <a:noFill/>
                    </a:lnT>
                    <a:lnB w="0">
                      <a:noFill/>
                    </a:lnB>
                  </a:tcPr>
                </a:tc>
                <a:extLst>
                  <a:ext uri="{0D108BD9-81ED-4DB2-BD59-A6C34878D82A}">
                    <a16:rowId xmlns:a16="http://schemas.microsoft.com/office/drawing/2014/main" val="2923262421"/>
                  </a:ext>
                </a:extLst>
              </a:tr>
              <a:tr h="657207">
                <a:tc vMerge="1">
                  <a:txBody>
                    <a:bodyPr/>
                    <a:lstStyle/>
                    <a:p>
                      <a:endParaRPr lang="en-US"/>
                    </a:p>
                  </a:txBody>
                  <a:tcPr>
                    <a:lnL w="0">
                      <a:noFill/>
                    </a:lnL>
                    <a:lnR w="0">
                      <a:noFill/>
                    </a:lnR>
                    <a:lnT w="0">
                      <a:noFill/>
                    </a:lnT>
                    <a:lnB w="0">
                      <a:noFill/>
                    </a:lnB>
                  </a:tcPr>
                </a:tc>
                <a:tc>
                  <a:txBody>
                    <a:bodyPr/>
                    <a:lstStyle/>
                    <a:p>
                      <a:r>
                        <a:rPr lang="en-US" sz="4000">
                          <a:solidFill>
                            <a:schemeClr val="bg1"/>
                          </a:solidFill>
                        </a:rPr>
                        <a:t>Raigan Dickinson</a:t>
                      </a:r>
                    </a:p>
                  </a:txBody>
                  <a:tcPr>
                    <a:lnL w="0">
                      <a:noFill/>
                    </a:lnL>
                    <a:lnR w="0">
                      <a:noFill/>
                    </a:lnR>
                    <a:lnT w="0">
                      <a:noFill/>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68912778"/>
                  </a:ext>
                </a:extLst>
              </a:tr>
            </a:tbl>
          </a:graphicData>
        </a:graphic>
      </p:graphicFrame>
    </p:spTree>
    <p:extLst>
      <p:ext uri="{BB962C8B-B14F-4D97-AF65-F5344CB8AC3E}">
        <p14:creationId xmlns:p14="http://schemas.microsoft.com/office/powerpoint/2010/main" val="769841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background pattern&#10;&#10;Description automatically generated">
            <a:extLst>
              <a:ext uri="{FF2B5EF4-FFF2-40B4-BE49-F238E27FC236}">
                <a16:creationId xmlns:a16="http://schemas.microsoft.com/office/drawing/2014/main" id="{E59935D8-ECF9-3444-978E-4F19BE030F61}"/>
              </a:ext>
            </a:extLst>
          </p:cNvPr>
          <p:cNvPicPr>
            <a:picLocks noChangeAspect="1"/>
          </p:cNvPicPr>
          <p:nvPr/>
        </p:nvPicPr>
        <p:blipFill>
          <a:blip r:embed="rId3"/>
          <a:stretch>
            <a:fillRect/>
          </a:stretch>
        </p:blipFill>
        <p:spPr>
          <a:xfrm>
            <a:off x="2467" y="0"/>
            <a:ext cx="12187066"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4527137" y="615347"/>
            <a:ext cx="6331116" cy="1754326"/>
          </a:xfrm>
          <a:prstGeom prst="rect">
            <a:avLst/>
          </a:prstGeom>
          <a:noFill/>
        </p:spPr>
        <p:txBody>
          <a:bodyPr wrap="square" rtlCol="0">
            <a:spAutoFit/>
          </a:bodyPr>
          <a:lstStyle/>
          <a:p>
            <a:pPr algn="r"/>
            <a:r>
              <a:rPr lang="en-US" sz="5400" b="1">
                <a:latin typeface="Poppins SemiBold" pitchFamily="2" charset="77"/>
                <a:cs typeface="Poppins SemiBold" pitchFamily="2" charset="77"/>
              </a:rPr>
              <a:t>Performing Arts Level 2</a:t>
            </a:r>
          </a:p>
        </p:txBody>
      </p:sp>
      <p:sp>
        <p:nvSpPr>
          <p:cNvPr id="8" name="TextBox 7">
            <a:extLst>
              <a:ext uri="{FF2B5EF4-FFF2-40B4-BE49-F238E27FC236}">
                <a16:creationId xmlns:a16="http://schemas.microsoft.com/office/drawing/2014/main" id="{58BA4178-45B5-0740-AA9A-2BCADBF1CE30}"/>
              </a:ext>
            </a:extLst>
          </p:cNvPr>
          <p:cNvSpPr txBox="1"/>
          <p:nvPr/>
        </p:nvSpPr>
        <p:spPr>
          <a:xfrm>
            <a:off x="807847" y="2000134"/>
            <a:ext cx="3401844" cy="4031873"/>
          </a:xfrm>
          <a:prstGeom prst="rect">
            <a:avLst/>
          </a:prstGeom>
          <a:noFill/>
        </p:spPr>
        <p:txBody>
          <a:bodyPr wrap="square" lIns="91440" tIns="45720" rIns="91440" bIns="45720" rtlCol="0" anchor="t">
            <a:spAutoFit/>
          </a:bodyPr>
          <a:lstStyle/>
          <a:p>
            <a:pPr algn="just"/>
            <a:r>
              <a:rPr lang="en-US" sz="1600">
                <a:latin typeface="Source Sans Pro"/>
                <a:ea typeface="Source Sans Pro"/>
              </a:rPr>
              <a:t>The course is designed to stretch and challenge - it's an opportunity to learn a variety of styles, understand what it means to devise and appreciate theatre, level 2 acting is a foundation year, preparing students for the progression to level 3. </a:t>
            </a:r>
            <a:br>
              <a:rPr lang="en-US" sz="1600">
                <a:latin typeface="Source Sans Pro" panose="020B0503030403020204" pitchFamily="34" charset="0"/>
                <a:ea typeface="Source Sans Pro" panose="020B0503030403020204" pitchFamily="34" charset="0"/>
              </a:rPr>
            </a:br>
            <a:br>
              <a:rPr lang="en-US" sz="1600">
                <a:latin typeface="Source Sans Pro" panose="020B0503030403020204" pitchFamily="34" charset="0"/>
                <a:ea typeface="Source Sans Pro" panose="020B0503030403020204" pitchFamily="34" charset="0"/>
              </a:rPr>
            </a:br>
            <a:r>
              <a:rPr lang="en-US" sz="1600">
                <a:latin typeface="Source Sans Pro"/>
                <a:ea typeface="Source Sans Pro"/>
              </a:rPr>
              <a:t>This highly practical qualification is aimed at students who want to develop confidence, communication and employability skills under the umbrella of Performing Arts. The final unit is designed to ensure students are appropriate for progression to level 3 Performing Arts.</a:t>
            </a:r>
            <a:endParaRPr lang="en-US"/>
          </a:p>
        </p:txBody>
      </p:sp>
      <p:pic>
        <p:nvPicPr>
          <p:cNvPr id="3" name="Picture 2" descr="Icon&#10;&#10;Description automatically generated">
            <a:extLst>
              <a:ext uri="{FF2B5EF4-FFF2-40B4-BE49-F238E27FC236}">
                <a16:creationId xmlns:a16="http://schemas.microsoft.com/office/drawing/2014/main" id="{6572B375-A109-C346-B98A-74EE933303F7}"/>
              </a:ext>
            </a:extLst>
          </p:cNvPr>
          <p:cNvPicPr>
            <a:picLocks noChangeAspect="1"/>
          </p:cNvPicPr>
          <p:nvPr/>
        </p:nvPicPr>
        <p:blipFill>
          <a:blip r:embed="rId4"/>
          <a:stretch>
            <a:fillRect/>
          </a:stretch>
        </p:blipFill>
        <p:spPr>
          <a:xfrm>
            <a:off x="950426" y="1598600"/>
            <a:ext cx="397483" cy="415148"/>
          </a:xfrm>
          <a:prstGeom prst="rect">
            <a:avLst/>
          </a:prstGeom>
        </p:spPr>
      </p:pic>
      <p:sp>
        <p:nvSpPr>
          <p:cNvPr id="9" name="TextBox 8">
            <a:extLst>
              <a:ext uri="{FF2B5EF4-FFF2-40B4-BE49-F238E27FC236}">
                <a16:creationId xmlns:a16="http://schemas.microsoft.com/office/drawing/2014/main" id="{34CEFD9F-C387-1C41-99A6-9976184431C2}"/>
              </a:ext>
            </a:extLst>
          </p:cNvPr>
          <p:cNvSpPr txBox="1"/>
          <p:nvPr/>
        </p:nvSpPr>
        <p:spPr>
          <a:xfrm>
            <a:off x="5099602" y="2242435"/>
            <a:ext cx="4961119" cy="3654462"/>
          </a:xfrm>
          <a:prstGeom prst="rect">
            <a:avLst/>
          </a:prstGeom>
          <a:noFill/>
        </p:spPr>
        <p:txBody>
          <a:bodyPr wrap="square" lIns="91440" tIns="45720" rIns="91440" bIns="45720" rtlCol="0" anchor="t">
            <a:spAutoFit/>
          </a:bodyPr>
          <a:lstStyle/>
          <a:p>
            <a:r>
              <a:rPr lang="en-US" sz="1200" b="1">
                <a:latin typeface="Source Sans Pro"/>
                <a:ea typeface="Source Sans Pro"/>
              </a:rPr>
              <a:t>The course consists of seven units: </a:t>
            </a:r>
            <a:endParaRPr lang="en-US" sz="1200" b="1">
              <a:latin typeface="Source Sans Pro" panose="020B0503030403020204" pitchFamily="34" charset="0"/>
              <a:ea typeface="Source Sans Pro" panose="020B0503030403020204" pitchFamily="34" charset="0"/>
            </a:endParaRPr>
          </a:p>
          <a:p>
            <a:pPr>
              <a:lnSpc>
                <a:spcPct val="200000"/>
              </a:lnSpc>
            </a:pPr>
            <a:r>
              <a:rPr lang="en-GB" sz="1600">
                <a:latin typeface="Source Sans Pro"/>
                <a:ea typeface="Source Sans Pro"/>
              </a:rPr>
              <a:t>Unit 1: Skills Development for Performing Arts</a:t>
            </a:r>
          </a:p>
          <a:p>
            <a:pPr>
              <a:lnSpc>
                <a:spcPct val="200000"/>
              </a:lnSpc>
            </a:pPr>
            <a:r>
              <a:rPr lang="en-GB" sz="1600">
                <a:latin typeface="Source Sans Pro"/>
                <a:ea typeface="Source Sans Pro"/>
              </a:rPr>
              <a:t>Unit 2: Professional Development</a:t>
            </a:r>
            <a:endParaRPr lang="en-GB" sz="1600">
              <a:latin typeface="Source Sans Pro" panose="020B0503030403020204" pitchFamily="34" charset="0"/>
              <a:ea typeface="Source Sans Pro" panose="020B0503030403020204" pitchFamily="34" charset="0"/>
            </a:endParaRPr>
          </a:p>
          <a:p>
            <a:pPr>
              <a:lnSpc>
                <a:spcPct val="200000"/>
              </a:lnSpc>
            </a:pPr>
            <a:r>
              <a:rPr lang="en-GB" sz="1600">
                <a:latin typeface="Source Sans Pro"/>
                <a:ea typeface="Source Sans Pro"/>
              </a:rPr>
              <a:t>Unit 3: Creative Interpretation</a:t>
            </a:r>
          </a:p>
          <a:p>
            <a:pPr>
              <a:lnSpc>
                <a:spcPct val="200000"/>
              </a:lnSpc>
            </a:pPr>
            <a:r>
              <a:rPr lang="en-GB" sz="1600">
                <a:latin typeface="Source Sans Pro"/>
                <a:ea typeface="Source Sans Pro"/>
              </a:rPr>
              <a:t>Unit 4: Audition and portfolio process</a:t>
            </a:r>
          </a:p>
          <a:p>
            <a:pPr>
              <a:lnSpc>
                <a:spcPct val="200000"/>
              </a:lnSpc>
            </a:pPr>
            <a:r>
              <a:rPr lang="en-GB" sz="1600">
                <a:latin typeface="Source Sans Pro"/>
                <a:ea typeface="Source Sans Pro"/>
              </a:rPr>
              <a:t>Unit 5: Preparing for a Performing Arts Production</a:t>
            </a:r>
            <a:endParaRPr lang="en-GB" sz="1600">
              <a:latin typeface="Source Sans Pro" panose="020B0503030403020204" pitchFamily="34" charset="0"/>
              <a:ea typeface="Source Sans Pro" panose="020B0503030403020204" pitchFamily="34" charset="0"/>
            </a:endParaRPr>
          </a:p>
          <a:p>
            <a:pPr>
              <a:lnSpc>
                <a:spcPct val="200000"/>
              </a:lnSpc>
            </a:pPr>
            <a:r>
              <a:rPr lang="en-GB" sz="1600">
                <a:latin typeface="Source Sans Pro"/>
                <a:ea typeface="Source Sans Pro"/>
              </a:rPr>
              <a:t>Unit 6: Performing Arts Production</a:t>
            </a:r>
          </a:p>
          <a:p>
            <a:pPr>
              <a:lnSpc>
                <a:spcPct val="200000"/>
              </a:lnSpc>
            </a:pPr>
            <a:r>
              <a:rPr lang="en-GB" sz="1600">
                <a:latin typeface="Source Sans Pro"/>
                <a:ea typeface="Source Sans Pro"/>
              </a:rPr>
              <a:t>Unit 7: Responding to a progression Opportunity</a:t>
            </a:r>
          </a:p>
        </p:txBody>
      </p:sp>
      <p:pic>
        <p:nvPicPr>
          <p:cNvPr id="10" name="Picture 9" descr="Icon&#10;&#10;Description automatically generated">
            <a:extLst>
              <a:ext uri="{FF2B5EF4-FFF2-40B4-BE49-F238E27FC236}">
                <a16:creationId xmlns:a16="http://schemas.microsoft.com/office/drawing/2014/main" id="{4467E743-00A4-E24B-A256-A5B61C0A7D51}"/>
              </a:ext>
            </a:extLst>
          </p:cNvPr>
          <p:cNvPicPr>
            <a:picLocks noChangeAspect="1"/>
          </p:cNvPicPr>
          <p:nvPr/>
        </p:nvPicPr>
        <p:blipFill>
          <a:blip r:embed="rId4"/>
          <a:stretch>
            <a:fillRect/>
          </a:stretch>
        </p:blipFill>
        <p:spPr>
          <a:xfrm>
            <a:off x="5096486" y="1598205"/>
            <a:ext cx="437231" cy="456663"/>
          </a:xfrm>
          <a:prstGeom prst="rect">
            <a:avLst/>
          </a:prstGeom>
        </p:spPr>
      </p:pic>
      <p:sp>
        <p:nvSpPr>
          <p:cNvPr id="14" name="TextBox 13">
            <a:extLst>
              <a:ext uri="{FF2B5EF4-FFF2-40B4-BE49-F238E27FC236}">
                <a16:creationId xmlns:a16="http://schemas.microsoft.com/office/drawing/2014/main" id="{BC00236C-5678-494D-A962-0CE7C08CC31C}"/>
              </a:ext>
            </a:extLst>
          </p:cNvPr>
          <p:cNvSpPr txBox="1"/>
          <p:nvPr/>
        </p:nvSpPr>
        <p:spPr>
          <a:xfrm>
            <a:off x="1350642" y="1653428"/>
            <a:ext cx="3401844" cy="338554"/>
          </a:xfrm>
          <a:prstGeom prst="rect">
            <a:avLst/>
          </a:prstGeom>
          <a:noFill/>
        </p:spPr>
        <p:txBody>
          <a:bodyPr wrap="square" rtlCol="0">
            <a:spAutoFit/>
          </a:bodyPr>
          <a:lstStyle/>
          <a:p>
            <a:r>
              <a:rPr lang="en-US" sz="1600" b="1">
                <a:solidFill>
                  <a:srgbClr val="2A7DE1"/>
                </a:solidFill>
                <a:latin typeface="Poppins SemiBold" pitchFamily="2" charset="77"/>
                <a:ea typeface="Source Sans Pro" panose="020B0503030403020204" pitchFamily="34" charset="0"/>
                <a:cs typeface="Poppins SemiBold" pitchFamily="2" charset="77"/>
              </a:rPr>
              <a:t>Aims:</a:t>
            </a:r>
          </a:p>
        </p:txBody>
      </p:sp>
      <p:sp>
        <p:nvSpPr>
          <p:cNvPr id="15" name="TextBox 14">
            <a:extLst>
              <a:ext uri="{FF2B5EF4-FFF2-40B4-BE49-F238E27FC236}">
                <a16:creationId xmlns:a16="http://schemas.microsoft.com/office/drawing/2014/main" id="{40A27AAF-8315-3149-B232-7FD4EE0EB15F}"/>
              </a:ext>
            </a:extLst>
          </p:cNvPr>
          <p:cNvSpPr txBox="1"/>
          <p:nvPr/>
        </p:nvSpPr>
        <p:spPr>
          <a:xfrm>
            <a:off x="5536600" y="1721474"/>
            <a:ext cx="3401844" cy="338554"/>
          </a:xfrm>
          <a:prstGeom prst="rect">
            <a:avLst/>
          </a:prstGeom>
          <a:noFill/>
        </p:spPr>
        <p:txBody>
          <a:bodyPr wrap="square" rtlCol="0">
            <a:spAutoFit/>
          </a:bodyPr>
          <a:lstStyle/>
          <a:p>
            <a:r>
              <a:rPr lang="en-US" sz="1600" b="1">
                <a:solidFill>
                  <a:srgbClr val="2A7DE1"/>
                </a:solidFill>
                <a:latin typeface="Poppins SemiBold" pitchFamily="2" charset="77"/>
                <a:ea typeface="Source Sans Pro" panose="020B0503030403020204" pitchFamily="34" charset="0"/>
                <a:cs typeface="Poppins SemiBold" pitchFamily="2" charset="77"/>
              </a:rPr>
              <a:t>Modules:</a:t>
            </a:r>
          </a:p>
        </p:txBody>
      </p:sp>
    </p:spTree>
    <p:extLst>
      <p:ext uri="{BB962C8B-B14F-4D97-AF65-F5344CB8AC3E}">
        <p14:creationId xmlns:p14="http://schemas.microsoft.com/office/powerpoint/2010/main" val="41275253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background pattern&#10;&#10;Description automatically generated">
            <a:extLst>
              <a:ext uri="{FF2B5EF4-FFF2-40B4-BE49-F238E27FC236}">
                <a16:creationId xmlns:a16="http://schemas.microsoft.com/office/drawing/2014/main" id="{E59935D8-ECF9-3444-978E-4F19BE030F61}"/>
              </a:ext>
            </a:extLst>
          </p:cNvPr>
          <p:cNvPicPr>
            <a:picLocks noChangeAspect="1"/>
          </p:cNvPicPr>
          <p:nvPr/>
        </p:nvPicPr>
        <p:blipFill>
          <a:blip r:embed="rId3"/>
          <a:stretch>
            <a:fillRect/>
          </a:stretch>
        </p:blipFill>
        <p:spPr>
          <a:xfrm>
            <a:off x="2467" y="0"/>
            <a:ext cx="12187066"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4579329" y="615347"/>
            <a:ext cx="6331116" cy="1754326"/>
          </a:xfrm>
          <a:prstGeom prst="rect">
            <a:avLst/>
          </a:prstGeom>
          <a:noFill/>
        </p:spPr>
        <p:txBody>
          <a:bodyPr wrap="square" rtlCol="0">
            <a:spAutoFit/>
          </a:bodyPr>
          <a:lstStyle/>
          <a:p>
            <a:pPr algn="r"/>
            <a:r>
              <a:rPr lang="en-US" sz="5400" b="1">
                <a:latin typeface="Poppins SemiBold" pitchFamily="2" charset="77"/>
                <a:cs typeface="Poppins SemiBold" pitchFamily="2" charset="77"/>
              </a:rPr>
              <a:t>Performing Arts Level 3</a:t>
            </a:r>
          </a:p>
        </p:txBody>
      </p:sp>
      <p:sp>
        <p:nvSpPr>
          <p:cNvPr id="8" name="TextBox 7">
            <a:extLst>
              <a:ext uri="{FF2B5EF4-FFF2-40B4-BE49-F238E27FC236}">
                <a16:creationId xmlns:a16="http://schemas.microsoft.com/office/drawing/2014/main" id="{58BA4178-45B5-0740-AA9A-2BCADBF1CE30}"/>
              </a:ext>
            </a:extLst>
          </p:cNvPr>
          <p:cNvSpPr txBox="1"/>
          <p:nvPr/>
        </p:nvSpPr>
        <p:spPr>
          <a:xfrm>
            <a:off x="923882" y="2105377"/>
            <a:ext cx="3401844" cy="4001095"/>
          </a:xfrm>
          <a:prstGeom prst="rect">
            <a:avLst/>
          </a:prstGeom>
          <a:noFill/>
        </p:spPr>
        <p:txBody>
          <a:bodyPr wrap="square" lIns="91440" tIns="45720" rIns="91440" bIns="45720" rtlCol="0" anchor="t">
            <a:spAutoFit/>
          </a:bodyPr>
          <a:lstStyle/>
          <a:p>
            <a:pPr algn="just"/>
            <a:r>
              <a:rPr lang="en-US" sz="1400">
                <a:latin typeface="Source Sans Pro"/>
                <a:ea typeface="Source Sans Pro"/>
              </a:rPr>
              <a:t>The course is designed to stretch and challenge - it's an opportunity to learn a variety of styles, understand what it means to devise and appreciate theatre, perform at the Gala Theatre in Durham and investigate performing arts topics beyond the classroom. </a:t>
            </a:r>
            <a:br>
              <a:rPr lang="en-US" sz="1400">
                <a:latin typeface="Source Sans Pro" panose="020B0503030403020204" pitchFamily="34" charset="0"/>
                <a:ea typeface="Source Sans Pro" panose="020B0503030403020204" pitchFamily="34" charset="0"/>
              </a:rPr>
            </a:br>
            <a:br>
              <a:rPr lang="en-US" sz="1400">
                <a:latin typeface="Source Sans Pro" panose="020B0503030403020204" pitchFamily="34" charset="0"/>
                <a:ea typeface="Source Sans Pro" panose="020B0503030403020204" pitchFamily="34" charset="0"/>
              </a:rPr>
            </a:br>
            <a:r>
              <a:rPr lang="en-US" sz="1400">
                <a:latin typeface="Source Sans Pro"/>
                <a:ea typeface="Source Sans Pro"/>
              </a:rPr>
              <a:t>This highly practical qualification is aimed at students who want to progress into a career in Performing Arts. The course will provide an opportunity to explore, develop and test your creativity. You will be provided with the skills, knowledge and understanding needed to progress to degree level study or employment in the Performing Arts.</a:t>
            </a:r>
            <a:endParaRPr lang="en-US" sz="1600">
              <a:latin typeface="Source Sans Pro"/>
              <a:ea typeface="Source Sans Pro"/>
            </a:endParaRPr>
          </a:p>
          <a:p>
            <a:endParaRPr lang="en-US" sz="1600">
              <a:latin typeface="Source Sans Pro" panose="020B0503030403020204" pitchFamily="34" charset="0"/>
              <a:ea typeface="Source Sans Pro" panose="020B0503030403020204" pitchFamily="34" charset="0"/>
              <a:cs typeface="Poppins SemiBold" pitchFamily="2" charset="77"/>
            </a:endParaRPr>
          </a:p>
        </p:txBody>
      </p:sp>
      <p:pic>
        <p:nvPicPr>
          <p:cNvPr id="3" name="Picture 2" descr="Icon&#10;&#10;Description automatically generated">
            <a:extLst>
              <a:ext uri="{FF2B5EF4-FFF2-40B4-BE49-F238E27FC236}">
                <a16:creationId xmlns:a16="http://schemas.microsoft.com/office/drawing/2014/main" id="{6572B375-A109-C346-B98A-74EE933303F7}"/>
              </a:ext>
            </a:extLst>
          </p:cNvPr>
          <p:cNvPicPr>
            <a:picLocks noChangeAspect="1"/>
          </p:cNvPicPr>
          <p:nvPr/>
        </p:nvPicPr>
        <p:blipFill>
          <a:blip r:embed="rId4"/>
          <a:stretch>
            <a:fillRect/>
          </a:stretch>
        </p:blipFill>
        <p:spPr>
          <a:xfrm>
            <a:off x="1054809" y="1577723"/>
            <a:ext cx="397483" cy="415148"/>
          </a:xfrm>
          <a:prstGeom prst="rect">
            <a:avLst/>
          </a:prstGeom>
        </p:spPr>
      </p:pic>
      <p:sp>
        <p:nvSpPr>
          <p:cNvPr id="9" name="TextBox 8">
            <a:extLst>
              <a:ext uri="{FF2B5EF4-FFF2-40B4-BE49-F238E27FC236}">
                <a16:creationId xmlns:a16="http://schemas.microsoft.com/office/drawing/2014/main" id="{34CEFD9F-C387-1C41-99A6-9976184431C2}"/>
              </a:ext>
            </a:extLst>
          </p:cNvPr>
          <p:cNvSpPr txBox="1"/>
          <p:nvPr/>
        </p:nvSpPr>
        <p:spPr>
          <a:xfrm>
            <a:off x="5247141" y="2371930"/>
            <a:ext cx="5470339" cy="4031873"/>
          </a:xfrm>
          <a:prstGeom prst="rect">
            <a:avLst/>
          </a:prstGeom>
          <a:noFill/>
        </p:spPr>
        <p:txBody>
          <a:bodyPr wrap="square" lIns="91440" tIns="45720" rIns="91440" bIns="45720" rtlCol="0" anchor="t">
            <a:spAutoFit/>
          </a:bodyPr>
          <a:lstStyle/>
          <a:p>
            <a:pPr algn="ctr">
              <a:lnSpc>
                <a:spcPct val="150000"/>
              </a:lnSpc>
            </a:pPr>
            <a:r>
              <a:rPr lang="en-GB" sz="1600" b="1">
                <a:latin typeface="Source Sans Pro"/>
                <a:ea typeface="Source Sans Pro"/>
              </a:rPr>
              <a:t>The course consists of 2 modules and 4 units in year 1:</a:t>
            </a:r>
          </a:p>
          <a:p>
            <a:pPr algn="ctr">
              <a:lnSpc>
                <a:spcPct val="150000"/>
              </a:lnSpc>
            </a:pPr>
            <a:r>
              <a:rPr lang="en-GB" sz="2400" b="1">
                <a:latin typeface="Source Sans Pro"/>
                <a:ea typeface="Source Sans Pro"/>
              </a:rPr>
              <a:t>Module A</a:t>
            </a:r>
          </a:p>
          <a:p>
            <a:pPr algn="ctr">
              <a:lnSpc>
                <a:spcPct val="150000"/>
              </a:lnSpc>
            </a:pPr>
            <a:r>
              <a:rPr lang="en-GB" sz="2400">
                <a:latin typeface="Source Sans Pro"/>
                <a:ea typeface="Source Sans Pro"/>
              </a:rPr>
              <a:t>Exploring performance styles</a:t>
            </a:r>
          </a:p>
          <a:p>
            <a:pPr algn="ctr">
              <a:lnSpc>
                <a:spcPct val="150000"/>
              </a:lnSpc>
            </a:pPr>
            <a:r>
              <a:rPr lang="en-GB" sz="2400">
                <a:latin typeface="Source Sans Pro"/>
                <a:ea typeface="Source Sans Pro"/>
              </a:rPr>
              <a:t>Creating performance material</a:t>
            </a:r>
          </a:p>
          <a:p>
            <a:pPr algn="ctr">
              <a:lnSpc>
                <a:spcPct val="150000"/>
              </a:lnSpc>
            </a:pPr>
            <a:r>
              <a:rPr lang="en-GB" sz="2400">
                <a:latin typeface="Source Sans Pro"/>
                <a:ea typeface="Source Sans Pro"/>
              </a:rPr>
              <a:t>Performing for an audience</a:t>
            </a:r>
          </a:p>
          <a:p>
            <a:pPr algn="ctr">
              <a:lnSpc>
                <a:spcPct val="150000"/>
              </a:lnSpc>
            </a:pPr>
            <a:r>
              <a:rPr lang="en-GB" sz="2400" b="1">
                <a:latin typeface="Source Sans Pro"/>
                <a:ea typeface="Source Sans Pro"/>
              </a:rPr>
              <a:t>Module F</a:t>
            </a:r>
          </a:p>
          <a:p>
            <a:pPr algn="ctr">
              <a:lnSpc>
                <a:spcPct val="150000"/>
              </a:lnSpc>
            </a:pPr>
            <a:r>
              <a:rPr lang="en-GB" sz="2400">
                <a:latin typeface="Source Sans Pro"/>
                <a:ea typeface="Source Sans Pro"/>
              </a:rPr>
              <a:t>Planning a career in the industry</a:t>
            </a:r>
          </a:p>
          <a:p>
            <a:endParaRPr lang="en-US" sz="1600">
              <a:latin typeface="Source Sans Pro" panose="020B0503030403020204" pitchFamily="34" charset="0"/>
              <a:ea typeface="Source Sans Pro" panose="020B0503030403020204" pitchFamily="34" charset="0"/>
              <a:cs typeface="Poppins SemiBold" pitchFamily="2" charset="77"/>
            </a:endParaRPr>
          </a:p>
        </p:txBody>
      </p:sp>
      <p:pic>
        <p:nvPicPr>
          <p:cNvPr id="10" name="Picture 9" descr="Icon&#10;&#10;Description automatically generated">
            <a:extLst>
              <a:ext uri="{FF2B5EF4-FFF2-40B4-BE49-F238E27FC236}">
                <a16:creationId xmlns:a16="http://schemas.microsoft.com/office/drawing/2014/main" id="{4467E743-00A4-E24B-A256-A5B61C0A7D51}"/>
              </a:ext>
            </a:extLst>
          </p:cNvPr>
          <p:cNvPicPr>
            <a:picLocks noChangeAspect="1"/>
          </p:cNvPicPr>
          <p:nvPr/>
        </p:nvPicPr>
        <p:blipFill>
          <a:blip r:embed="rId4"/>
          <a:stretch>
            <a:fillRect/>
          </a:stretch>
        </p:blipFill>
        <p:spPr>
          <a:xfrm>
            <a:off x="5661860" y="1648714"/>
            <a:ext cx="437231" cy="456663"/>
          </a:xfrm>
          <a:prstGeom prst="rect">
            <a:avLst/>
          </a:prstGeom>
        </p:spPr>
      </p:pic>
      <p:sp>
        <p:nvSpPr>
          <p:cNvPr id="14" name="TextBox 13">
            <a:extLst>
              <a:ext uri="{FF2B5EF4-FFF2-40B4-BE49-F238E27FC236}">
                <a16:creationId xmlns:a16="http://schemas.microsoft.com/office/drawing/2014/main" id="{BC00236C-5678-494D-A962-0CE7C08CC31C}"/>
              </a:ext>
            </a:extLst>
          </p:cNvPr>
          <p:cNvSpPr txBox="1"/>
          <p:nvPr/>
        </p:nvSpPr>
        <p:spPr>
          <a:xfrm>
            <a:off x="1350642" y="1653428"/>
            <a:ext cx="3401844" cy="338554"/>
          </a:xfrm>
          <a:prstGeom prst="rect">
            <a:avLst/>
          </a:prstGeom>
          <a:noFill/>
        </p:spPr>
        <p:txBody>
          <a:bodyPr wrap="square" rtlCol="0">
            <a:spAutoFit/>
          </a:bodyPr>
          <a:lstStyle/>
          <a:p>
            <a:r>
              <a:rPr lang="en-US" sz="1600" b="1">
                <a:solidFill>
                  <a:srgbClr val="2A7DE1"/>
                </a:solidFill>
                <a:latin typeface="Poppins SemiBold" pitchFamily="2" charset="77"/>
                <a:ea typeface="Source Sans Pro" panose="020B0503030403020204" pitchFamily="34" charset="0"/>
                <a:cs typeface="Poppins SemiBold" pitchFamily="2" charset="77"/>
              </a:rPr>
              <a:t>Aims:</a:t>
            </a:r>
          </a:p>
        </p:txBody>
      </p:sp>
      <p:sp>
        <p:nvSpPr>
          <p:cNvPr id="15" name="TextBox 14">
            <a:extLst>
              <a:ext uri="{FF2B5EF4-FFF2-40B4-BE49-F238E27FC236}">
                <a16:creationId xmlns:a16="http://schemas.microsoft.com/office/drawing/2014/main" id="{40A27AAF-8315-3149-B232-7FD4EE0EB15F}"/>
              </a:ext>
            </a:extLst>
          </p:cNvPr>
          <p:cNvSpPr txBox="1"/>
          <p:nvPr/>
        </p:nvSpPr>
        <p:spPr>
          <a:xfrm>
            <a:off x="6096000" y="1766823"/>
            <a:ext cx="3401844" cy="338554"/>
          </a:xfrm>
          <a:prstGeom prst="rect">
            <a:avLst/>
          </a:prstGeom>
          <a:noFill/>
        </p:spPr>
        <p:txBody>
          <a:bodyPr wrap="square" rtlCol="0">
            <a:spAutoFit/>
          </a:bodyPr>
          <a:lstStyle/>
          <a:p>
            <a:r>
              <a:rPr lang="en-US" sz="1600" b="1">
                <a:solidFill>
                  <a:srgbClr val="2A7DE1"/>
                </a:solidFill>
                <a:latin typeface="Poppins SemiBold" pitchFamily="2" charset="77"/>
                <a:ea typeface="Source Sans Pro" panose="020B0503030403020204" pitchFamily="34" charset="0"/>
                <a:cs typeface="Poppins SemiBold" pitchFamily="2" charset="77"/>
              </a:rPr>
              <a:t>Modules:</a:t>
            </a:r>
          </a:p>
        </p:txBody>
      </p:sp>
    </p:spTree>
    <p:extLst>
      <p:ext uri="{BB962C8B-B14F-4D97-AF65-F5344CB8AC3E}">
        <p14:creationId xmlns:p14="http://schemas.microsoft.com/office/powerpoint/2010/main" val="38434147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background pattern&#10;&#10;Description automatically generated">
            <a:extLst>
              <a:ext uri="{FF2B5EF4-FFF2-40B4-BE49-F238E27FC236}">
                <a16:creationId xmlns:a16="http://schemas.microsoft.com/office/drawing/2014/main" id="{E59935D8-ECF9-3444-978E-4F19BE030F61}"/>
              </a:ext>
            </a:extLst>
          </p:cNvPr>
          <p:cNvPicPr>
            <a:picLocks noChangeAspect="1"/>
          </p:cNvPicPr>
          <p:nvPr/>
        </p:nvPicPr>
        <p:blipFill>
          <a:blip r:embed="rId3"/>
          <a:stretch>
            <a:fillRect/>
          </a:stretch>
        </p:blipFill>
        <p:spPr>
          <a:xfrm>
            <a:off x="2467" y="0"/>
            <a:ext cx="12187066"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1180895" y="614213"/>
            <a:ext cx="9846303" cy="1754326"/>
          </a:xfrm>
          <a:prstGeom prst="rect">
            <a:avLst/>
          </a:prstGeom>
          <a:noFill/>
        </p:spPr>
        <p:txBody>
          <a:bodyPr wrap="square" rtlCol="0">
            <a:spAutoFit/>
          </a:bodyPr>
          <a:lstStyle/>
          <a:p>
            <a:pPr algn="r"/>
            <a:r>
              <a:rPr lang="en-US" sz="5400" b="1">
                <a:latin typeface="Poppins SemiBold" pitchFamily="2" charset="77"/>
                <a:cs typeface="Poppins SemiBold" pitchFamily="2" charset="77"/>
              </a:rPr>
              <a:t>Year 2 Performing Arts Level 3</a:t>
            </a:r>
          </a:p>
        </p:txBody>
      </p:sp>
      <p:sp>
        <p:nvSpPr>
          <p:cNvPr id="8" name="TextBox 7">
            <a:extLst>
              <a:ext uri="{FF2B5EF4-FFF2-40B4-BE49-F238E27FC236}">
                <a16:creationId xmlns:a16="http://schemas.microsoft.com/office/drawing/2014/main" id="{58BA4178-45B5-0740-AA9A-2BCADBF1CE30}"/>
              </a:ext>
            </a:extLst>
          </p:cNvPr>
          <p:cNvSpPr txBox="1"/>
          <p:nvPr/>
        </p:nvSpPr>
        <p:spPr>
          <a:xfrm>
            <a:off x="717540" y="2390914"/>
            <a:ext cx="3401844" cy="3570208"/>
          </a:xfrm>
          <a:prstGeom prst="rect">
            <a:avLst/>
          </a:prstGeom>
          <a:noFill/>
        </p:spPr>
        <p:txBody>
          <a:bodyPr wrap="square" lIns="91440" tIns="45720" rIns="91440" bIns="45720" rtlCol="0" anchor="t">
            <a:spAutoFit/>
          </a:bodyPr>
          <a:lstStyle/>
          <a:p>
            <a:pPr algn="just"/>
            <a:r>
              <a:rPr lang="en-GB" sz="1600">
                <a:latin typeface="Source Sans Pro"/>
                <a:ea typeface="Source Sans Pro"/>
              </a:rPr>
              <a:t>The course is designed to further stretch and challenge the learners to become both collaborative creatives and progress their individual creativity giving them the opportunity to look beyond the performer and complete work in an alternative role.</a:t>
            </a:r>
            <a:endParaRPr lang="en-US">
              <a:latin typeface="Calibri" panose="020F0502020204030204"/>
              <a:ea typeface="Calibri" panose="020F0502020204030204"/>
              <a:cs typeface="Calibri" panose="020F0502020204030204"/>
            </a:endParaRPr>
          </a:p>
          <a:p>
            <a:pPr algn="just"/>
            <a:endParaRPr lang="en-US">
              <a:ea typeface="Calibri"/>
              <a:cs typeface="Calibri"/>
            </a:endParaRPr>
          </a:p>
          <a:p>
            <a:pPr algn="just"/>
            <a:r>
              <a:rPr lang="en-GB" sz="1600">
                <a:latin typeface="Source Sans Pro"/>
                <a:ea typeface="Source Sans Pro"/>
              </a:rPr>
              <a:t>The modules in year 2 are the same for both Acting and Dance however, the content and teaching will focus on progressing the skills in their chosen discipline.</a:t>
            </a:r>
          </a:p>
          <a:p>
            <a:endParaRPr lang="en-US" sz="1600">
              <a:latin typeface="Source Sans Pro" panose="020B0503030403020204" pitchFamily="34" charset="0"/>
              <a:ea typeface="Source Sans Pro" panose="020B0503030403020204" pitchFamily="34" charset="0"/>
              <a:cs typeface="Poppins SemiBold" pitchFamily="2" charset="77"/>
            </a:endParaRPr>
          </a:p>
        </p:txBody>
      </p:sp>
      <p:pic>
        <p:nvPicPr>
          <p:cNvPr id="3" name="Picture 2" descr="Icon&#10;&#10;Description automatically generated">
            <a:extLst>
              <a:ext uri="{FF2B5EF4-FFF2-40B4-BE49-F238E27FC236}">
                <a16:creationId xmlns:a16="http://schemas.microsoft.com/office/drawing/2014/main" id="{6572B375-A109-C346-B98A-74EE933303F7}"/>
              </a:ext>
            </a:extLst>
          </p:cNvPr>
          <p:cNvPicPr>
            <a:picLocks noChangeAspect="1"/>
          </p:cNvPicPr>
          <p:nvPr/>
        </p:nvPicPr>
        <p:blipFill>
          <a:blip r:embed="rId4"/>
          <a:stretch>
            <a:fillRect/>
          </a:stretch>
        </p:blipFill>
        <p:spPr>
          <a:xfrm>
            <a:off x="783412" y="1880435"/>
            <a:ext cx="397483" cy="415148"/>
          </a:xfrm>
          <a:prstGeom prst="rect">
            <a:avLst/>
          </a:prstGeom>
        </p:spPr>
      </p:pic>
      <p:sp>
        <p:nvSpPr>
          <p:cNvPr id="9" name="TextBox 8">
            <a:extLst>
              <a:ext uri="{FF2B5EF4-FFF2-40B4-BE49-F238E27FC236}">
                <a16:creationId xmlns:a16="http://schemas.microsoft.com/office/drawing/2014/main" id="{34CEFD9F-C387-1C41-99A6-9976184431C2}"/>
              </a:ext>
            </a:extLst>
          </p:cNvPr>
          <p:cNvSpPr txBox="1"/>
          <p:nvPr/>
        </p:nvSpPr>
        <p:spPr>
          <a:xfrm>
            <a:off x="4701096" y="2279583"/>
            <a:ext cx="6707492" cy="4078039"/>
          </a:xfrm>
          <a:prstGeom prst="rect">
            <a:avLst/>
          </a:prstGeom>
          <a:noFill/>
        </p:spPr>
        <p:txBody>
          <a:bodyPr wrap="square" rtlCol="0">
            <a:spAutoFit/>
          </a:bodyPr>
          <a:lstStyle/>
          <a:p>
            <a:pPr algn="ctr">
              <a:lnSpc>
                <a:spcPct val="150000"/>
              </a:lnSpc>
            </a:pPr>
            <a:r>
              <a:rPr lang="en-GB" b="1">
                <a:latin typeface="Source Sans Pro" panose="020B0503030403020204" pitchFamily="34" charset="0"/>
                <a:ea typeface="Source Sans Pro" panose="020B0503030403020204" pitchFamily="34" charset="0"/>
              </a:rPr>
              <a:t>The course consists of 2 modules and 6 units:</a:t>
            </a:r>
          </a:p>
          <a:p>
            <a:pPr algn="ctr">
              <a:lnSpc>
                <a:spcPct val="150000"/>
              </a:lnSpc>
            </a:pPr>
            <a:r>
              <a:rPr lang="en-GB" b="1">
                <a:latin typeface="Source Sans Pro" panose="020B0503030403020204" pitchFamily="34" charset="0"/>
                <a:ea typeface="Source Sans Pro" panose="020B0503030403020204" pitchFamily="34" charset="0"/>
              </a:rPr>
              <a:t>Module G:</a:t>
            </a:r>
          </a:p>
          <a:p>
            <a:pPr algn="ctr">
              <a:lnSpc>
                <a:spcPct val="150000"/>
              </a:lnSpc>
            </a:pPr>
            <a:r>
              <a:rPr lang="en-GB">
                <a:latin typeface="Source Sans Pro" panose="020B0503030403020204" pitchFamily="34" charset="0"/>
                <a:ea typeface="Source Sans Pro" panose="020B0503030403020204" pitchFamily="34" charset="0"/>
              </a:rPr>
              <a:t>Using development plans to refine skills</a:t>
            </a:r>
          </a:p>
          <a:p>
            <a:pPr algn="ctr">
              <a:lnSpc>
                <a:spcPct val="150000"/>
              </a:lnSpc>
            </a:pPr>
            <a:r>
              <a:rPr lang="en-GB">
                <a:latin typeface="Source Sans Pro" panose="020B0503030403020204" pitchFamily="34" charset="0"/>
                <a:ea typeface="Source Sans Pro" panose="020B0503030403020204" pitchFamily="34" charset="0"/>
              </a:rPr>
              <a:t>Producing a personal project</a:t>
            </a:r>
          </a:p>
          <a:p>
            <a:pPr algn="ctr">
              <a:lnSpc>
                <a:spcPct val="150000"/>
              </a:lnSpc>
            </a:pPr>
            <a:r>
              <a:rPr lang="en-GB">
                <a:latin typeface="Source Sans Pro" panose="020B0503030403020204" pitchFamily="34" charset="0"/>
                <a:ea typeface="Source Sans Pro" panose="020B0503030403020204" pitchFamily="34" charset="0"/>
              </a:rPr>
              <a:t>Using material for self-promotion and networking</a:t>
            </a:r>
          </a:p>
          <a:p>
            <a:pPr algn="ctr">
              <a:lnSpc>
                <a:spcPct val="150000"/>
              </a:lnSpc>
            </a:pPr>
            <a:r>
              <a:rPr lang="en-GB" b="1">
                <a:latin typeface="Source Sans Pro" panose="020B0503030403020204" pitchFamily="34" charset="0"/>
                <a:ea typeface="Source Sans Pro" panose="020B0503030403020204" pitchFamily="34" charset="0"/>
              </a:rPr>
              <a:t>Module H:</a:t>
            </a:r>
          </a:p>
          <a:p>
            <a:pPr algn="ctr">
              <a:lnSpc>
                <a:spcPct val="150000"/>
              </a:lnSpc>
            </a:pPr>
            <a:r>
              <a:rPr lang="en-GB">
                <a:latin typeface="Source Sans Pro" panose="020B0503030403020204" pitchFamily="34" charset="0"/>
                <a:ea typeface="Source Sans Pro" panose="020B0503030403020204" pitchFamily="34" charset="0"/>
              </a:rPr>
              <a:t>Undertaking a defined creative or administrative role</a:t>
            </a:r>
          </a:p>
          <a:p>
            <a:pPr algn="ctr">
              <a:lnSpc>
                <a:spcPct val="150000"/>
              </a:lnSpc>
            </a:pPr>
            <a:r>
              <a:rPr lang="en-GB">
                <a:latin typeface="Source Sans Pro" panose="020B0503030403020204" pitchFamily="34" charset="0"/>
                <a:ea typeface="Source Sans Pro" panose="020B0503030403020204" pitchFamily="34" charset="0"/>
              </a:rPr>
              <a:t>Using creative collaboration to develop a project</a:t>
            </a:r>
          </a:p>
          <a:p>
            <a:pPr algn="ctr">
              <a:lnSpc>
                <a:spcPct val="150000"/>
              </a:lnSpc>
            </a:pPr>
            <a:r>
              <a:rPr lang="en-GB">
                <a:latin typeface="Source Sans Pro" panose="020B0503030403020204" pitchFamily="34" charset="0"/>
                <a:ea typeface="Source Sans Pro" panose="020B0503030403020204" pitchFamily="34" charset="0"/>
              </a:rPr>
              <a:t>Producing a collaborative project</a:t>
            </a:r>
          </a:p>
          <a:p>
            <a:endParaRPr lang="en-US" sz="1600">
              <a:latin typeface="Source Sans Pro" panose="020B0503030403020204" pitchFamily="34" charset="0"/>
              <a:ea typeface="Source Sans Pro" panose="020B0503030403020204" pitchFamily="34" charset="0"/>
              <a:cs typeface="Poppins SemiBold" pitchFamily="2" charset="77"/>
            </a:endParaRPr>
          </a:p>
        </p:txBody>
      </p:sp>
      <p:pic>
        <p:nvPicPr>
          <p:cNvPr id="10" name="Picture 9" descr="Icon&#10;&#10;Description automatically generated">
            <a:extLst>
              <a:ext uri="{FF2B5EF4-FFF2-40B4-BE49-F238E27FC236}">
                <a16:creationId xmlns:a16="http://schemas.microsoft.com/office/drawing/2014/main" id="{4467E743-00A4-E24B-A256-A5B61C0A7D51}"/>
              </a:ext>
            </a:extLst>
          </p:cNvPr>
          <p:cNvPicPr>
            <a:picLocks noChangeAspect="1"/>
          </p:cNvPicPr>
          <p:nvPr/>
        </p:nvPicPr>
        <p:blipFill>
          <a:blip r:embed="rId4"/>
          <a:stretch>
            <a:fillRect/>
          </a:stretch>
        </p:blipFill>
        <p:spPr>
          <a:xfrm>
            <a:off x="5661860" y="1784412"/>
            <a:ext cx="437231" cy="456663"/>
          </a:xfrm>
          <a:prstGeom prst="rect">
            <a:avLst/>
          </a:prstGeom>
        </p:spPr>
      </p:pic>
      <p:sp>
        <p:nvSpPr>
          <p:cNvPr id="14" name="TextBox 13">
            <a:extLst>
              <a:ext uri="{FF2B5EF4-FFF2-40B4-BE49-F238E27FC236}">
                <a16:creationId xmlns:a16="http://schemas.microsoft.com/office/drawing/2014/main" id="{BC00236C-5678-494D-A962-0CE7C08CC31C}"/>
              </a:ext>
            </a:extLst>
          </p:cNvPr>
          <p:cNvSpPr txBox="1"/>
          <p:nvPr/>
        </p:nvSpPr>
        <p:spPr>
          <a:xfrm>
            <a:off x="1183628" y="1956140"/>
            <a:ext cx="3401844" cy="338554"/>
          </a:xfrm>
          <a:prstGeom prst="rect">
            <a:avLst/>
          </a:prstGeom>
          <a:noFill/>
        </p:spPr>
        <p:txBody>
          <a:bodyPr wrap="square" rtlCol="0">
            <a:spAutoFit/>
          </a:bodyPr>
          <a:lstStyle/>
          <a:p>
            <a:r>
              <a:rPr lang="en-US" sz="1600" b="1">
                <a:solidFill>
                  <a:srgbClr val="2A7DE1"/>
                </a:solidFill>
                <a:latin typeface="Poppins SemiBold" pitchFamily="2" charset="77"/>
                <a:ea typeface="Source Sans Pro" panose="020B0503030403020204" pitchFamily="34" charset="0"/>
                <a:cs typeface="Poppins SemiBold" pitchFamily="2" charset="77"/>
              </a:rPr>
              <a:t>Aims:</a:t>
            </a:r>
          </a:p>
        </p:txBody>
      </p:sp>
      <p:sp>
        <p:nvSpPr>
          <p:cNvPr id="15" name="TextBox 14">
            <a:extLst>
              <a:ext uri="{FF2B5EF4-FFF2-40B4-BE49-F238E27FC236}">
                <a16:creationId xmlns:a16="http://schemas.microsoft.com/office/drawing/2014/main" id="{40A27AAF-8315-3149-B232-7FD4EE0EB15F}"/>
              </a:ext>
            </a:extLst>
          </p:cNvPr>
          <p:cNvSpPr txBox="1"/>
          <p:nvPr/>
        </p:nvSpPr>
        <p:spPr>
          <a:xfrm>
            <a:off x="6100271" y="1910285"/>
            <a:ext cx="3401844" cy="338554"/>
          </a:xfrm>
          <a:prstGeom prst="rect">
            <a:avLst/>
          </a:prstGeom>
          <a:noFill/>
        </p:spPr>
        <p:txBody>
          <a:bodyPr wrap="square" rtlCol="0">
            <a:spAutoFit/>
          </a:bodyPr>
          <a:lstStyle/>
          <a:p>
            <a:r>
              <a:rPr lang="en-US" sz="1600" b="1">
                <a:solidFill>
                  <a:srgbClr val="2A7DE1"/>
                </a:solidFill>
                <a:latin typeface="Poppins SemiBold" pitchFamily="2" charset="77"/>
                <a:ea typeface="Source Sans Pro" panose="020B0503030403020204" pitchFamily="34" charset="0"/>
                <a:cs typeface="Poppins SemiBold" pitchFamily="2" charset="77"/>
              </a:rPr>
              <a:t>Modules:</a:t>
            </a:r>
          </a:p>
        </p:txBody>
      </p:sp>
    </p:spTree>
    <p:extLst>
      <p:ext uri="{BB962C8B-B14F-4D97-AF65-F5344CB8AC3E}">
        <p14:creationId xmlns:p14="http://schemas.microsoft.com/office/powerpoint/2010/main" val="2210248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B8BDD60-79A1-E144-9A45-F310AA454576}"/>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picture containing text&#10;&#10;Description automatically generated">
            <a:extLst>
              <a:ext uri="{FF2B5EF4-FFF2-40B4-BE49-F238E27FC236}">
                <a16:creationId xmlns:a16="http://schemas.microsoft.com/office/drawing/2014/main" id="{DC8ECB39-64C7-B945-82EF-75C5AE936785}"/>
              </a:ext>
            </a:extLst>
          </p:cNvPr>
          <p:cNvPicPr>
            <a:picLocks noChangeAspect="1"/>
          </p:cNvPicPr>
          <p:nvPr/>
        </p:nvPicPr>
        <p:blipFill>
          <a:blip r:embed="rId2"/>
          <a:stretch>
            <a:fillRect/>
          </a:stretch>
        </p:blipFill>
        <p:spPr>
          <a:xfrm>
            <a:off x="5639" y="0"/>
            <a:ext cx="12180722"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478839" y="680790"/>
            <a:ext cx="8376403" cy="1015663"/>
          </a:xfrm>
          <a:prstGeom prst="rect">
            <a:avLst/>
          </a:prstGeom>
          <a:noFill/>
        </p:spPr>
        <p:txBody>
          <a:bodyPr wrap="square" rtlCol="0">
            <a:spAutoFit/>
          </a:bodyPr>
          <a:lstStyle/>
          <a:p>
            <a:r>
              <a:rPr lang="en-US" sz="6000" b="1">
                <a:solidFill>
                  <a:schemeClr val="bg1"/>
                </a:solidFill>
                <a:latin typeface="Poppins SemiBold" pitchFamily="2" charset="77"/>
                <a:cs typeface="Poppins SemiBold" pitchFamily="2" charset="77"/>
              </a:rPr>
              <a:t>Entry Requirements</a:t>
            </a:r>
          </a:p>
        </p:txBody>
      </p:sp>
      <p:sp>
        <p:nvSpPr>
          <p:cNvPr id="5" name="Content Placeholder 2">
            <a:extLst>
              <a:ext uri="{FF2B5EF4-FFF2-40B4-BE49-F238E27FC236}">
                <a16:creationId xmlns:a16="http://schemas.microsoft.com/office/drawing/2014/main" id="{158AF209-C2D9-4B77-83CB-1B8E3A2EFA5D}"/>
              </a:ext>
            </a:extLst>
          </p:cNvPr>
          <p:cNvSpPr txBox="1">
            <a:spLocks/>
          </p:cNvSpPr>
          <p:nvPr/>
        </p:nvSpPr>
        <p:spPr>
          <a:xfrm>
            <a:off x="1017323" y="1706963"/>
            <a:ext cx="10262457" cy="4355509"/>
          </a:xfrm>
          <a:prstGeom prst="rect">
            <a:avLst/>
          </a:prstGeom>
        </p:spPr>
        <p:txBody>
          <a:bodyPr vert="horz" lIns="91440" tIns="45720" rIns="91440" bIns="45720" rtlCol="0" anchor="t">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3600" b="1" u="sng">
                <a:solidFill>
                  <a:srgbClr val="F5AEBF"/>
                </a:solidFill>
                <a:latin typeface="Source Sans Pro"/>
                <a:ea typeface="Source Sans Pro"/>
              </a:rPr>
              <a:t>Level 2 </a:t>
            </a:r>
            <a:endParaRPr lang="en-US" sz="3600" b="1" u="sng">
              <a:solidFill>
                <a:srgbClr val="F5AEBF"/>
              </a:solidFill>
              <a:latin typeface="Source Sans Pro" panose="020B0503030403020204" pitchFamily="34" charset="0"/>
              <a:ea typeface="Source Sans Pro" panose="020B0503030403020204" pitchFamily="34" charset="0"/>
            </a:endParaRPr>
          </a:p>
          <a:p>
            <a:r>
              <a:rPr lang="en-GB">
                <a:solidFill>
                  <a:schemeClr val="bg1"/>
                </a:solidFill>
                <a:latin typeface="Source Sans Pro"/>
                <a:ea typeface="Source Sans Pro"/>
              </a:rPr>
              <a:t>In order to access this course, you must possess a minimum of 4 GCSEs at grade 3 or above, including English and maths or Functional Skills Level 1.</a:t>
            </a:r>
          </a:p>
          <a:p>
            <a:endParaRPr lang="en-US" sz="1100">
              <a:solidFill>
                <a:schemeClr val="bg1"/>
              </a:solidFill>
              <a:latin typeface="Source Sans Pro"/>
              <a:ea typeface="Source Sans Pro"/>
            </a:endParaRPr>
          </a:p>
          <a:p>
            <a:r>
              <a:rPr lang="en-US" sz="3600" b="1" u="sng">
                <a:solidFill>
                  <a:srgbClr val="F5AEBF"/>
                </a:solidFill>
                <a:latin typeface="Source Sans Pro"/>
                <a:ea typeface="Source Sans Pro"/>
              </a:rPr>
              <a:t>Level 3 </a:t>
            </a:r>
            <a:endParaRPr lang="en-US" sz="3600" b="1" u="sng">
              <a:solidFill>
                <a:srgbClr val="F5AEBF"/>
              </a:solidFill>
              <a:latin typeface="Source Sans Pro" panose="020B0503030403020204" pitchFamily="34" charset="0"/>
              <a:ea typeface="Source Sans Pro" panose="020B0503030403020204" pitchFamily="34" charset="0"/>
            </a:endParaRPr>
          </a:p>
          <a:p>
            <a:r>
              <a:rPr lang="en-US">
                <a:solidFill>
                  <a:schemeClr val="bg1"/>
                </a:solidFill>
                <a:latin typeface="Source Sans Pro"/>
                <a:ea typeface="Source Sans Pro"/>
              </a:rPr>
              <a:t>A minimum of </a:t>
            </a:r>
            <a:r>
              <a:rPr lang="en-US" b="1" u="sng">
                <a:solidFill>
                  <a:schemeClr val="bg1"/>
                </a:solidFill>
                <a:latin typeface="Source Sans Pro"/>
                <a:ea typeface="Source Sans Pro"/>
              </a:rPr>
              <a:t>four GCSEs at grade 4 </a:t>
            </a:r>
            <a:r>
              <a:rPr lang="en-US">
                <a:solidFill>
                  <a:schemeClr val="bg1"/>
                </a:solidFill>
                <a:latin typeface="Source Sans Pro"/>
                <a:ea typeface="Source Sans Pro"/>
              </a:rPr>
              <a:t>or above (or equivalent), </a:t>
            </a:r>
            <a:r>
              <a:rPr lang="en-US" b="1" u="sng">
                <a:solidFill>
                  <a:schemeClr val="bg1"/>
                </a:solidFill>
                <a:latin typeface="Source Sans Pro"/>
                <a:ea typeface="Source Sans Pro"/>
              </a:rPr>
              <a:t>including</a:t>
            </a:r>
            <a:r>
              <a:rPr lang="en-US">
                <a:solidFill>
                  <a:schemeClr val="bg1"/>
                </a:solidFill>
                <a:latin typeface="Source Sans Pro"/>
                <a:ea typeface="Source Sans Pro"/>
              </a:rPr>
              <a:t> English Language</a:t>
            </a:r>
            <a:endParaRPr lang="en-US">
              <a:solidFill>
                <a:schemeClr val="bg1"/>
              </a:solidFill>
              <a:latin typeface="Source Sans Pro" panose="020B0503030403020204" pitchFamily="34" charset="0"/>
              <a:ea typeface="Source Sans Pro" panose="020B0503030403020204" pitchFamily="34" charset="0"/>
            </a:endParaRPr>
          </a:p>
          <a:p>
            <a:r>
              <a:rPr lang="en-US">
                <a:solidFill>
                  <a:schemeClr val="bg1"/>
                </a:solidFill>
                <a:latin typeface="Source Sans Pro"/>
                <a:ea typeface="Source Sans Pro"/>
              </a:rPr>
              <a:t>If you have GCSE Drama/Dance we would expect a grade 4 or above to join a level 3 </a:t>
            </a:r>
            <a:r>
              <a:rPr lang="en-US" err="1">
                <a:solidFill>
                  <a:schemeClr val="bg1"/>
                </a:solidFill>
                <a:latin typeface="Source Sans Pro"/>
                <a:ea typeface="Source Sans Pro"/>
              </a:rPr>
              <a:t>programme</a:t>
            </a:r>
            <a:r>
              <a:rPr lang="en-US">
                <a:solidFill>
                  <a:schemeClr val="bg1"/>
                </a:solidFill>
                <a:latin typeface="Source Sans Pro"/>
                <a:ea typeface="Source Sans Pro"/>
              </a:rPr>
              <a:t>; or First Diploma in Performing Arts (with appropriate level of attainment). </a:t>
            </a:r>
            <a:endParaRPr lang="en-US" b="1">
              <a:solidFill>
                <a:schemeClr val="bg1"/>
              </a:solidFill>
              <a:latin typeface="Source Sans Pro" panose="020B0503030403020204" pitchFamily="34" charset="0"/>
              <a:ea typeface="Source Sans Pro" panose="020B0503030403020204" pitchFamily="34" charset="0"/>
            </a:endParaRPr>
          </a:p>
        </p:txBody>
      </p:sp>
    </p:spTree>
    <p:extLst>
      <p:ext uri="{BB962C8B-B14F-4D97-AF65-F5344CB8AC3E}">
        <p14:creationId xmlns:p14="http://schemas.microsoft.com/office/powerpoint/2010/main" val="32592151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building with snow on the ground&#10;&#10;Description automatically generated">
            <a:extLst>
              <a:ext uri="{FF2B5EF4-FFF2-40B4-BE49-F238E27FC236}">
                <a16:creationId xmlns:a16="http://schemas.microsoft.com/office/drawing/2014/main" id="{8B18B4AC-5D6A-4E42-AC5C-C398212F93B8}"/>
              </a:ext>
            </a:extLst>
          </p:cNvPr>
          <p:cNvPicPr>
            <a:picLocks noChangeAspect="1"/>
          </p:cNvPicPr>
          <p:nvPr/>
        </p:nvPicPr>
        <p:blipFill>
          <a:blip r:embed="rId3"/>
          <a:stretch>
            <a:fillRect/>
          </a:stretch>
        </p:blipFill>
        <p:spPr>
          <a:xfrm>
            <a:off x="0" y="0"/>
            <a:ext cx="12191999" cy="6858000"/>
          </a:xfrm>
          <a:prstGeom prst="rect">
            <a:avLst/>
          </a:prstGeom>
        </p:spPr>
      </p:pic>
      <p:pic>
        <p:nvPicPr>
          <p:cNvPr id="3" name="Picture 2" descr="Logo&#10;&#10;Description automatically generated">
            <a:extLst>
              <a:ext uri="{FF2B5EF4-FFF2-40B4-BE49-F238E27FC236}">
                <a16:creationId xmlns:a16="http://schemas.microsoft.com/office/drawing/2014/main" id="{93B723D6-C20E-FE42-9E6A-A04A880FE42D}"/>
              </a:ext>
            </a:extLst>
          </p:cNvPr>
          <p:cNvPicPr>
            <a:picLocks noChangeAspect="1"/>
          </p:cNvPicPr>
          <p:nvPr/>
        </p:nvPicPr>
        <p:blipFill rotWithShape="1">
          <a:blip r:embed="rId4"/>
          <a:srcRect l="4551" t="15785" r="48016" b="20000"/>
          <a:stretch/>
        </p:blipFill>
        <p:spPr>
          <a:xfrm>
            <a:off x="6605751" y="2159374"/>
            <a:ext cx="5129049" cy="3907403"/>
          </a:xfrm>
          <a:prstGeom prst="rect">
            <a:avLst/>
          </a:prstGeom>
        </p:spPr>
      </p:pic>
      <p:sp>
        <p:nvSpPr>
          <p:cNvPr id="4" name="TextBox 3">
            <a:extLst>
              <a:ext uri="{FF2B5EF4-FFF2-40B4-BE49-F238E27FC236}">
                <a16:creationId xmlns:a16="http://schemas.microsoft.com/office/drawing/2014/main" id="{1D4FBF7D-71FC-E545-BDCB-D2F6434C2AA6}"/>
              </a:ext>
            </a:extLst>
          </p:cNvPr>
          <p:cNvSpPr txBox="1"/>
          <p:nvPr/>
        </p:nvSpPr>
        <p:spPr>
          <a:xfrm>
            <a:off x="575073" y="483523"/>
            <a:ext cx="9290821" cy="1200329"/>
          </a:xfrm>
          <a:prstGeom prst="rect">
            <a:avLst/>
          </a:prstGeom>
          <a:noFill/>
        </p:spPr>
        <p:txBody>
          <a:bodyPr wrap="square" rtlCol="0">
            <a:spAutoFit/>
          </a:bodyPr>
          <a:lstStyle/>
          <a:p>
            <a:r>
              <a:rPr lang="en-US" sz="7200" b="1">
                <a:solidFill>
                  <a:schemeClr val="bg1"/>
                </a:solidFill>
                <a:latin typeface="Poppins" pitchFamily="2" charset="77"/>
                <a:cs typeface="Poppins" pitchFamily="2" charset="77"/>
              </a:rPr>
              <a:t>Study </a:t>
            </a:r>
            <a:r>
              <a:rPr lang="en-US" sz="7200" b="1" err="1">
                <a:solidFill>
                  <a:schemeClr val="bg1"/>
                </a:solidFill>
                <a:latin typeface="Poppins" pitchFamily="2" charset="77"/>
                <a:cs typeface="Poppins" pitchFamily="2" charset="77"/>
              </a:rPr>
              <a:t>Programme</a:t>
            </a:r>
            <a:r>
              <a:rPr lang="en-US" sz="7200" b="1">
                <a:solidFill>
                  <a:schemeClr val="bg1"/>
                </a:solidFill>
                <a:latin typeface="Poppins" pitchFamily="2" charset="77"/>
                <a:cs typeface="Poppins" pitchFamily="2" charset="77"/>
              </a:rPr>
              <a:t>:</a:t>
            </a:r>
          </a:p>
        </p:txBody>
      </p:sp>
      <p:sp>
        <p:nvSpPr>
          <p:cNvPr id="5" name="Subtitle 2">
            <a:extLst>
              <a:ext uri="{FF2B5EF4-FFF2-40B4-BE49-F238E27FC236}">
                <a16:creationId xmlns:a16="http://schemas.microsoft.com/office/drawing/2014/main" id="{C37EC3CE-7569-429E-9BC3-DB3902F66CFA}"/>
              </a:ext>
            </a:extLst>
          </p:cNvPr>
          <p:cNvSpPr>
            <a:spLocks noGrp="1"/>
          </p:cNvSpPr>
          <p:nvPr>
            <p:ph type="subTitle" idx="1"/>
          </p:nvPr>
        </p:nvSpPr>
        <p:spPr>
          <a:xfrm>
            <a:off x="144550" y="1874643"/>
            <a:ext cx="7645211" cy="4968552"/>
          </a:xfrm>
        </p:spPr>
        <p:txBody>
          <a:bodyPr vert="horz" lIns="91440" tIns="45720" rIns="91440" bIns="45720" rtlCol="0" anchor="t">
            <a:normAutofit/>
          </a:bodyPr>
          <a:lstStyle/>
          <a:p>
            <a:pPr algn="ctr"/>
            <a:r>
              <a:rPr lang="en-GB" sz="3600" b="1">
                <a:solidFill>
                  <a:schemeClr val="bg1"/>
                </a:solidFill>
                <a:latin typeface="Source Sans Pro"/>
                <a:ea typeface="Source Sans Pro"/>
              </a:rPr>
              <a:t>Full Time Programme incorporating:</a:t>
            </a:r>
          </a:p>
          <a:p>
            <a:pPr algn="ctr"/>
            <a:endParaRPr lang="en-GB" sz="1400">
              <a:solidFill>
                <a:schemeClr val="bg1"/>
              </a:solidFill>
              <a:latin typeface="Source Sans Pro" panose="020B0503030403020204" pitchFamily="34" charset="0"/>
              <a:ea typeface="Source Sans Pro" panose="020B0503030403020204" pitchFamily="34" charset="0"/>
            </a:endParaRPr>
          </a:p>
          <a:p>
            <a:pPr marL="342900" indent="-342900">
              <a:buFont typeface="Arial" panose="020B0604020202020204" pitchFamily="34" charset="0"/>
              <a:buChar char="•"/>
            </a:pPr>
            <a:r>
              <a:rPr lang="en-GB" sz="3000">
                <a:solidFill>
                  <a:schemeClr val="bg1"/>
                </a:solidFill>
                <a:latin typeface="Source Sans Pro"/>
                <a:ea typeface="Source Sans Pro"/>
              </a:rPr>
              <a:t>BTEC Performing Arts qualification </a:t>
            </a:r>
            <a:endParaRPr lang="en-GB" sz="3000">
              <a:solidFill>
                <a:schemeClr val="bg1"/>
              </a:solidFill>
              <a:latin typeface="Source Sans Pro" panose="020B0503030403020204" pitchFamily="34" charset="0"/>
              <a:ea typeface="Source Sans Pro" panose="020B0503030403020204" pitchFamily="34" charset="0"/>
            </a:endParaRPr>
          </a:p>
          <a:p>
            <a:pPr marL="342900" indent="-342900">
              <a:buFont typeface="Arial" panose="020B0604020202020204" pitchFamily="34" charset="0"/>
              <a:buChar char="•"/>
            </a:pPr>
            <a:r>
              <a:rPr lang="en-GB" sz="3000">
                <a:solidFill>
                  <a:schemeClr val="bg1"/>
                </a:solidFill>
                <a:latin typeface="Source Sans Pro"/>
                <a:ea typeface="Source Sans Pro"/>
              </a:rPr>
              <a:t>English </a:t>
            </a:r>
            <a:r>
              <a:rPr lang="en-GB" sz="3000" i="1">
                <a:solidFill>
                  <a:schemeClr val="bg1"/>
                </a:solidFill>
                <a:latin typeface="Source Sans Pro"/>
                <a:ea typeface="Source Sans Pro"/>
              </a:rPr>
              <a:t>(level 2)</a:t>
            </a:r>
            <a:r>
              <a:rPr lang="en-GB" sz="3000">
                <a:solidFill>
                  <a:schemeClr val="bg1"/>
                </a:solidFill>
                <a:latin typeface="Source Sans Pro"/>
                <a:ea typeface="Source Sans Pro"/>
              </a:rPr>
              <a:t> and Maths </a:t>
            </a:r>
            <a:r>
              <a:rPr lang="en-GB" sz="3000" i="1">
                <a:solidFill>
                  <a:schemeClr val="bg1"/>
                </a:solidFill>
                <a:latin typeface="Source Sans Pro"/>
                <a:ea typeface="Source Sans Pro"/>
              </a:rPr>
              <a:t>(if you have not achieved grade 4 or above)</a:t>
            </a:r>
          </a:p>
          <a:p>
            <a:pPr marL="342900" indent="-342900" algn="ctr">
              <a:buFont typeface="Arial" panose="020B0604020202020204" pitchFamily="34" charset="0"/>
              <a:buChar char="•"/>
            </a:pPr>
            <a:r>
              <a:rPr lang="en-GB" sz="3000">
                <a:solidFill>
                  <a:schemeClr val="bg1"/>
                </a:solidFill>
                <a:latin typeface="Source Sans Pro"/>
                <a:ea typeface="Source Sans Pro"/>
              </a:rPr>
              <a:t>Developing Work Ready Skills</a:t>
            </a:r>
          </a:p>
          <a:p>
            <a:pPr marL="342900" indent="-342900" algn="ctr">
              <a:buFont typeface="Arial" panose="020B0604020202020204" pitchFamily="34" charset="0"/>
              <a:buChar char="•"/>
            </a:pPr>
            <a:r>
              <a:rPr lang="en-GB" sz="3000">
                <a:solidFill>
                  <a:schemeClr val="bg1"/>
                </a:solidFill>
                <a:latin typeface="Source Sans Pro"/>
                <a:ea typeface="Source Sans Pro"/>
              </a:rPr>
              <a:t>Work placement</a:t>
            </a:r>
          </a:p>
          <a:p>
            <a:pPr marL="342900" indent="-342900">
              <a:buFont typeface="Arial" panose="020B0604020202020204" pitchFamily="34" charset="0"/>
              <a:buChar char="•"/>
            </a:pPr>
            <a:r>
              <a:rPr lang="en-GB" sz="3000">
                <a:solidFill>
                  <a:schemeClr val="bg1"/>
                </a:solidFill>
                <a:latin typeface="Source Sans Pro"/>
                <a:ea typeface="Source Sans Pro"/>
              </a:rPr>
              <a:t>Enrichment</a:t>
            </a:r>
            <a:endParaRPr lang="en-GB" sz="3000">
              <a:solidFill>
                <a:schemeClr val="bg1"/>
              </a:solidFill>
              <a:latin typeface="Source Sans Pro" panose="020B0503030403020204" pitchFamily="34" charset="0"/>
              <a:ea typeface="Source Sans Pro" panose="020B0503030403020204" pitchFamily="34" charset="0"/>
            </a:endParaRPr>
          </a:p>
          <a:p>
            <a:pPr marL="342900" indent="-342900">
              <a:buFont typeface="Arial" panose="020B0604020202020204" pitchFamily="34" charset="0"/>
              <a:buChar char="•"/>
            </a:pPr>
            <a:r>
              <a:rPr lang="en-GB" sz="3000">
                <a:solidFill>
                  <a:schemeClr val="bg1"/>
                </a:solidFill>
                <a:latin typeface="Source Sans Pro"/>
                <a:ea typeface="Source Sans Pro"/>
              </a:rPr>
              <a:t>Personal Development</a:t>
            </a:r>
            <a:endParaRPr lang="en-GB" sz="3000">
              <a:solidFill>
                <a:schemeClr val="bg1"/>
              </a:solidFill>
              <a:latin typeface="Source Sans Pro" panose="020B0503030403020204" pitchFamily="34" charset="0"/>
              <a:ea typeface="Source Sans Pro" panose="020B0503030403020204" pitchFamily="34" charset="0"/>
            </a:endParaRPr>
          </a:p>
          <a:p>
            <a:endParaRPr lang="en-GB"/>
          </a:p>
        </p:txBody>
      </p:sp>
    </p:spTree>
    <p:extLst>
      <p:ext uri="{BB962C8B-B14F-4D97-AF65-F5344CB8AC3E}">
        <p14:creationId xmlns:p14="http://schemas.microsoft.com/office/powerpoint/2010/main" val="9152611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CD3EE54-BA17-EB41-4769-8A6BB6229F04}"/>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23034540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A2D2F34D79638409876F1DC25118CF4" ma:contentTypeVersion="22" ma:contentTypeDescription="Create a new document." ma:contentTypeScope="" ma:versionID="14491efdf221d8bc58b2dcdcd6a79094">
  <xsd:schema xmlns:xsd="http://www.w3.org/2001/XMLSchema" xmlns:xs="http://www.w3.org/2001/XMLSchema" xmlns:p="http://schemas.microsoft.com/office/2006/metadata/properties" xmlns:ns1="http://schemas.microsoft.com/sharepoint/v3" xmlns:ns2="97148cc2-a657-48f2-8ff6-4d0f9dc1c1c3" xmlns:ns3="cd7af3ca-b65f-45d6-a60f-8f38b68686af" targetNamespace="http://schemas.microsoft.com/office/2006/metadata/properties" ma:root="true" ma:fieldsID="6a47458e93c772c864fc94f5320f3584" ns1:_="" ns2:_="" ns3:_="">
    <xsd:import namespace="http://schemas.microsoft.com/sharepoint/v3"/>
    <xsd:import namespace="97148cc2-a657-48f2-8ff6-4d0f9dc1c1c3"/>
    <xsd:import namespace="cd7af3ca-b65f-45d6-a60f-8f38b68686af"/>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2:lcf76f155ced4ddcb4097134ff3c332f" minOccurs="0"/>
                <xsd:element ref="ns3:TaxCatchAll" minOccurs="0"/>
                <xsd:element ref="ns2:MediaLengthInSeconds" minOccurs="0"/>
                <xsd:element ref="ns3:SharedWithUsers" minOccurs="0"/>
                <xsd:element ref="ns3:SharedWithDetails" minOccurs="0"/>
                <xsd:element ref="ns1:_ip_UnifiedCompliancePolicyProperties" minOccurs="0"/>
                <xsd:element ref="ns1:_ip_UnifiedCompliancePolicyUIAction"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4" nillable="true" ma:displayName="Unified Compliance Policy Properties" ma:hidden="true" ma:internalName="_ip_UnifiedCompliancePolicyProperties">
      <xsd:simpleType>
        <xsd:restriction base="dms:Note"/>
      </xsd:simpleType>
    </xsd:element>
    <xsd:element name="_ip_UnifiedCompliancePolicyUIAction" ma:index="25"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148cc2-a657-48f2-8ff6-4d0f9dc1c1c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787c8ee4-d1cb-493a-b1c2-7de609d09735" ma:termSetId="09814cd3-568e-fe90-9814-8d621ff8fb84" ma:anchorId="fba54fb3-c3e1-fe81-a776-ca4b69148c4d" ma:open="true" ma:isKeyword="false">
      <xsd:complexType>
        <xsd:sequence>
          <xsd:element ref="pc:Terms" minOccurs="0" maxOccurs="1"/>
        </xsd:sequence>
      </xsd:complexType>
    </xsd:element>
    <xsd:element name="MediaLengthInSeconds" ma:index="21" nillable="true" ma:displayName="MediaLengthInSeconds" ma:hidden="true" ma:internalName="MediaLengthInSeconds" ma:readOnly="true">
      <xsd:simpleType>
        <xsd:restriction base="dms:Unknown"/>
      </xsd:simpleType>
    </xsd:element>
    <xsd:element name="MediaServiceObjectDetectorVersions" ma:index="26" nillable="true" ma:displayName="MediaServiceObjectDetectorVersions"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element name="MediaServiceBillingMetadata" ma:index="28"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d7af3ca-b65f-45d6-a60f-8f38b68686af"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8d0718e7-13ff-4bbb-9e58-08c9c324fd63}" ma:internalName="TaxCatchAll" ma:showField="CatchAllData" ma:web="cd7af3ca-b65f-45d6-a60f-8f38b68686af">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97148cc2-a657-48f2-8ff6-4d0f9dc1c1c3">
      <Terms xmlns="http://schemas.microsoft.com/office/infopath/2007/PartnerControls"/>
    </lcf76f155ced4ddcb4097134ff3c332f>
    <_ip_UnifiedCompliancePolicyUIAction xmlns="http://schemas.microsoft.com/sharepoint/v3" xsi:nil="true"/>
    <TaxCatchAll xmlns="cd7af3ca-b65f-45d6-a60f-8f38b68686af" xsi:nil="true"/>
    <_ip_UnifiedCompliancePolicyProperties xmlns="http://schemas.microsoft.com/sharepoint/v3" xsi:nil="true"/>
    <SharedWithUsers xmlns="cd7af3ca-b65f-45d6-a60f-8f38b68686af">
      <UserInfo>
        <DisplayName>Faye Cunningham</DisplayName>
        <AccountId>224</AccountId>
        <AccountType/>
      </UserInfo>
    </SharedWithUsers>
  </documentManagement>
</p:properties>
</file>

<file path=customXml/itemProps1.xml><?xml version="1.0" encoding="utf-8"?>
<ds:datastoreItem xmlns:ds="http://schemas.openxmlformats.org/officeDocument/2006/customXml" ds:itemID="{3E801446-6DB0-40D1-B101-DBA0FD710CEB}">
  <ds:schemaRefs>
    <ds:schemaRef ds:uri="http://schemas.microsoft.com/sharepoint/v3/contenttype/forms"/>
  </ds:schemaRefs>
</ds:datastoreItem>
</file>

<file path=customXml/itemProps2.xml><?xml version="1.0" encoding="utf-8"?>
<ds:datastoreItem xmlns:ds="http://schemas.openxmlformats.org/officeDocument/2006/customXml" ds:itemID="{6DC7C926-0201-4294-831D-0E99AEA2394A}">
  <ds:schemaRefs>
    <ds:schemaRef ds:uri="97148cc2-a657-48f2-8ff6-4d0f9dc1c1c3"/>
    <ds:schemaRef ds:uri="cd7af3ca-b65f-45d6-a60f-8f38b68686a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EB2B7561-1FB2-4879-88CF-D15AA6406AF3}">
  <ds:schemaRefs>
    <ds:schemaRef ds:uri="97148cc2-a657-48f2-8ff6-4d0f9dc1c1c3"/>
    <ds:schemaRef ds:uri="cd7af3ca-b65f-45d6-a60f-8f38b68686af"/>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27</Slides>
  <Notes>9</Notes>
  <HiddenSlides>0</HiddenSlide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revision>2</cp:revision>
  <dcterms:created xsi:type="dcterms:W3CDTF">2020-11-03T12:53:45Z</dcterms:created>
  <dcterms:modified xsi:type="dcterms:W3CDTF">2026-06-22T12:24:13Z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0x0101001A2D2F34D79638409876F1DC25118CF4</vt:lpwstr>
  </property>
  <property fmtid="{D5CDD505-2E9C-101B-9397-08002B2CF9AE}" pid="3" name="MediaServiceImageTags">
    <vt:lpwstr/>
  </property>
</Properties>
</file>