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3" r:id="rId4"/>
  </p:sldMasterIdLst>
  <p:notesMasterIdLst>
    <p:notesMasterId r:id="rId33"/>
  </p:notesMasterIdLst>
  <p:sldIdLst>
    <p:sldId id="256" r:id="rId5"/>
    <p:sldId id="270" r:id="rId6"/>
    <p:sldId id="271" r:id="rId7"/>
    <p:sldId id="285" r:id="rId8"/>
    <p:sldId id="262" r:id="rId9"/>
    <p:sldId id="291" r:id="rId10"/>
    <p:sldId id="273" r:id="rId11"/>
    <p:sldId id="278" r:id="rId12"/>
    <p:sldId id="272" r:id="rId13"/>
    <p:sldId id="266" r:id="rId14"/>
    <p:sldId id="287" r:id="rId15"/>
    <p:sldId id="290" r:id="rId16"/>
    <p:sldId id="265" r:id="rId17"/>
    <p:sldId id="292" r:id="rId18"/>
    <p:sldId id="293" r:id="rId19"/>
    <p:sldId id="258" r:id="rId20"/>
    <p:sldId id="259" r:id="rId21"/>
    <p:sldId id="260" r:id="rId22"/>
    <p:sldId id="294" r:id="rId23"/>
    <p:sldId id="264" r:id="rId24"/>
    <p:sldId id="263" r:id="rId25"/>
    <p:sldId id="295" r:id="rId26"/>
    <p:sldId id="296" r:id="rId27"/>
    <p:sldId id="268" r:id="rId28"/>
    <p:sldId id="267" r:id="rId29"/>
    <p:sldId id="261" r:id="rId30"/>
    <p:sldId id="274" r:id="rId31"/>
    <p:sldId id="25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7DE1"/>
    <a:srgbClr val="F0EC73"/>
    <a:srgbClr val="A2CC84"/>
    <a:srgbClr val="EA6752"/>
    <a:srgbClr val="F5AEBF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7AC535-2E81-BEF2-CB9F-D7417DC5CE4A}" v="24" dt="2026-06-22T08:18:14.956"/>
    <p1510:client id="{28D8FBDE-AF93-D8CD-20C6-5CBCF7040597}" v="2" dt="2026-06-22T10:16:54.485"/>
    <p1510:client id="{F01EE627-5BE2-68E3-F665-BC052E491E2B}" v="58" dt="2026-06-23T13:05:51.1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Haley" userId="S::111191@newdur.ac.uk::994f7756-eb39-4e13-9856-a23ffc81c83a" providerId="AD" clId="Web-{057AC535-2E81-BEF2-CB9F-D7417DC5CE4A}"/>
    <pc:docChg chg="addSld delSld">
      <pc:chgData name="Daniel Haley" userId="S::111191@newdur.ac.uk::994f7756-eb39-4e13-9856-a23ffc81c83a" providerId="AD" clId="Web-{057AC535-2E81-BEF2-CB9F-D7417DC5CE4A}" dt="2026-06-22T08:18:14.956" v="23"/>
      <pc:docMkLst>
        <pc:docMk/>
      </pc:docMkLst>
      <pc:sldChg chg="add">
        <pc:chgData name="Daniel Haley" userId="S::111191@newdur.ac.uk::994f7756-eb39-4e13-9856-a23ffc81c83a" providerId="AD" clId="Web-{057AC535-2E81-BEF2-CB9F-D7417DC5CE4A}" dt="2026-06-22T08:18:05.783" v="13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057AC535-2E81-BEF2-CB9F-D7417DC5CE4A}" dt="2026-06-22T08:18:06.611" v="14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057AC535-2E81-BEF2-CB9F-D7417DC5CE4A}" dt="2026-06-22T08:18:07.487" v="15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057AC535-2E81-BEF2-CB9F-D7417DC5CE4A}" dt="2026-06-22T08:18:14.956" v="23"/>
        <pc:sldMkLst>
          <pc:docMk/>
          <pc:sldMk cId="261337034" sldId="261"/>
        </pc:sldMkLst>
      </pc:sldChg>
      <pc:sldChg chg="add">
        <pc:chgData name="Daniel Haley" userId="S::111191@newdur.ac.uk::994f7756-eb39-4e13-9856-a23ffc81c83a" providerId="AD" clId="Web-{057AC535-2E81-BEF2-CB9F-D7417DC5CE4A}" dt="2026-06-22T08:18:09.924" v="18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057AC535-2E81-BEF2-CB9F-D7417DC5CE4A}" dt="2026-06-22T08:18:09.080" v="17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057AC535-2E81-BEF2-CB9F-D7417DC5CE4A}" dt="2026-06-22T08:18:14.097" v="22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057AC535-2E81-BEF2-CB9F-D7417DC5CE4A}" dt="2026-06-22T08:18:13.206" v="21"/>
        <pc:sldMkLst>
          <pc:docMk/>
          <pc:sldMk cId="2079048630" sldId="268"/>
        </pc:sldMkLst>
      </pc:sldChg>
      <pc:sldChg chg="add">
        <pc:chgData name="Daniel Haley" userId="S::111191@newdur.ac.uk::994f7756-eb39-4e13-9856-a23ffc81c83a" providerId="AD" clId="Web-{057AC535-2E81-BEF2-CB9F-D7417DC5CE4A}" dt="2026-06-22T08:18:03.455" v="11"/>
        <pc:sldMkLst>
          <pc:docMk/>
          <pc:sldMk cId="3230345407" sldId="292"/>
        </pc:sldMkLst>
      </pc:sldChg>
      <pc:sldChg chg="add">
        <pc:chgData name="Daniel Haley" userId="S::111191@newdur.ac.uk::994f7756-eb39-4e13-9856-a23ffc81c83a" providerId="AD" clId="Web-{057AC535-2E81-BEF2-CB9F-D7417DC5CE4A}" dt="2026-06-22T08:18:04.642" v="12"/>
        <pc:sldMkLst>
          <pc:docMk/>
          <pc:sldMk cId="1157738150" sldId="293"/>
        </pc:sldMkLst>
      </pc:sldChg>
      <pc:sldChg chg="add">
        <pc:chgData name="Daniel Haley" userId="S::111191@newdur.ac.uk::994f7756-eb39-4e13-9856-a23ffc81c83a" providerId="AD" clId="Web-{057AC535-2E81-BEF2-CB9F-D7417DC5CE4A}" dt="2026-06-22T08:18:08.268" v="16"/>
        <pc:sldMkLst>
          <pc:docMk/>
          <pc:sldMk cId="1934514868" sldId="294"/>
        </pc:sldMkLst>
      </pc:sldChg>
      <pc:sldChg chg="add">
        <pc:chgData name="Daniel Haley" userId="S::111191@newdur.ac.uk::994f7756-eb39-4e13-9856-a23ffc81c83a" providerId="AD" clId="Web-{057AC535-2E81-BEF2-CB9F-D7417DC5CE4A}" dt="2026-06-22T08:18:10.862" v="19"/>
        <pc:sldMkLst>
          <pc:docMk/>
          <pc:sldMk cId="3717747010" sldId="295"/>
        </pc:sldMkLst>
      </pc:sldChg>
      <pc:sldChg chg="add">
        <pc:chgData name="Daniel Haley" userId="S::111191@newdur.ac.uk::994f7756-eb39-4e13-9856-a23ffc81c83a" providerId="AD" clId="Web-{057AC535-2E81-BEF2-CB9F-D7417DC5CE4A}" dt="2026-06-22T08:18:12.159" v="20"/>
        <pc:sldMkLst>
          <pc:docMk/>
          <pc:sldMk cId="3026985088" sldId="296"/>
        </pc:sldMkLst>
      </pc:sldChg>
      <pc:sldChg chg="del">
        <pc:chgData name="Daniel Haley" userId="S::111191@newdur.ac.uk::994f7756-eb39-4e13-9856-a23ffc81c83a" providerId="AD" clId="Web-{057AC535-2E81-BEF2-CB9F-D7417DC5CE4A}" dt="2026-06-22T08:17:54.781" v="10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057AC535-2E81-BEF2-CB9F-D7417DC5CE4A}" dt="2026-06-22T08:17:54.781" v="9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8"/>
        <pc:sldMkLst>
          <pc:docMk/>
          <pc:sldMk cId="4024647996" sldId="300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6"/>
        <pc:sldMkLst>
          <pc:docMk/>
          <pc:sldMk cId="3098855664" sldId="301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7"/>
        <pc:sldMkLst>
          <pc:docMk/>
          <pc:sldMk cId="2195922991" sldId="302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2"/>
        <pc:sldMkLst>
          <pc:docMk/>
          <pc:sldMk cId="1775914536" sldId="303"/>
        </pc:sldMkLst>
      </pc:sldChg>
      <pc:sldChg chg="del">
        <pc:chgData name="Daniel Haley" userId="S::111191@newdur.ac.uk::994f7756-eb39-4e13-9856-a23ffc81c83a" providerId="AD" clId="Web-{057AC535-2E81-BEF2-CB9F-D7417DC5CE4A}" dt="2026-06-22T08:17:54.750" v="1"/>
        <pc:sldMkLst>
          <pc:docMk/>
          <pc:sldMk cId="3823759210" sldId="304"/>
        </pc:sldMkLst>
      </pc:sldChg>
      <pc:sldChg chg="del">
        <pc:chgData name="Daniel Haley" userId="S::111191@newdur.ac.uk::994f7756-eb39-4e13-9856-a23ffc81c83a" providerId="AD" clId="Web-{057AC535-2E81-BEF2-CB9F-D7417DC5CE4A}" dt="2026-06-22T08:17:54.750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5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4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057AC535-2E81-BEF2-CB9F-D7417DC5CE4A}" dt="2026-06-22T08:17:54.766" v="3"/>
        <pc:sldMkLst>
          <pc:docMk/>
          <pc:sldMk cId="373194138" sldId="309"/>
        </pc:sldMkLst>
      </pc:sldChg>
    </pc:docChg>
  </pc:docChgLst>
  <pc:docChgLst>
    <pc:chgData name="Rahela Begum" userId="S::112248@newdur.ac.uk::39cd3f91-8369-40d8-ae44-3a833e1ba417" providerId="AD" clId="Web-{28D8FBDE-AF93-D8CD-20C6-5CBCF7040597}"/>
    <pc:docChg chg="modSld">
      <pc:chgData name="Rahela Begum" userId="S::112248@newdur.ac.uk::39cd3f91-8369-40d8-ae44-3a833e1ba417" providerId="AD" clId="Web-{28D8FBDE-AF93-D8CD-20C6-5CBCF7040597}" dt="2026-06-22T10:16:54.485" v="1"/>
      <pc:docMkLst>
        <pc:docMk/>
      </pc:docMkLst>
      <pc:sldChg chg="addSp delSp modSp">
        <pc:chgData name="Rahela Begum" userId="S::112248@newdur.ac.uk::39cd3f91-8369-40d8-ae44-3a833e1ba417" providerId="AD" clId="Web-{28D8FBDE-AF93-D8CD-20C6-5CBCF7040597}" dt="2026-06-22T10:16:54.485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28D8FBDE-AF93-D8CD-20C6-5CBCF7040597}" dt="2026-06-22T10:16:54.485" v="1"/>
          <ac:picMkLst>
            <pc:docMk/>
            <pc:sldMk cId="2212503359" sldId="267"/>
            <ac:picMk id="2" creationId="{06BE34C6-F7EE-8758-C635-83E39E084201}"/>
          </ac:picMkLst>
        </pc:picChg>
        <pc:picChg chg="del">
          <ac:chgData name="Rahela Begum" userId="S::112248@newdur.ac.uk::39cd3f91-8369-40d8-ae44-3a833e1ba417" providerId="AD" clId="Web-{28D8FBDE-AF93-D8CD-20C6-5CBCF7040597}" dt="2026-06-22T10:16:48.688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  <pc:docChgLst>
    <pc:chgData name="Iain McCartney" userId="S::107611@newdur.ac.uk::d475775a-a0c0-40ff-91c3-15bb8b527614" providerId="AD" clId="Web-{F01EE627-5BE2-68E3-F665-BC052E491E2B}"/>
    <pc:docChg chg="mod modSld addMainMaster delMainMaster modMainMaster">
      <pc:chgData name="Iain McCartney" userId="S::107611@newdur.ac.uk::d475775a-a0c0-40ff-91c3-15bb8b527614" providerId="AD" clId="Web-{F01EE627-5BE2-68E3-F665-BC052E491E2B}" dt="2026-06-23T13:06:28.071" v="48" actId="1076"/>
      <pc:docMkLst>
        <pc:docMk/>
      </pc:docMkLst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456699146" sldId="256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259215120" sldId="257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1787861646" sldId="258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896717932" sldId="259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384839939" sldId="260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261337034" sldId="261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4127525340" sldId="262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4014735224" sldId="263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2143498614" sldId="264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470814370" sldId="265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457467384" sldId="266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2212503359" sldId="267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2079048630" sldId="268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1434851482" sldId="270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915261162" sldId="271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2183444842" sldId="272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079383150" sldId="273"/>
        </pc:sldMkLst>
      </pc:sldChg>
      <pc:sldChg chg="modSp 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4104959266" sldId="274"/>
        </pc:sldMkLst>
        <pc:spChg chg="mod">
          <ac:chgData name="Iain McCartney" userId="S::107611@newdur.ac.uk::d475775a-a0c0-40ff-91c3-15bb8b527614" providerId="AD" clId="Web-{F01EE627-5BE2-68E3-F665-BC052E491E2B}" dt="2026-06-23T12:32:32.643" v="5" actId="20577"/>
          <ac:spMkLst>
            <pc:docMk/>
            <pc:sldMk cId="4104959266" sldId="274"/>
            <ac:spMk id="10" creationId="{188987B5-491B-7F40-A808-08AA752E1458}"/>
          </ac:spMkLst>
        </pc:spChg>
      </pc:sldChg>
      <pc:sldChg chg="modSp 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4263503416" sldId="278"/>
        </pc:sldMkLst>
        <pc:picChg chg="mod ord">
          <ac:chgData name="Iain McCartney" userId="S::107611@newdur.ac.uk::d475775a-a0c0-40ff-91c3-15bb8b527614" providerId="AD" clId="Web-{F01EE627-5BE2-68E3-F665-BC052E491E2B}" dt="2026-06-23T13:05:51.163" v="46"/>
          <ac:picMkLst>
            <pc:docMk/>
            <pc:sldMk cId="4263503416" sldId="278"/>
            <ac:picMk id="3" creationId="{F9BFE341-7798-4704-9EDB-E78869474D60}"/>
          </ac:picMkLst>
        </pc:picChg>
        <pc:picChg chg="mod ord">
          <ac:chgData name="Iain McCartney" userId="S::107611@newdur.ac.uk::d475775a-a0c0-40ff-91c3-15bb8b527614" providerId="AD" clId="Web-{F01EE627-5BE2-68E3-F665-BC052E491E2B}" dt="2026-06-23T13:05:51.163" v="46"/>
          <ac:picMkLst>
            <pc:docMk/>
            <pc:sldMk cId="4263503416" sldId="278"/>
            <ac:picMk id="1028" creationId="{4BE717BC-382C-40DE-86B3-7D34A13B4805}"/>
          </ac:picMkLst>
        </pc:picChg>
      </pc:sldChg>
      <pc:sldChg chg="addSp delSp modSp mod setBg modClrScheme chgLayout">
        <pc:chgData name="Iain McCartney" userId="S::107611@newdur.ac.uk::d475775a-a0c0-40ff-91c3-15bb8b527614" providerId="AD" clId="Web-{F01EE627-5BE2-68E3-F665-BC052E491E2B}" dt="2026-06-23T13:06:28.071" v="48" actId="1076"/>
        <pc:sldMkLst>
          <pc:docMk/>
          <pc:sldMk cId="3012984642" sldId="285"/>
        </pc:sldMkLst>
        <pc:spChg chg="ord">
          <ac:chgData name="Iain McCartney" userId="S::107611@newdur.ac.uk::d475775a-a0c0-40ff-91c3-15bb8b527614" providerId="AD" clId="Web-{F01EE627-5BE2-68E3-F665-BC052E491E2B}" dt="2026-06-23T12:38:10.314" v="16"/>
          <ac:spMkLst>
            <pc:docMk/>
            <pc:sldMk cId="3012984642" sldId="285"/>
            <ac:spMk id="2" creationId="{0D13D0FC-180F-441E-AC79-DD79DC0D1A91}"/>
          </ac:spMkLst>
        </pc:spChg>
        <pc:spChg chg="add mod">
          <ac:chgData name="Iain McCartney" userId="S::107611@newdur.ac.uk::d475775a-a0c0-40ff-91c3-15bb8b527614" providerId="AD" clId="Web-{F01EE627-5BE2-68E3-F665-BC052E491E2B}" dt="2026-06-23T12:34:54.462" v="10"/>
          <ac:spMkLst>
            <pc:docMk/>
            <pc:sldMk cId="3012984642" sldId="285"/>
            <ac:spMk id="3" creationId="{7F0D95A3-17BB-AA11-8762-D8DEB7121FAB}"/>
          </ac:spMkLst>
        </pc:spChg>
        <pc:spChg chg="del">
          <ac:chgData name="Iain McCartney" userId="S::107611@newdur.ac.uk::d475775a-a0c0-40ff-91c3-15bb8b527614" providerId="AD" clId="Web-{F01EE627-5BE2-68E3-F665-BC052E491E2B}" dt="2026-06-23T12:36:30.950" v="12"/>
          <ac:spMkLst>
            <pc:docMk/>
            <pc:sldMk cId="3012984642" sldId="285"/>
            <ac:spMk id="4" creationId="{036C3780-C7CE-4546-A5BF-19BDF1E9AC83}"/>
          </ac:spMkLst>
        </pc:spChg>
        <pc:graphicFrameChg chg="add mod">
          <ac:chgData name="Iain McCartney" userId="S::107611@newdur.ac.uk::d475775a-a0c0-40ff-91c3-15bb8b527614" providerId="AD" clId="Web-{F01EE627-5BE2-68E3-F665-BC052E491E2B}" dt="2026-06-23T13:06:28.071" v="48" actId="1076"/>
          <ac:graphicFrameMkLst>
            <pc:docMk/>
            <pc:sldMk cId="3012984642" sldId="285"/>
            <ac:graphicFrameMk id="34" creationId="{6750CD13-F8E6-8A02-8E39-691153286D78}"/>
          </ac:graphicFrameMkLst>
        </pc:graphicFrameChg>
        <pc:picChg chg="del mod">
          <ac:chgData name="Iain McCartney" userId="S::107611@newdur.ac.uk::d475775a-a0c0-40ff-91c3-15bb8b527614" providerId="AD" clId="Web-{F01EE627-5BE2-68E3-F665-BC052E491E2B}" dt="2026-06-23T12:39:28.067" v="18"/>
          <ac:picMkLst>
            <pc:docMk/>
            <pc:sldMk cId="3012984642" sldId="285"/>
            <ac:picMk id="32" creationId="{38B3D9ED-DF64-E342-B48E-887673410067}"/>
          </ac:picMkLst>
        </pc:picChg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1695443607" sldId="287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1075667268" sldId="290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4285330372" sldId="291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230345407" sldId="292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1157738150" sldId="293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1934514868" sldId="294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717747010" sldId="295"/>
        </pc:sldMkLst>
      </pc:sldChg>
      <pc:sldChg chg="mod modClrScheme chgLayout">
        <pc:chgData name="Iain McCartney" userId="S::107611@newdur.ac.uk::d475775a-a0c0-40ff-91c3-15bb8b527614" providerId="AD" clId="Web-{F01EE627-5BE2-68E3-F665-BC052E491E2B}" dt="2026-06-23T13:05:51.163" v="46"/>
        <pc:sldMkLst>
          <pc:docMk/>
          <pc:sldMk cId="3026985088" sldId="296"/>
        </pc:sldMkLst>
      </pc:sldChg>
      <pc:sldMasterChg chg="del mod setBg delSldLayout modSldLayout">
        <pc:chgData name="Iain McCartney" userId="S::107611@newdur.ac.uk::d475775a-a0c0-40ff-91c3-15bb8b527614" providerId="AD" clId="Web-{F01EE627-5BE2-68E3-F665-BC052E491E2B}" dt="2026-06-23T12:57:49.894" v="29"/>
        <pc:sldMasterMkLst>
          <pc:docMk/>
          <pc:sldMasterMk cId="2226009118" sldId="2147483672"/>
        </pc:sldMasterMkLst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238937223" sldId="2147483673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3569116942" sldId="2147483674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1889015789" sldId="2147483675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1660269890" sldId="2147483676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3603440095" sldId="2147483677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2685261276" sldId="2147483678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958429757" sldId="2147483679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431318509" sldId="2147483680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1295498239" sldId="2147483681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393601110" sldId="2147483682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432884567" sldId="2147483683"/>
          </pc:sldLayoutMkLst>
        </pc:sldLayoutChg>
        <pc:sldLayoutChg chg="del mod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3646776845" sldId="2147483684"/>
          </pc:sldLayoutMkLst>
        </pc:sldLayoutChg>
        <pc:sldLayoutChg chg="del mod setFolMasterObjs">
          <pc:chgData name="Iain McCartney" userId="S::107611@newdur.ac.uk::d475775a-a0c0-40ff-91c3-15bb8b527614" providerId="AD" clId="Web-{F01EE627-5BE2-68E3-F665-BC052E491E2B}" dt="2026-06-23T12:57:49.894" v="29"/>
          <pc:sldLayoutMkLst>
            <pc:docMk/>
            <pc:sldMasterMk cId="2226009118" sldId="2147483672"/>
            <pc:sldLayoutMk cId="492824413" sldId="2147483685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7:56.316" v="30"/>
        <pc:sldMasterMkLst>
          <pc:docMk/>
          <pc:sldMasterMk cId="688638783" sldId="2147483686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1582271696" sldId="214748368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553683642" sldId="214748368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2233279796" sldId="214748368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4021550077" sldId="214748369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3242639691" sldId="214748369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2534301409" sldId="214748369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2089574273" sldId="214748369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963446609" sldId="214748369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3003726453" sldId="214748369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1895769496" sldId="214748369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2839407140" sldId="214748369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6.316" v="30"/>
          <pc:sldLayoutMkLst>
            <pc:docMk/>
            <pc:sldMasterMk cId="688638783" sldId="2147483686"/>
            <pc:sldLayoutMk cId="1392105463" sldId="2147483698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7:59.878" v="31"/>
        <pc:sldMasterMkLst>
          <pc:docMk/>
          <pc:sldMasterMk cId="525240492" sldId="2147483699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2147249466" sldId="214748370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706506664" sldId="214748370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3245735309" sldId="214748370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331361962" sldId="214748370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2845451261" sldId="214748370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1375222182" sldId="214748370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1660831282" sldId="214748370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4104193666" sldId="214748370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3014371681" sldId="214748370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2666646264" sldId="214748370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1045429521" sldId="214748371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7:59.878" v="31"/>
          <pc:sldLayoutMkLst>
            <pc:docMk/>
            <pc:sldMasterMk cId="525240492" sldId="2147483699"/>
            <pc:sldLayoutMk cId="488196733" sldId="2147483711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8:02.222" v="32"/>
        <pc:sldMasterMkLst>
          <pc:docMk/>
          <pc:sldMasterMk cId="319209214" sldId="2147483712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741175715" sldId="214748371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3499889351" sldId="214748371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2953164992" sldId="214748371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4163264186" sldId="214748371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1141362263" sldId="214748371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3737720388" sldId="214748371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3137436421" sldId="214748371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3705994998" sldId="214748372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1878386760" sldId="214748372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1546720250" sldId="214748372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456708353" sldId="214748372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2.222" v="32"/>
          <pc:sldLayoutMkLst>
            <pc:docMk/>
            <pc:sldMasterMk cId="319209214" sldId="2147483712"/>
            <pc:sldLayoutMk cId="4009312660" sldId="2147483724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8:09.301" v="33"/>
        <pc:sldMasterMkLst>
          <pc:docMk/>
          <pc:sldMasterMk cId="3357227774" sldId="2147483725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3898253304" sldId="214748372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2894821828" sldId="214748372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729966014" sldId="214748372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3602523051" sldId="214748372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3862744408" sldId="214748373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1155314580" sldId="214748373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1747172281" sldId="214748373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1521833944" sldId="214748373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1472311326" sldId="214748373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239508665" sldId="214748373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1330032779" sldId="214748373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09.301" v="33"/>
          <pc:sldLayoutMkLst>
            <pc:docMk/>
            <pc:sldMasterMk cId="3357227774" sldId="2147483725"/>
            <pc:sldLayoutMk cId="649997974" sldId="2147483737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8:12.316" v="34"/>
        <pc:sldMasterMkLst>
          <pc:docMk/>
          <pc:sldMasterMk cId="740072048" sldId="2147483738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3553459334" sldId="214748373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1081517399" sldId="214748374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1880058940" sldId="214748374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3845747601" sldId="214748374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233632839" sldId="214748374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2086599804" sldId="214748374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4284539404" sldId="214748374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990554951" sldId="214748374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3373084156" sldId="214748374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2373266591" sldId="214748374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994898114" sldId="214748374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2.316" v="34"/>
          <pc:sldLayoutMkLst>
            <pc:docMk/>
            <pc:sldMasterMk cId="740072048" sldId="2147483738"/>
            <pc:sldLayoutMk cId="1228284916" sldId="2147483750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8:15.488" v="35"/>
        <pc:sldMasterMkLst>
          <pc:docMk/>
          <pc:sldMasterMk cId="66652106" sldId="2147483751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3298335606" sldId="214748375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3223973333" sldId="214748375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1357822207" sldId="214748375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2682886436" sldId="214748375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796007185" sldId="214748375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38193003" sldId="214748375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1677156210" sldId="214748375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1404990812" sldId="214748375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2036448021" sldId="214748376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3479253575" sldId="214748376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2426159271" sldId="214748376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607113998" sldId="214748376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3742963429" sldId="214748376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1421523444" sldId="214748376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1317573373" sldId="214748376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2892659971" sldId="214748376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2912034598" sldId="214748376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5.488" v="35"/>
          <pc:sldLayoutMkLst>
            <pc:docMk/>
            <pc:sldMasterMk cId="66652106" sldId="2147483751"/>
            <pc:sldLayoutMk cId="969822741" sldId="2147483769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8:18.317" v="36"/>
        <pc:sldMasterMkLst>
          <pc:docMk/>
          <pc:sldMasterMk cId="3085574832" sldId="2147483770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780332276" sldId="214748377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991917110" sldId="214748377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230516566" sldId="214748377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1695893243" sldId="214748377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782239350" sldId="214748377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987541930" sldId="214748377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843718823" sldId="214748377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1554353904" sldId="214748377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566836864" sldId="214748377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597673533" sldId="214748378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1682184972" sldId="214748378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4149298511" sldId="214748378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3102633676" sldId="214748378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74036654" sldId="214748378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2307574557" sldId="214748378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527987987" sldId="214748378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3703719998" sldId="214748378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18.317" v="36"/>
          <pc:sldLayoutMkLst>
            <pc:docMk/>
            <pc:sldMasterMk cId="3085574832" sldId="2147483770"/>
            <pc:sldLayoutMk cId="1764429022" sldId="2147483788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2:58:20.411" v="37"/>
        <pc:sldMasterMkLst>
          <pc:docMk/>
          <pc:sldMasterMk cId="287961762" sldId="2147483789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2490193527" sldId="214748379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96682939" sldId="214748379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696668516" sldId="214748379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3609892713" sldId="214748379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3700949650" sldId="214748379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1793232726" sldId="214748379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2857593918" sldId="214748379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3919154402" sldId="214748379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766815031" sldId="214748379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2899694457" sldId="214748379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1330346352" sldId="214748380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3765903464" sldId="214748380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1243857471" sldId="214748380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1787870368" sldId="214748380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2888552142" sldId="214748380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9222213" sldId="214748380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2155222381" sldId="214748380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2:58:20.411" v="37"/>
          <pc:sldLayoutMkLst>
            <pc:docMk/>
            <pc:sldMasterMk cId="287961762" sldId="2147483789"/>
            <pc:sldLayoutMk cId="2035143218" sldId="2147483807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3:00:18.009" v="38"/>
        <pc:sldMasterMkLst>
          <pc:docMk/>
          <pc:sldMasterMk cId="3617042570" sldId="2147483808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934902695" sldId="214748380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754387184" sldId="214748381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3612570067" sldId="214748381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2791909632" sldId="214748381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2612937558" sldId="214748381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2005536456" sldId="214748381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1270915634" sldId="214748381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2266759030" sldId="214748381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3533914996" sldId="214748381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3794867877" sldId="214748381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2599361683" sldId="214748381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18.009" v="38"/>
          <pc:sldLayoutMkLst>
            <pc:docMk/>
            <pc:sldMasterMk cId="3617042570" sldId="2147483808"/>
            <pc:sldLayoutMk cId="1030642378" sldId="2147483820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3:00:21.462" v="39"/>
        <pc:sldMasterMkLst>
          <pc:docMk/>
          <pc:sldMasterMk cId="295484747" sldId="2147483821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1431705303" sldId="214748382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2853046077" sldId="214748382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373802666" sldId="214748382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4122376906" sldId="214748382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861143848" sldId="214748382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2657448292" sldId="214748382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2212704254" sldId="214748382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3676811018" sldId="214748382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1480002304" sldId="214748383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1154190749" sldId="214748383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23774724" sldId="214748383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0:21.462" v="39"/>
          <pc:sldLayoutMkLst>
            <pc:docMk/>
            <pc:sldMasterMk cId="295484747" sldId="2147483821"/>
            <pc:sldLayoutMk cId="2551385109" sldId="2147483833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3:05:26.037" v="44"/>
        <pc:sldMasterMkLst>
          <pc:docMk/>
          <pc:sldMasterMk cId="3574801031" sldId="2147483834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1073210323" sldId="214748383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3378757372" sldId="214748383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721094579" sldId="214748383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2980349036" sldId="214748383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646354361" sldId="214748383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3200891103" sldId="214748384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2603192644" sldId="214748384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2286481402" sldId="214748384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3392605719" sldId="214748384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4208413669" sldId="214748384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4129607762" sldId="214748384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26.037" v="44"/>
          <pc:sldLayoutMkLst>
            <pc:docMk/>
            <pc:sldMasterMk cId="3574801031" sldId="2147483834"/>
            <pc:sldLayoutMk cId="736948625" sldId="2147483846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3:05:40.710" v="45"/>
        <pc:sldMasterMkLst>
          <pc:docMk/>
          <pc:sldMasterMk cId="985230590" sldId="2147483847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2813090941" sldId="214748384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1823491992" sldId="214748384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3274472911" sldId="214748385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812963739" sldId="214748385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984114165" sldId="214748385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3163542594" sldId="214748385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868484790" sldId="214748385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4234282310" sldId="214748385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1822035053" sldId="214748385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2927023418" sldId="214748385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2001626172" sldId="214748385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40.710" v="45"/>
          <pc:sldLayoutMkLst>
            <pc:docMk/>
            <pc:sldMasterMk cId="985230590" sldId="2147483847"/>
            <pc:sldLayoutMk cId="2529940916" sldId="2147483859"/>
          </pc:sldLayoutMkLst>
        </pc:sldLayoutChg>
      </pc:sldMasterChg>
      <pc:sldMasterChg chg="add del addSldLayout delSldLayout modSldLayout">
        <pc:chgData name="Iain McCartney" userId="S::107611@newdur.ac.uk::d475775a-a0c0-40ff-91c3-15bb8b527614" providerId="AD" clId="Web-{F01EE627-5BE2-68E3-F665-BC052E491E2B}" dt="2026-06-23T13:05:51.163" v="46"/>
        <pc:sldMasterMkLst>
          <pc:docMk/>
          <pc:sldMasterMk cId="422772512" sldId="2147483860"/>
        </pc:sldMasterMkLst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593943266" sldId="214748386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2662107909" sldId="2147483862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1284688558" sldId="2147483863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2953572814" sldId="2147483864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1175323326" sldId="2147483865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646343064" sldId="2147483866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2117706133" sldId="2147483867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1359818496" sldId="2147483868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3408244566" sldId="2147483869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3967912271" sldId="2147483870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662517453" sldId="2147483871"/>
          </pc:sldLayoutMkLst>
        </pc:sldLayoutChg>
        <pc:sldLayoutChg chg="add del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422772512" sldId="2147483860"/>
            <pc:sldLayoutMk cId="3740830990" sldId="2147483872"/>
          </pc:sldLayoutMkLst>
        </pc:sldLayoutChg>
      </pc:sldMasterChg>
      <pc:sldMasterChg chg="add addSldLayout modSldLayout">
        <pc:chgData name="Iain McCartney" userId="S::107611@newdur.ac.uk::d475775a-a0c0-40ff-91c3-15bb8b527614" providerId="AD" clId="Web-{F01EE627-5BE2-68E3-F665-BC052E491E2B}" dt="2026-06-23T13:05:51.163" v="46"/>
        <pc:sldMasterMkLst>
          <pc:docMk/>
          <pc:sldMasterMk cId="3839578823" sldId="2147483873"/>
        </pc:sldMasterMkLst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2856651338" sldId="2147483874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1199113200" sldId="2147483875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1405594214" sldId="2147483876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1756898457" sldId="2147483877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3563210522" sldId="2147483878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3334882809" sldId="2147483879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730725035" sldId="2147483880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3555640200" sldId="2147483881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1981538686" sldId="2147483882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227128102" sldId="2147483883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2049105501" sldId="2147483884"/>
          </pc:sldLayoutMkLst>
        </pc:sldLayoutChg>
        <pc:sldLayoutChg chg="add mod replId">
          <pc:chgData name="Iain McCartney" userId="S::107611@newdur.ac.uk::d475775a-a0c0-40ff-91c3-15bb8b527614" providerId="AD" clId="Web-{F01EE627-5BE2-68E3-F665-BC052E491E2B}" dt="2026-06-23T13:05:51.163" v="46"/>
          <pc:sldLayoutMkLst>
            <pc:docMk/>
            <pc:sldMasterMk cId="3839578823" sldId="2147483873"/>
            <pc:sldLayoutMk cId="1295366377" sldId="214748388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F0EA-13B3-42B9-B4A1-E04458659F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24C7140-E1F8-4A77-8026-A800ADAD0535}">
      <dgm:prSet/>
      <dgm:spPr/>
      <dgm:t>
        <a:bodyPr/>
        <a:lstStyle/>
        <a:p>
          <a:r>
            <a:rPr lang="en-US"/>
            <a:t>Consistently meeting our learners needs </a:t>
          </a:r>
        </a:p>
      </dgm:t>
    </dgm:pt>
    <dgm:pt modelId="{AC1DA5AB-070E-4BB4-9332-CC54675A3811}" type="parTrans" cxnId="{3E5F2925-2E51-42BE-9618-4D5FB4E5BB7D}">
      <dgm:prSet/>
      <dgm:spPr/>
      <dgm:t>
        <a:bodyPr/>
        <a:lstStyle/>
        <a:p>
          <a:endParaRPr lang="en-US"/>
        </a:p>
      </dgm:t>
    </dgm:pt>
    <dgm:pt modelId="{3A3F7B8C-5095-4175-A993-B57228F4CFFD}" type="sibTrans" cxnId="{3E5F2925-2E51-42BE-9618-4D5FB4E5BB7D}">
      <dgm:prSet/>
      <dgm:spPr/>
      <dgm:t>
        <a:bodyPr/>
        <a:lstStyle/>
        <a:p>
          <a:endParaRPr lang="en-US"/>
        </a:p>
      </dgm:t>
    </dgm:pt>
    <dgm:pt modelId="{4A2A4C4F-B026-4BB0-B694-B4EAA9030A6B}">
      <dgm:prSet/>
      <dgm:spPr/>
      <dgm:t>
        <a:bodyPr/>
        <a:lstStyle/>
        <a:p>
          <a:r>
            <a:rPr lang="en-US"/>
            <a:t>Entry points suited to learner ability</a:t>
          </a:r>
        </a:p>
      </dgm:t>
    </dgm:pt>
    <dgm:pt modelId="{5DD2B73B-0FDD-4916-936D-2A25166D5F72}" type="parTrans" cxnId="{4A80901C-6CF9-4CEE-95EF-D7BC1B586209}">
      <dgm:prSet/>
      <dgm:spPr/>
      <dgm:t>
        <a:bodyPr/>
        <a:lstStyle/>
        <a:p>
          <a:endParaRPr lang="en-US"/>
        </a:p>
      </dgm:t>
    </dgm:pt>
    <dgm:pt modelId="{3A4B5E1C-A28B-46D8-82F5-7712886A6A6D}" type="sibTrans" cxnId="{4A80901C-6CF9-4CEE-95EF-D7BC1B586209}">
      <dgm:prSet/>
      <dgm:spPr/>
      <dgm:t>
        <a:bodyPr/>
        <a:lstStyle/>
        <a:p>
          <a:endParaRPr lang="en-US"/>
        </a:p>
      </dgm:t>
    </dgm:pt>
    <dgm:pt modelId="{E0CF1377-289B-4ADB-BCAD-AC4EBED2F336}">
      <dgm:prSet/>
      <dgm:spPr/>
      <dgm:t>
        <a:bodyPr/>
        <a:lstStyle/>
        <a:p>
          <a:r>
            <a:rPr lang="en-US"/>
            <a:t>Excellent support mechanisms</a:t>
          </a:r>
        </a:p>
      </dgm:t>
    </dgm:pt>
    <dgm:pt modelId="{24B00C1D-856E-492D-9317-8EE3E34827C8}" type="parTrans" cxnId="{B9F1F9B4-74FE-4714-BA03-5CBA9CAC63DD}">
      <dgm:prSet/>
      <dgm:spPr/>
      <dgm:t>
        <a:bodyPr/>
        <a:lstStyle/>
        <a:p>
          <a:endParaRPr lang="en-US"/>
        </a:p>
      </dgm:t>
    </dgm:pt>
    <dgm:pt modelId="{6C2EC6F6-0B31-425F-B1F8-04766050BF39}" type="sibTrans" cxnId="{B9F1F9B4-74FE-4714-BA03-5CBA9CAC63DD}">
      <dgm:prSet/>
      <dgm:spPr/>
      <dgm:t>
        <a:bodyPr/>
        <a:lstStyle/>
        <a:p>
          <a:endParaRPr lang="en-US"/>
        </a:p>
      </dgm:t>
    </dgm:pt>
    <dgm:pt modelId="{AF3C6A35-25B6-44D2-8EB3-377C1A864CC8}">
      <dgm:prSet/>
      <dgm:spPr/>
      <dgm:t>
        <a:bodyPr/>
        <a:lstStyle/>
        <a:p>
          <a:r>
            <a:rPr lang="en-US"/>
            <a:t>Focused Maths and English development</a:t>
          </a:r>
        </a:p>
      </dgm:t>
    </dgm:pt>
    <dgm:pt modelId="{0ADAA69E-3275-49AC-95B1-7C47795F0335}" type="parTrans" cxnId="{D4D79894-4DBE-4624-87D9-D973776DA8E3}">
      <dgm:prSet/>
      <dgm:spPr/>
      <dgm:t>
        <a:bodyPr/>
        <a:lstStyle/>
        <a:p>
          <a:endParaRPr lang="en-US"/>
        </a:p>
      </dgm:t>
    </dgm:pt>
    <dgm:pt modelId="{B3721E91-B800-45A4-8883-50E49A41A17C}" type="sibTrans" cxnId="{D4D79894-4DBE-4624-87D9-D973776DA8E3}">
      <dgm:prSet/>
      <dgm:spPr/>
      <dgm:t>
        <a:bodyPr/>
        <a:lstStyle/>
        <a:p>
          <a:endParaRPr lang="en-US"/>
        </a:p>
      </dgm:t>
    </dgm:pt>
    <dgm:pt modelId="{9EF802FD-6CFC-4D8A-A79D-E9937AC415D7}" type="pres">
      <dgm:prSet presAssocID="{6505F0EA-13B3-42B9-B4A1-E04458659F6A}" presName="linear" presStyleCnt="0">
        <dgm:presLayoutVars>
          <dgm:animLvl val="lvl"/>
          <dgm:resizeHandles val="exact"/>
        </dgm:presLayoutVars>
      </dgm:prSet>
      <dgm:spPr/>
    </dgm:pt>
    <dgm:pt modelId="{2A7DC4E2-E975-4E1C-AE02-D936EE51BD0D}" type="pres">
      <dgm:prSet presAssocID="{824C7140-E1F8-4A77-8026-A800ADAD0535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8E61C4E-F130-4258-B0E9-0EDE727795FA}" type="pres">
      <dgm:prSet presAssocID="{824C7140-E1F8-4A77-8026-A800ADAD0535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A80901C-6CF9-4CEE-95EF-D7BC1B586209}" srcId="{824C7140-E1F8-4A77-8026-A800ADAD0535}" destId="{4A2A4C4F-B026-4BB0-B694-B4EAA9030A6B}" srcOrd="0" destOrd="0" parTransId="{5DD2B73B-0FDD-4916-936D-2A25166D5F72}" sibTransId="{3A4B5E1C-A28B-46D8-82F5-7712886A6A6D}"/>
    <dgm:cxn modelId="{3E5F2925-2E51-42BE-9618-4D5FB4E5BB7D}" srcId="{6505F0EA-13B3-42B9-B4A1-E04458659F6A}" destId="{824C7140-E1F8-4A77-8026-A800ADAD0535}" srcOrd="0" destOrd="0" parTransId="{AC1DA5AB-070E-4BB4-9332-CC54675A3811}" sibTransId="{3A3F7B8C-5095-4175-A993-B57228F4CFFD}"/>
    <dgm:cxn modelId="{10E9B12E-778A-4F0A-9F9A-97ADD5A79DE9}" type="presOf" srcId="{6505F0EA-13B3-42B9-B4A1-E04458659F6A}" destId="{9EF802FD-6CFC-4D8A-A79D-E9937AC415D7}" srcOrd="0" destOrd="0" presId="urn:microsoft.com/office/officeart/2005/8/layout/vList2"/>
    <dgm:cxn modelId="{20987C68-75E5-4376-AED7-731D49FB9F0A}" type="presOf" srcId="{4A2A4C4F-B026-4BB0-B694-B4EAA9030A6B}" destId="{98E61C4E-F130-4258-B0E9-0EDE727795FA}" srcOrd="0" destOrd="0" presId="urn:microsoft.com/office/officeart/2005/8/layout/vList2"/>
    <dgm:cxn modelId="{6A658370-9750-422D-9240-277F3A212D84}" type="presOf" srcId="{824C7140-E1F8-4A77-8026-A800ADAD0535}" destId="{2A7DC4E2-E975-4E1C-AE02-D936EE51BD0D}" srcOrd="0" destOrd="0" presId="urn:microsoft.com/office/officeart/2005/8/layout/vList2"/>
    <dgm:cxn modelId="{D4D79894-4DBE-4624-87D9-D973776DA8E3}" srcId="{824C7140-E1F8-4A77-8026-A800ADAD0535}" destId="{AF3C6A35-25B6-44D2-8EB3-377C1A864CC8}" srcOrd="2" destOrd="0" parTransId="{0ADAA69E-3275-49AC-95B1-7C47795F0335}" sibTransId="{B3721E91-B800-45A4-8883-50E49A41A17C}"/>
    <dgm:cxn modelId="{B9F1F9B4-74FE-4714-BA03-5CBA9CAC63DD}" srcId="{824C7140-E1F8-4A77-8026-A800ADAD0535}" destId="{E0CF1377-289B-4ADB-BCAD-AC4EBED2F336}" srcOrd="1" destOrd="0" parTransId="{24B00C1D-856E-492D-9317-8EE3E34827C8}" sibTransId="{6C2EC6F6-0B31-425F-B1F8-04766050BF39}"/>
    <dgm:cxn modelId="{7D233ACB-C291-4E62-AA1B-851EC148474D}" type="presOf" srcId="{E0CF1377-289B-4ADB-BCAD-AC4EBED2F336}" destId="{98E61C4E-F130-4258-B0E9-0EDE727795FA}" srcOrd="0" destOrd="1" presId="urn:microsoft.com/office/officeart/2005/8/layout/vList2"/>
    <dgm:cxn modelId="{846561E2-930D-43CE-978B-A8D251F6A67A}" type="presOf" srcId="{AF3C6A35-25B6-44D2-8EB3-377C1A864CC8}" destId="{98E61C4E-F130-4258-B0E9-0EDE727795FA}" srcOrd="0" destOrd="2" presId="urn:microsoft.com/office/officeart/2005/8/layout/vList2"/>
    <dgm:cxn modelId="{654BF59B-9410-4C33-A9E2-11EA09DEC762}" type="presParOf" srcId="{9EF802FD-6CFC-4D8A-A79D-E9937AC415D7}" destId="{2A7DC4E2-E975-4E1C-AE02-D936EE51BD0D}" srcOrd="0" destOrd="0" presId="urn:microsoft.com/office/officeart/2005/8/layout/vList2"/>
    <dgm:cxn modelId="{18991FEE-C914-43BC-ACE9-6693B687ADF6}" type="presParOf" srcId="{9EF802FD-6CFC-4D8A-A79D-E9937AC415D7}" destId="{98E61C4E-F130-4258-B0E9-0EDE727795F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DC4E2-E975-4E1C-AE02-D936EE51BD0D}">
      <dsp:nvSpPr>
        <dsp:cNvPr id="0" name=""/>
        <dsp:cNvSpPr/>
      </dsp:nvSpPr>
      <dsp:spPr>
        <a:xfrm>
          <a:off x="0" y="49459"/>
          <a:ext cx="6232124" cy="1551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Consistently meeting our learners needs </a:t>
          </a:r>
        </a:p>
      </dsp:txBody>
      <dsp:txXfrm>
        <a:off x="75734" y="125193"/>
        <a:ext cx="6080656" cy="1399952"/>
      </dsp:txXfrm>
    </dsp:sp>
    <dsp:sp modelId="{98E61C4E-F130-4258-B0E9-0EDE727795FA}">
      <dsp:nvSpPr>
        <dsp:cNvPr id="0" name=""/>
        <dsp:cNvSpPr/>
      </dsp:nvSpPr>
      <dsp:spPr>
        <a:xfrm>
          <a:off x="0" y="1600879"/>
          <a:ext cx="6232124" cy="2381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870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000" kern="1200"/>
            <a:t>Entry points suited to learner ability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000" kern="1200"/>
            <a:t>Excellent support mechanisms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000" kern="1200"/>
            <a:t>Focused Maths and English development</a:t>
          </a:r>
        </a:p>
      </dsp:txBody>
      <dsp:txXfrm>
        <a:off x="0" y="1600879"/>
        <a:ext cx="6232124" cy="2381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9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1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5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65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2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105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6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1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59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89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21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88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2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4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38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6/23/2026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57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Good Evening </a:t>
            </a:r>
          </a:p>
          <a:p>
            <a:r>
              <a:rPr lang="en-US" sz="4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and </a:t>
            </a:r>
          </a:p>
          <a:p>
            <a:r>
              <a:rPr lang="en-US" sz="4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to New College Durham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 dirty="0">
                <a:solidFill>
                  <a:srgbClr val="F5AEBF"/>
                </a:solidFill>
                <a:latin typeface="Poppins"/>
                <a:cs typeface="Poppins"/>
              </a:rPr>
              <a:t>Developing </a:t>
            </a:r>
            <a:r>
              <a:rPr lang="en-US" sz="4000" b="1" i="1" dirty="0" err="1">
                <a:solidFill>
                  <a:srgbClr val="F5AEBF"/>
                </a:solidFill>
                <a:latin typeface="Poppins"/>
                <a:cs typeface="Poppins"/>
              </a:rPr>
              <a:t>Maths</a:t>
            </a:r>
            <a:r>
              <a:rPr lang="en-US" sz="4000" b="1" i="1" dirty="0">
                <a:solidFill>
                  <a:srgbClr val="F5AEBF"/>
                </a:solidFill>
                <a:latin typeface="Poppins"/>
                <a:cs typeface="Poppins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4 @GCSE – Meets government guidelines for conditions of funding. M&amp;E continues to be embedded, improved and measured throughout the program </a:t>
            </a:r>
          </a:p>
          <a:p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3 @GCSE – </a:t>
            </a:r>
            <a:r>
              <a:rPr lang="en-US" sz="24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opportunities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3hrs per week per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November </a:t>
            </a:r>
            <a:r>
              <a:rPr lang="en-US" sz="24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June </a:t>
            </a:r>
            <a:r>
              <a:rPr lang="en-US" sz="24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@GCSE – Opportunities to improve on our focused Functional Skills program working towards Level 2 which meets government guidelines</a:t>
            </a:r>
          </a:p>
          <a:p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1 or below @GCSE – Learners will continuously work towards improving their </a:t>
            </a:r>
            <a:r>
              <a:rPr lang="en-US" sz="24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to enable them access to vocational programs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3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490282-F518-8049-A4F8-7A88DBABD055}"/>
              </a:ext>
            </a:extLst>
          </p:cNvPr>
          <p:cNvSpPr/>
          <p:nvPr/>
        </p:nvSpPr>
        <p:spPr>
          <a:xfrm>
            <a:off x="-1" y="0"/>
            <a:ext cx="1193607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B56A9534-91F7-2B4F-8E84-16E6370397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48545" y="1303598"/>
            <a:ext cx="6331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On Program Enrichment</a:t>
            </a:r>
          </a:p>
        </p:txBody>
      </p:sp>
      <p:pic>
        <p:nvPicPr>
          <p:cNvPr id="5" name="Picture 4" descr="A screen shot of a person&#10;&#10;Description automatically generated">
            <a:extLst>
              <a:ext uri="{FF2B5EF4-FFF2-40B4-BE49-F238E27FC236}">
                <a16:creationId xmlns:a16="http://schemas.microsoft.com/office/drawing/2014/main" id="{6C1B7639-B5EF-A046-9097-B8E692F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5927" y="848133"/>
            <a:ext cx="5564706" cy="65739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EFD541-B081-A18C-9DD7-7A9AA01C8EA7}"/>
              </a:ext>
            </a:extLst>
          </p:cNvPr>
          <p:cNvSpPr txBox="1"/>
          <p:nvPr/>
        </p:nvSpPr>
        <p:spPr>
          <a:xfrm>
            <a:off x="5308779" y="1878025"/>
            <a:ext cx="63311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Industry Expert Speakers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Team building 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Work placement projects in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075667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 dirty="0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Over the first few weeks of life at New College Durham you will; 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Work with your tutors to create a comprehensive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 how to work safely in a Painting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BE34C6-F7EE-8758-C635-83E39E084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50498" y="1049540"/>
            <a:ext cx="628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677532"/>
            <a:ext cx="409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6" y="3429000"/>
            <a:ext cx="4097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Please contact </a:t>
            </a:r>
            <a:r>
              <a:rPr lang="en-US" sz="2000" dirty="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Painting and Decorating Staff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2000" dirty="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7039002" y="4549800"/>
            <a:ext cx="4097155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0191 375 4435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24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7281" y="2413337"/>
            <a:ext cx="6590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“The expert in anything was once a beginner”</a:t>
            </a:r>
          </a:p>
        </p:txBody>
      </p:sp>
    </p:spTree>
    <p:extLst>
      <p:ext uri="{BB962C8B-B14F-4D97-AF65-F5344CB8AC3E}">
        <p14:creationId xmlns:p14="http://schemas.microsoft.com/office/powerpoint/2010/main" val="325921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577305"/>
            <a:ext cx="633111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i="1" dirty="0">
                <a:solidFill>
                  <a:srgbClr val="F0EC73"/>
                </a:solidFill>
                <a:latin typeface="Poppins"/>
                <a:cs typeface="Poppins" pitchFamily="2" charset="77"/>
              </a:rPr>
              <a:t>Painting and </a:t>
            </a:r>
            <a:r>
              <a:rPr lang="en-US" sz="3600" b="1" i="1" dirty="0" err="1">
                <a:solidFill>
                  <a:srgbClr val="F0EC73"/>
                </a:solidFill>
                <a:latin typeface="Poppins"/>
                <a:cs typeface="Poppins" pitchFamily="2" charset="77"/>
              </a:rPr>
              <a:t>Decorating@NCD</a:t>
            </a:r>
            <a:endParaRPr lang="en-US" sz="3600" b="1" i="1" dirty="0">
              <a:solidFill>
                <a:srgbClr val="F0EC73"/>
              </a:solidFill>
              <a:latin typeface="Poppins"/>
              <a:cs typeface="Poppins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D95A3-17BB-AA11-8762-D8DEB7121FAB}"/>
              </a:ext>
            </a:extLst>
          </p:cNvPr>
          <p:cNvSpPr txBox="1"/>
          <p:nvPr/>
        </p:nvSpPr>
        <p:spPr>
          <a:xfrm>
            <a:off x="3522663" y="6569075"/>
            <a:ext cx="5146675" cy="317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/>
              <a:t>ThePhoto by PhotoAuthor is licensed under CCYYSA.</a:t>
            </a:r>
          </a:p>
        </p:txBody>
      </p:sp>
      <p:graphicFrame>
        <p:nvGraphicFramePr>
          <p:cNvPr id="34" name="TextBox 3">
            <a:extLst>
              <a:ext uri="{FF2B5EF4-FFF2-40B4-BE49-F238E27FC236}">
                <a16:creationId xmlns:a16="http://schemas.microsoft.com/office/drawing/2014/main" id="{6750CD13-F8E6-8A02-8E39-691153286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202763"/>
              </p:ext>
            </p:extLst>
          </p:nvPr>
        </p:nvGraphicFramePr>
        <p:xfrm>
          <a:off x="5557632" y="1771865"/>
          <a:ext cx="6232124" cy="4031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068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Entry points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Pass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&amp; English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Prepare for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Carry out a range of preparation and painting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Explore career paths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19" y="199351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466765" y="4445320"/>
            <a:ext cx="3401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Complete meaningful work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Carry out a range of different types of surface 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Develop professionalism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981" y="1993519"/>
            <a:ext cx="437231" cy="456663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127" y="1995942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760386" y="2353300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</a:t>
            </a:r>
            <a:r>
              <a:rPr lang="en-US" sz="24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Painting and Decorating</a:t>
            </a:r>
            <a:endParaRPr lang="en-US" sz="2400" b="1" dirty="0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268763" y="2349092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in  Painting and Decorating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-39771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551398" y="596798"/>
            <a:ext cx="9677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latin typeface="Poppins SemiBold" pitchFamily="2" charset="77"/>
                <a:cs typeface="Poppins SemiBold" pitchFamily="2" charset="77"/>
              </a:rPr>
              <a:t>Progression to the Apprenticeship 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4992988" y="2728414"/>
            <a:ext cx="34018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Upon successful completion of these programs, you can progress to an apprenticeship if you have:-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Excellent attendance and punctuality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Level 2 FS or Grade 4 GCSE for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or willingness to work towards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An approved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 proven history of professionalism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94" y="2045980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230445" y="4644586"/>
            <a:ext cx="3401844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Note:</a:t>
            </a:r>
          </a:p>
          <a:p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All work placements must be approved by our Health &amp; Safety vetting team to ensure learners are not put at unnecessary risk whilst in industry placement or on an apprenticeship with NCD.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718" y="3755061"/>
            <a:ext cx="437231" cy="456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796806" y="2452264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</a:t>
            </a:r>
            <a:r>
              <a:rPr lang="en-US" sz="24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Painting and Decorating</a:t>
            </a:r>
            <a:endParaRPr lang="en-US" sz="2400" b="1" dirty="0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34422" y="4170077"/>
            <a:ext cx="34018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in Painting and Decorating</a:t>
            </a:r>
          </a:p>
        </p:txBody>
      </p:sp>
    </p:spTree>
    <p:extLst>
      <p:ext uri="{BB962C8B-B14F-4D97-AF65-F5344CB8AC3E}">
        <p14:creationId xmlns:p14="http://schemas.microsoft.com/office/powerpoint/2010/main" val="4285330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>
                <a:latin typeface="Poppins" pitchFamily="2" charset="77"/>
                <a:cs typeface="Poppins" pitchFamily="2" charset="77"/>
              </a:rPr>
              <a:t>Case Study</a:t>
            </a:r>
            <a:endParaRPr lang="en-US" sz="5400" b="1" i="1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67822" y="1950372"/>
            <a:ext cx="4963427" cy="34778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Jack</a:t>
            </a:r>
          </a:p>
          <a:p>
            <a:endParaRPr lang="en-US" sz="20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Jack joined NCD as a Level 1 Diploma student in Building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After successfully completing his Level 1 and work placement Jack secured an apprenticeship with Nicholson's Decorating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ource Sans Pro"/>
                <a:ea typeface="Source Sans Pro"/>
                <a:cs typeface="Poppins SemiBold"/>
              </a:rPr>
              <a:t>Jack is succeeding in his apprenticeship and making excellent progress.</a:t>
            </a:r>
            <a:endParaRPr lang="en-US" sz="20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E97F1E-527C-7B41-865F-624326EE7E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8D344201-0046-1148-BBFC-2B4CD5853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F9BFE341-7798-4704-9EDB-E78869474D6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3072" r="3072"/>
          <a:stretch/>
        </p:blipFill>
        <p:spPr/>
      </p:pic>
      <p:pic>
        <p:nvPicPr>
          <p:cNvPr id="1028" name="Picture 4" descr="Employer incentive payments for T Level placements - NHS Employers">
            <a:extLst>
              <a:ext uri="{FF2B5EF4-FFF2-40B4-BE49-F238E27FC236}">
                <a16:creationId xmlns:a16="http://schemas.microsoft.com/office/drawing/2014/main" id="{4BE717BC-382C-40DE-86B3-7D34A13B4805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5" b="17955"/>
          <a:stretch/>
        </p:blipFill>
        <p:spPr bwMode="auto">
          <a:xfrm>
            <a:off x="727620" y="2520806"/>
            <a:ext cx="3403677" cy="11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244023-F566-E442-9043-B63CD722E55A}"/>
              </a:ext>
            </a:extLst>
          </p:cNvPr>
          <p:cNvSpPr txBox="1"/>
          <p:nvPr/>
        </p:nvSpPr>
        <p:spPr>
          <a:xfrm>
            <a:off x="567822" y="876540"/>
            <a:ext cx="5528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Progression routes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C0DB0-9051-204E-9DCF-A6C05A3CC940}"/>
              </a:ext>
            </a:extLst>
          </p:cNvPr>
          <p:cNvSpPr txBox="1"/>
          <p:nvPr/>
        </p:nvSpPr>
        <p:spPr>
          <a:xfrm>
            <a:off x="656598" y="3851398"/>
            <a:ext cx="49634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Painting and Decorating apprenticeship</a:t>
            </a:r>
            <a:endParaRPr lang="en-US" sz="3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63503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131F6E95-92EC-4BDB-ACF0-118C20CED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26" y="1420429"/>
            <a:ext cx="9765434" cy="48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4484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7103C-AAB4-4304-9977-21EBC1F31BA6}">
  <ds:schemaRefs>
    <ds:schemaRef ds:uri="31b38a3e-62dd-4d4d-80f8-d6b2b8bebfd6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b83cadc9-9099-45dd-b93e-19aa7aee0b9b"/>
    <ds:schemaRef ds:uri="http://www.w3.org/XML/1998/namespace"/>
    <ds:schemaRef ds:uri="http://purl.org/dc/terms/"/>
    <ds:schemaRef ds:uri="97148cc2-a657-48f2-8ff6-4d0f9dc1c1c3"/>
    <ds:schemaRef ds:uri="http://schemas.microsoft.com/sharepoint/v3"/>
    <ds:schemaRef ds:uri="cd7af3ca-b65f-45d6-a60f-8f38b68686af"/>
  </ds:schemaRefs>
</ds:datastoreItem>
</file>

<file path=customXml/itemProps2.xml><?xml version="1.0" encoding="utf-8"?>
<ds:datastoreItem xmlns:ds="http://schemas.openxmlformats.org/officeDocument/2006/customXml" ds:itemID="{C239C29C-0643-4015-A043-20746EF5CD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907</Words>
  <Application>Microsoft Office PowerPoint</Application>
  <PresentationFormat>Widescreen</PresentationFormat>
  <Paragraphs>116</Paragraphs>
  <Slides>28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Haley</cp:lastModifiedBy>
  <cp:revision>62</cp:revision>
  <dcterms:created xsi:type="dcterms:W3CDTF">2020-11-03T12:53:45Z</dcterms:created>
  <dcterms:modified xsi:type="dcterms:W3CDTF">2026-06-23T13:08:28Z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