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29"/>
  </p:notesMasterIdLst>
  <p:sldIdLst>
    <p:sldId id="256" r:id="rId5"/>
    <p:sldId id="270" r:id="rId6"/>
    <p:sldId id="264" r:id="rId7"/>
    <p:sldId id="275" r:id="rId8"/>
    <p:sldId id="259" r:id="rId9"/>
    <p:sldId id="258" r:id="rId10"/>
    <p:sldId id="310" r:id="rId11"/>
    <p:sldId id="311" r:id="rId12"/>
    <p:sldId id="257" r:id="rId13"/>
    <p:sldId id="276" r:id="rId14"/>
    <p:sldId id="278" r:id="rId15"/>
    <p:sldId id="312" r:id="rId16"/>
    <p:sldId id="263" r:id="rId17"/>
    <p:sldId id="260" r:id="rId18"/>
    <p:sldId id="262" r:id="rId19"/>
    <p:sldId id="313" r:id="rId20"/>
    <p:sldId id="314" r:id="rId21"/>
    <p:sldId id="266" r:id="rId22"/>
    <p:sldId id="261" r:id="rId23"/>
    <p:sldId id="265" r:id="rId24"/>
    <p:sldId id="268" r:id="rId25"/>
    <p:sldId id="267" r:id="rId26"/>
    <p:sldId id="315" r:id="rId27"/>
    <p:sldId id="274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5559"/>
    <a:srgbClr val="F0EC73"/>
    <a:srgbClr val="F5AEBF"/>
    <a:srgbClr val="2A7DE1"/>
    <a:srgbClr val="EA6752"/>
    <a:srgbClr val="96D4E9"/>
    <a:srgbClr val="A2CC84"/>
    <a:srgbClr val="4D4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A146F1-2CF1-ADB4-B7A8-FFD594275B79}" v="54" dt="2026-06-24T13:04:43.5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57"/>
    <p:restoredTop sz="94710"/>
  </p:normalViewPr>
  <p:slideViewPr>
    <p:cSldViewPr snapToGrid="0" snapToObjects="1">
      <p:cViewPr varScale="1">
        <p:scale>
          <a:sx n="73" d="100"/>
          <a:sy n="73" d="100"/>
        </p:scale>
        <p:origin x="224" y="2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ke Fletcher" userId="S::112142@newdur.ac.uk::87054832-feac-4739-8419-d05398692fcc" providerId="AD" clId="Web-{721EFB86-E68F-D257-8430-9064D0A1F557}"/>
    <pc:docChg chg="modSld">
      <pc:chgData name="Jake Fletcher" userId="S::112142@newdur.ac.uk::87054832-feac-4739-8419-d05398692fcc" providerId="AD" clId="Web-{721EFB86-E68F-D257-8430-9064D0A1F557}" dt="2026-05-26T12:11:58.101" v="39" actId="20577"/>
      <pc:docMkLst>
        <pc:docMk/>
      </pc:docMkLst>
      <pc:sldChg chg="modSp">
        <pc:chgData name="Jake Fletcher" userId="S::112142@newdur.ac.uk::87054832-feac-4739-8419-d05398692fcc" providerId="AD" clId="Web-{721EFB86-E68F-D257-8430-9064D0A1F557}" dt="2026-05-26T12:09:50.325" v="37" actId="20577"/>
        <pc:sldMkLst>
          <pc:docMk/>
          <pc:sldMk cId="3056893078" sldId="264"/>
        </pc:sldMkLst>
        <pc:spChg chg="mod">
          <ac:chgData name="Jake Fletcher" userId="S::112142@newdur.ac.uk::87054832-feac-4739-8419-d05398692fcc" providerId="AD" clId="Web-{721EFB86-E68F-D257-8430-9064D0A1F557}" dt="2026-05-26T12:09:45.341" v="31" actId="20577"/>
          <ac:spMkLst>
            <pc:docMk/>
            <pc:sldMk cId="3056893078" sldId="264"/>
            <ac:spMk id="2" creationId="{BA24D653-1668-7EF9-47E2-1201CC0CE435}"/>
          </ac:spMkLst>
        </pc:spChg>
        <pc:spChg chg="mod">
          <ac:chgData name="Jake Fletcher" userId="S::112142@newdur.ac.uk::87054832-feac-4739-8419-d05398692fcc" providerId="AD" clId="Web-{721EFB86-E68F-D257-8430-9064D0A1F557}" dt="2026-05-26T12:09:50.325" v="37" actId="20577"/>
          <ac:spMkLst>
            <pc:docMk/>
            <pc:sldMk cId="3056893078" sldId="264"/>
            <ac:spMk id="7" creationId="{EA44D2A8-F4A5-0802-EF60-EB36AAE56543}"/>
          </ac:spMkLst>
        </pc:spChg>
      </pc:sldChg>
      <pc:sldChg chg="modSp">
        <pc:chgData name="Jake Fletcher" userId="S::112142@newdur.ac.uk::87054832-feac-4739-8419-d05398692fcc" providerId="AD" clId="Web-{721EFB86-E68F-D257-8430-9064D0A1F557}" dt="2026-05-26T12:11:58.101" v="39" actId="20577"/>
        <pc:sldMkLst>
          <pc:docMk/>
          <pc:sldMk cId="3313342931" sldId="278"/>
        </pc:sldMkLst>
        <pc:spChg chg="mod">
          <ac:chgData name="Jake Fletcher" userId="S::112142@newdur.ac.uk::87054832-feac-4739-8419-d05398692fcc" providerId="AD" clId="Web-{721EFB86-E68F-D257-8430-9064D0A1F557}" dt="2026-05-26T12:11:58.101" v="39" actId="20577"/>
          <ac:spMkLst>
            <pc:docMk/>
            <pc:sldMk cId="3313342931" sldId="278"/>
            <ac:spMk id="8" creationId="{58BA4178-45B5-0740-AA9A-2BCADBF1CE30}"/>
          </ac:spMkLst>
        </pc:spChg>
      </pc:sldChg>
    </pc:docChg>
  </pc:docChgLst>
  <pc:docChgLst>
    <pc:chgData name="Jake Fletcher" userId="S::112142@newdur.ac.uk::87054832-feac-4739-8419-d05398692fcc" providerId="AD" clId="Web-{20A146F1-2CF1-ADB4-B7A8-FFD594275B79}"/>
    <pc:docChg chg="modSld sldOrd">
      <pc:chgData name="Jake Fletcher" userId="S::112142@newdur.ac.uk::87054832-feac-4739-8419-d05398692fcc" providerId="AD" clId="Web-{20A146F1-2CF1-ADB4-B7A8-FFD594275B79}" dt="2026-06-24T13:04:43.537" v="27"/>
      <pc:docMkLst>
        <pc:docMk/>
      </pc:docMkLst>
      <pc:sldChg chg="modSp ord">
        <pc:chgData name="Jake Fletcher" userId="S::112142@newdur.ac.uk::87054832-feac-4739-8419-d05398692fcc" providerId="AD" clId="Web-{20A146F1-2CF1-ADB4-B7A8-FFD594275B79}" dt="2026-06-24T13:04:43.537" v="27"/>
        <pc:sldMkLst>
          <pc:docMk/>
          <pc:sldMk cId="767698762" sldId="310"/>
        </pc:sldMkLst>
        <pc:spChg chg="mod">
          <ac:chgData name="Jake Fletcher" userId="S::112142@newdur.ac.uk::87054832-feac-4739-8419-d05398692fcc" providerId="AD" clId="Web-{20A146F1-2CF1-ADB4-B7A8-FFD594275B79}" dt="2026-06-24T13:04:20.442" v="25" actId="20577"/>
          <ac:spMkLst>
            <pc:docMk/>
            <pc:sldMk cId="767698762" sldId="310"/>
            <ac:spMk id="8" creationId="{60F6ADBB-95F1-7193-FF80-6927E3F9DA06}"/>
          </ac:spMkLst>
        </pc:spChg>
      </pc:sldChg>
    </pc:docChg>
  </pc:docChgLst>
  <pc:docChgLst>
    <pc:chgData clId="Web-{2B205DA8-C245-B618-A5F1-48F921268213}"/>
    <pc:docChg chg="modSld">
      <pc:chgData name="" userId="" providerId="" clId="Web-{2B205DA8-C245-B618-A5F1-48F921268213}" dt="2026-06-03T10:15:30.838" v="0" actId="20577"/>
      <pc:docMkLst>
        <pc:docMk/>
      </pc:docMkLst>
      <pc:sldChg chg="modSp">
        <pc:chgData name="" userId="" providerId="" clId="Web-{2B205DA8-C245-B618-A5F1-48F921268213}" dt="2026-06-03T10:15:30.838" v="0" actId="20577"/>
        <pc:sldMkLst>
          <pc:docMk/>
          <pc:sldMk cId="2802712316" sldId="258"/>
        </pc:sldMkLst>
        <pc:spChg chg="mod">
          <ac:chgData name="" userId="" providerId="" clId="Web-{2B205DA8-C245-B618-A5F1-48F921268213}" dt="2026-06-03T10:15:30.838" v="0" actId="20577"/>
          <ac:spMkLst>
            <pc:docMk/>
            <pc:sldMk cId="2802712316" sldId="258"/>
            <ac:spMk id="8" creationId="{58BA4178-45B5-0740-AA9A-2BCADBF1CE30}"/>
          </ac:spMkLst>
        </pc:spChg>
      </pc:sldChg>
    </pc:docChg>
  </pc:docChgLst>
  <pc:docChgLst>
    <pc:chgData name="Daniel Haley" userId="S::111191@newdur.ac.uk::994f7756-eb39-4e13-9856-a23ffc81c83a" providerId="AD" clId="Web-{48E0CF82-F330-622A-35BF-F93E9ECCF34F}"/>
    <pc:docChg chg="addSld delSld sldOrd">
      <pc:chgData name="Daniel Haley" userId="S::111191@newdur.ac.uk::994f7756-eb39-4e13-9856-a23ffc81c83a" providerId="AD" clId="Web-{48E0CF82-F330-622A-35BF-F93E9ECCF34F}" dt="2026-06-22T08:20:57.239" v="24"/>
      <pc:docMkLst>
        <pc:docMk/>
      </pc:docMkLst>
      <pc:sldChg chg="add">
        <pc:chgData name="Daniel Haley" userId="S::111191@newdur.ac.uk::994f7756-eb39-4e13-9856-a23ffc81c83a" providerId="AD" clId="Web-{48E0CF82-F330-622A-35BF-F93E9ECCF34F}" dt="2026-06-22T08:19:44.140" v="3"/>
        <pc:sldMkLst>
          <pc:docMk/>
          <pc:sldMk cId="1157738150" sldId="257"/>
        </pc:sldMkLst>
      </pc:sldChg>
      <pc:sldChg chg="add">
        <pc:chgData name="Daniel Haley" userId="S::111191@newdur.ac.uk::994f7756-eb39-4e13-9856-a23ffc81c83a" providerId="AD" clId="Web-{48E0CF82-F330-622A-35BF-F93E9ECCF34F}" dt="2026-06-22T08:20:05.016" v="8"/>
        <pc:sldMkLst>
          <pc:docMk/>
          <pc:sldMk cId="3384839939" sldId="260"/>
        </pc:sldMkLst>
      </pc:sldChg>
      <pc:sldChg chg="add">
        <pc:chgData name="Daniel Haley" userId="S::111191@newdur.ac.uk::994f7756-eb39-4e13-9856-a23ffc81c83a" providerId="AD" clId="Web-{48E0CF82-F330-622A-35BF-F93E9ECCF34F}" dt="2026-06-22T08:20:05.844" v="9"/>
        <pc:sldMkLst>
          <pc:docMk/>
          <pc:sldMk cId="1934514868" sldId="262"/>
        </pc:sldMkLst>
      </pc:sldChg>
      <pc:sldChg chg="add">
        <pc:chgData name="Daniel Haley" userId="S::111191@newdur.ac.uk::994f7756-eb39-4e13-9856-a23ffc81c83a" providerId="AD" clId="Web-{48E0CF82-F330-622A-35BF-F93E9ECCF34F}" dt="2026-06-22T08:19:57.375" v="6"/>
        <pc:sldMkLst>
          <pc:docMk/>
          <pc:sldMk cId="4014735224" sldId="263"/>
        </pc:sldMkLst>
      </pc:sldChg>
      <pc:sldChg chg="add">
        <pc:chgData name="Daniel Haley" userId="S::111191@newdur.ac.uk::994f7756-eb39-4e13-9856-a23ffc81c83a" providerId="AD" clId="Web-{48E0CF82-F330-622A-35BF-F93E9ECCF34F}" dt="2026-06-22T08:20:51.067" v="20"/>
        <pc:sldMkLst>
          <pc:docMk/>
          <pc:sldMk cId="3026985088" sldId="265"/>
        </pc:sldMkLst>
      </pc:sldChg>
      <pc:sldChg chg="add ord">
        <pc:chgData name="Daniel Haley" userId="S::111191@newdur.ac.uk::994f7756-eb39-4e13-9856-a23ffc81c83a" providerId="AD" clId="Web-{48E0CF82-F330-622A-35BF-F93E9ECCF34F}" dt="2026-06-22T08:20:57.239" v="24"/>
        <pc:sldMkLst>
          <pc:docMk/>
          <pc:sldMk cId="3717747010" sldId="266"/>
        </pc:sldMkLst>
      </pc:sldChg>
      <pc:sldChg chg="add">
        <pc:chgData name="Daniel Haley" userId="S::111191@newdur.ac.uk::994f7756-eb39-4e13-9856-a23ffc81c83a" providerId="AD" clId="Web-{48E0CF82-F330-622A-35BF-F93E9ECCF34F}" dt="2026-06-22T08:20:52.785" v="22"/>
        <pc:sldMkLst>
          <pc:docMk/>
          <pc:sldMk cId="2212503359" sldId="267"/>
        </pc:sldMkLst>
      </pc:sldChg>
      <pc:sldChg chg="add">
        <pc:chgData name="Daniel Haley" userId="S::111191@newdur.ac.uk::994f7756-eb39-4e13-9856-a23ffc81c83a" providerId="AD" clId="Web-{48E0CF82-F330-622A-35BF-F93E9ECCF34F}" dt="2026-06-22T08:20:51.879" v="21"/>
        <pc:sldMkLst>
          <pc:docMk/>
          <pc:sldMk cId="2079048630" sldId="268"/>
        </pc:sldMkLst>
      </pc:sldChg>
      <pc:sldChg chg="add">
        <pc:chgData name="Daniel Haley" userId="S::111191@newdur.ac.uk::994f7756-eb39-4e13-9856-a23ffc81c83a" providerId="AD" clId="Web-{48E0CF82-F330-622A-35BF-F93E9ECCF34F}" dt="2026-06-22T08:19:42.952" v="2"/>
        <pc:sldMkLst>
          <pc:docMk/>
          <pc:sldMk cId="3230345407" sldId="311"/>
        </pc:sldMkLst>
      </pc:sldChg>
      <pc:sldChg chg="add">
        <pc:chgData name="Daniel Haley" userId="S::111191@newdur.ac.uk::994f7756-eb39-4e13-9856-a23ffc81c83a" providerId="AD" clId="Web-{48E0CF82-F330-622A-35BF-F93E9ECCF34F}" dt="2026-06-22T08:19:56.609" v="5"/>
        <pc:sldMkLst>
          <pc:docMk/>
          <pc:sldMk cId="2143498614" sldId="312"/>
        </pc:sldMkLst>
      </pc:sldChg>
      <pc:sldChg chg="add">
        <pc:chgData name="Daniel Haley" userId="S::111191@newdur.ac.uk::994f7756-eb39-4e13-9856-a23ffc81c83a" providerId="AD" clId="Web-{48E0CF82-F330-622A-35BF-F93E9ECCF34F}" dt="2026-06-22T08:20:26.737" v="13"/>
        <pc:sldMkLst>
          <pc:docMk/>
          <pc:sldMk cId="1787861646" sldId="313"/>
        </pc:sldMkLst>
      </pc:sldChg>
      <pc:sldChg chg="add">
        <pc:chgData name="Daniel Haley" userId="S::111191@newdur.ac.uk::994f7756-eb39-4e13-9856-a23ffc81c83a" providerId="AD" clId="Web-{48E0CF82-F330-622A-35BF-F93E9ECCF34F}" dt="2026-06-22T08:20:27.690" v="14"/>
        <pc:sldMkLst>
          <pc:docMk/>
          <pc:sldMk cId="896717932" sldId="314"/>
        </pc:sldMkLst>
      </pc:sldChg>
      <pc:sldChg chg="add">
        <pc:chgData name="Daniel Haley" userId="S::111191@newdur.ac.uk::994f7756-eb39-4e13-9856-a23ffc81c83a" providerId="AD" clId="Web-{48E0CF82-F330-622A-35BF-F93E9ECCF34F}" dt="2026-06-22T08:20:53.535" v="23"/>
        <pc:sldMkLst>
          <pc:docMk/>
          <pc:sldMk cId="261337034" sldId="315"/>
        </pc:sldMkLst>
      </pc:sldChg>
    </pc:docChg>
  </pc:docChgLst>
  <pc:docChgLst>
    <pc:chgData name="Rahela Begum" userId="S::112248@newdur.ac.uk::39cd3f91-8369-40d8-ae44-3a833e1ba417" providerId="AD" clId="Web-{1144EDD9-2658-DF36-AD0C-B07CA4E23D70}"/>
    <pc:docChg chg="modSld">
      <pc:chgData name="Rahela Begum" userId="S::112248@newdur.ac.uk::39cd3f91-8369-40d8-ae44-3a833e1ba417" providerId="AD" clId="Web-{1144EDD9-2658-DF36-AD0C-B07CA4E23D70}" dt="2026-06-22T10:16:35.350" v="1"/>
      <pc:docMkLst>
        <pc:docMk/>
      </pc:docMkLst>
      <pc:sldChg chg="addSp delSp modSp">
        <pc:chgData name="Rahela Begum" userId="S::112248@newdur.ac.uk::39cd3f91-8369-40d8-ae44-3a833e1ba417" providerId="AD" clId="Web-{1144EDD9-2658-DF36-AD0C-B07CA4E23D70}" dt="2026-06-22T10:16:35.350" v="1"/>
        <pc:sldMkLst>
          <pc:docMk/>
          <pc:sldMk cId="2212503359" sldId="267"/>
        </pc:sldMkLst>
        <pc:picChg chg="add mod">
          <ac:chgData name="Rahela Begum" userId="S::112248@newdur.ac.uk::39cd3f91-8369-40d8-ae44-3a833e1ba417" providerId="AD" clId="Web-{1144EDD9-2658-DF36-AD0C-B07CA4E23D70}" dt="2026-06-22T10:16:35.350" v="1"/>
          <ac:picMkLst>
            <pc:docMk/>
            <pc:sldMk cId="2212503359" sldId="267"/>
            <ac:picMk id="2" creationId="{D8FDB301-4842-2C7B-E060-EB7FFFFC56B9}"/>
          </ac:picMkLst>
        </pc:picChg>
      </pc:sldChg>
    </pc:docChg>
  </pc:docChgLst>
  <pc:docChgLst>
    <pc:chgData name="Jake Fletcher" userId="S::112142@newdur.ac.uk::87054832-feac-4739-8419-d05398692fcc" providerId="AD" clId="Web-{B306B82F-C636-7DD0-1ED5-7C617A49D8FC}"/>
    <pc:docChg chg="addSld modSld sldOrd">
      <pc:chgData name="Jake Fletcher" userId="S::112142@newdur.ac.uk::87054832-feac-4739-8419-d05398692fcc" providerId="AD" clId="Web-{B306B82F-C636-7DD0-1ED5-7C617A49D8FC}" dt="2026-06-04T14:02:41.682" v="129"/>
      <pc:docMkLst>
        <pc:docMk/>
      </pc:docMkLst>
      <pc:sldChg chg="addSp delSp modSp add ord replId">
        <pc:chgData name="Jake Fletcher" userId="S::112142@newdur.ac.uk::87054832-feac-4739-8419-d05398692fcc" providerId="AD" clId="Web-{B306B82F-C636-7DD0-1ED5-7C617A49D8FC}" dt="2026-06-04T14:02:41.682" v="129"/>
        <pc:sldMkLst>
          <pc:docMk/>
          <pc:sldMk cId="767698762" sldId="310"/>
        </pc:sldMkLst>
        <pc:spChg chg="mod">
          <ac:chgData name="Jake Fletcher" userId="S::112142@newdur.ac.uk::87054832-feac-4739-8419-d05398692fcc" providerId="AD" clId="Web-{B306B82F-C636-7DD0-1ED5-7C617A49D8FC}" dt="2026-06-04T13:53:11.223" v="68" actId="1076"/>
          <ac:spMkLst>
            <pc:docMk/>
            <pc:sldMk cId="767698762" sldId="310"/>
            <ac:spMk id="6" creationId="{72179BFA-13FC-BDE5-D795-BFEC33061A4D}"/>
          </ac:spMkLst>
        </pc:spChg>
        <pc:spChg chg="add del mod">
          <ac:chgData name="Jake Fletcher" userId="S::112142@newdur.ac.uk::87054832-feac-4739-8419-d05398692fcc" providerId="AD" clId="Web-{B306B82F-C636-7DD0-1ED5-7C617A49D8FC}" dt="2026-06-04T13:58:40.517" v="126" actId="20577"/>
          <ac:spMkLst>
            <pc:docMk/>
            <pc:sldMk cId="767698762" sldId="310"/>
            <ac:spMk id="8" creationId="{60F6ADBB-95F1-7193-FF80-6927E3F9DA06}"/>
          </ac:spMkLst>
        </pc:spChg>
        <pc:picChg chg="add mod modCrop">
          <ac:chgData name="Jake Fletcher" userId="S::112142@newdur.ac.uk::87054832-feac-4739-8419-d05398692fcc" providerId="AD" clId="Web-{B306B82F-C636-7DD0-1ED5-7C617A49D8FC}" dt="2026-06-04T13:53:05.004" v="67" actId="1076"/>
          <ac:picMkLst>
            <pc:docMk/>
            <pc:sldMk cId="767698762" sldId="310"/>
            <ac:picMk id="2" creationId="{79EF6062-FFC4-B32B-3D3A-B12645C0927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E113B-A0D0-0349-97CC-4CC47EDFB07D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07BD0-0319-7248-9F22-029488DC0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7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80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45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412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7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1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84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tyle –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14400" y="1147744"/>
            <a:ext cx="6720000" cy="14779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your title here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928599"/>
            <a:ext cx="6720000" cy="1752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Author/speaker</a:t>
            </a:r>
          </a:p>
          <a:p>
            <a:r>
              <a:rPr lang="en-US" dirty="0"/>
              <a:t>Date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901700" y="6357712"/>
            <a:ext cx="4064000" cy="143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33" dirty="0">
                <a:solidFill>
                  <a:schemeClr val="tx1"/>
                </a:solidFill>
              </a:rPr>
              <a:t>AAT is a registered charity. No. 1050724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8026400" y="1124745"/>
            <a:ext cx="4165600" cy="3027545"/>
            <a:chOff x="6019800" y="2195512"/>
            <a:chExt cx="3124200" cy="2270659"/>
          </a:xfrm>
          <a:solidFill>
            <a:schemeClr val="accent1"/>
          </a:solidFill>
        </p:grpSpPr>
        <p:sp>
          <p:nvSpPr>
            <p:cNvPr id="33" name="Freeform 5"/>
            <p:cNvSpPr>
              <a:spLocks/>
            </p:cNvSpPr>
            <p:nvPr userDrawn="1"/>
          </p:nvSpPr>
          <p:spPr bwMode="auto">
            <a:xfrm>
              <a:off x="6019800" y="2195512"/>
              <a:ext cx="3122713" cy="856516"/>
            </a:xfrm>
            <a:custGeom>
              <a:avLst/>
              <a:gdLst>
                <a:gd name="T0" fmla="*/ 0 w 4199"/>
                <a:gd name="T1" fmla="*/ 6 h 1151"/>
                <a:gd name="T2" fmla="*/ 1 w 4199"/>
                <a:gd name="T3" fmla="*/ 1151 h 1151"/>
                <a:gd name="T4" fmla="*/ 4199 w 4199"/>
                <a:gd name="T5" fmla="*/ 1144 h 1151"/>
                <a:gd name="T6" fmla="*/ 4199 w 4199"/>
                <a:gd name="T7" fmla="*/ 0 h 1151"/>
                <a:gd name="T8" fmla="*/ 0 w 4199"/>
                <a:gd name="T9" fmla="*/ 6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1">
                  <a:moveTo>
                    <a:pt x="0" y="6"/>
                  </a:moveTo>
                  <a:lnTo>
                    <a:pt x="1" y="1151"/>
                  </a:lnTo>
                  <a:lnTo>
                    <a:pt x="4199" y="1144"/>
                  </a:lnTo>
                  <a:lnTo>
                    <a:pt x="4199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34" name="Freeform 6"/>
            <p:cNvSpPr>
              <a:spLocks/>
            </p:cNvSpPr>
            <p:nvPr userDrawn="1"/>
          </p:nvSpPr>
          <p:spPr bwMode="auto">
            <a:xfrm>
              <a:off x="6021287" y="3609655"/>
              <a:ext cx="3122713" cy="856516"/>
            </a:xfrm>
            <a:custGeom>
              <a:avLst/>
              <a:gdLst>
                <a:gd name="T0" fmla="*/ 1 w 4199"/>
                <a:gd name="T1" fmla="*/ 1153 h 1153"/>
                <a:gd name="T2" fmla="*/ 4199 w 4199"/>
                <a:gd name="T3" fmla="*/ 1147 h 1153"/>
                <a:gd name="T4" fmla="*/ 4199 w 4199"/>
                <a:gd name="T5" fmla="*/ 0 h 1153"/>
                <a:gd name="T6" fmla="*/ 0 w 4199"/>
                <a:gd name="T7" fmla="*/ 5 h 1153"/>
                <a:gd name="T8" fmla="*/ 1 w 4199"/>
                <a:gd name="T9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3">
                  <a:moveTo>
                    <a:pt x="1" y="1153"/>
                  </a:moveTo>
                  <a:lnTo>
                    <a:pt x="4199" y="1147"/>
                  </a:lnTo>
                  <a:lnTo>
                    <a:pt x="4199" y="0"/>
                  </a:lnTo>
                  <a:lnTo>
                    <a:pt x="0" y="5"/>
                  </a:lnTo>
                  <a:lnTo>
                    <a:pt x="1" y="1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C64042-1989-4AA9-89AA-3A3777B5D4E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467079" y="5925341"/>
            <a:ext cx="994621" cy="576000"/>
            <a:chOff x="307975" y="-380998"/>
            <a:chExt cx="8528050" cy="4938708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62635E9-05A6-4A4E-B3B9-5133090F552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ED15AE28-6446-47BD-9295-A1BD4C4CF8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CF0F5A0-931D-466B-93B1-F69D4BABE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C6FA30E-EB2D-4603-8045-8E1174F9EE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7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28AD1915-51BB-4586-8BF6-6378F0663E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1B856C3E-799E-4A4A-9242-25A2FB447A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6AA5867-E783-43EB-8C26-1B84C54F15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FBBDB207-A46B-4949-82A3-4374A9B431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87642D87-BE2B-4183-85C8-E00046E53C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8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66BF089-3229-4A88-9996-AD1DC4E663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985634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1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1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69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40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61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29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18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9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0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, person, sitting, street&#10;&#10;Description automatically generated">
            <a:extLst>
              <a:ext uri="{FF2B5EF4-FFF2-40B4-BE49-F238E27FC236}">
                <a16:creationId xmlns:a16="http://schemas.microsoft.com/office/drawing/2014/main" id="{2A9147AD-69D2-5940-912D-DCA15A9C1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62456" y="2644170"/>
            <a:ext cx="5801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NCD Music</a:t>
            </a:r>
          </a:p>
        </p:txBody>
      </p:sp>
    </p:spTree>
    <p:extLst>
      <p:ext uri="{BB962C8B-B14F-4D97-AF65-F5344CB8AC3E}">
        <p14:creationId xmlns:p14="http://schemas.microsoft.com/office/powerpoint/2010/main" val="345669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39A2ADAD-5718-AA4B-B8CB-D20D99755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205" y="1840388"/>
            <a:ext cx="2673590" cy="18531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339191" y="1720840"/>
            <a:ext cx="51368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>
                <a:latin typeface="Poppins SemiBold" pitchFamily="2" charset="77"/>
                <a:cs typeface="Poppins SemiBold" pitchFamily="2" charset="77"/>
              </a:rPr>
              <a:t>Work Experience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096000" y="1880073"/>
            <a:ext cx="4963427" cy="45243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dirty="0"/>
              <a:t>ALL students should seek a relevant work placement</a:t>
            </a:r>
          </a:p>
          <a:p>
            <a:endParaRPr lang="en-GB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Equivalent to </a:t>
            </a:r>
            <a:r>
              <a:rPr lang="en-GB" sz="2400" b="1" u="sng" dirty="0"/>
              <a:t>minimum 2 weeks (70 hours)</a:t>
            </a:r>
            <a:r>
              <a:rPr lang="en-GB" sz="2400" dirty="0"/>
              <a:t> per Academic Year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Students to source meaningful work placement through friends, family or speculatively.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NCD will carry out Health and Safety Assessments and approval is needed </a:t>
            </a:r>
            <a:r>
              <a:rPr lang="en-GB" sz="2400" b="1" u="sng" dirty="0"/>
              <a:t>BEFORE</a:t>
            </a:r>
            <a:r>
              <a:rPr lang="en-GB" sz="2400" dirty="0"/>
              <a:t> the work placement can commence.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2BECA4-132D-F5EE-86F7-F1C2F22C480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30"/>
          <a:stretch/>
        </p:blipFill>
        <p:spPr>
          <a:xfrm>
            <a:off x="932965" y="3813125"/>
            <a:ext cx="4543044" cy="250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3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39A2ADAD-5718-AA4B-B8CB-D20D99755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205" y="1840388"/>
            <a:ext cx="2673590" cy="18531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339191" y="1720840"/>
            <a:ext cx="5136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>
                <a:latin typeface="Poppins SemiBold" pitchFamily="2" charset="77"/>
                <a:cs typeface="Poppins SemiBold" pitchFamily="2" charset="77"/>
              </a:rPr>
              <a:t>Expectations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5812733" y="2004764"/>
            <a:ext cx="4963427" cy="44012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Full attendance in all lessons including Maths &amp; English where applicable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Ability to maintain excellent punctuality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Positive and enthusiastic attitude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Ability to meet deadlines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Commitment to your full study programme </a:t>
            </a:r>
          </a:p>
          <a:p>
            <a:pPr marL="0" indent="0">
              <a:buNone/>
            </a:pPr>
            <a:r>
              <a:rPr lang="en-GB" sz="2000" dirty="0"/>
              <a:t>(including homework, English and Maths, work placement and participation in enrichment activities)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Full participation in all lessons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Participation in 2 weeks (70 hours) meaningful work experience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Commitment to independent study and </a:t>
            </a:r>
            <a:r>
              <a:rPr lang="en-GB" sz="2000"/>
              <a:t>instrument practice </a:t>
            </a:r>
            <a:endParaRPr lang="en-GB" sz="2000">
              <a:ea typeface="Calibri"/>
              <a:cs typeface="Calibri"/>
            </a:endParaRPr>
          </a:p>
        </p:txBody>
      </p:sp>
      <p:pic>
        <p:nvPicPr>
          <p:cNvPr id="3" name="Picture 2" descr="A person singing into a microphone&#10;&#10;Description automatically generated">
            <a:extLst>
              <a:ext uri="{FF2B5EF4-FFF2-40B4-BE49-F238E27FC236}">
                <a16:creationId xmlns:a16="http://schemas.microsoft.com/office/drawing/2014/main" id="{C4DBEC30-A5FD-D9CA-66C1-15D34370DE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772" y="2994338"/>
            <a:ext cx="4839237" cy="3226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342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4A5658-B65F-6481-C8FB-0FA474A57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498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509828-8E6D-2C79-63D1-24BD83706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35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8DF3CA-1B65-87F6-A17E-1E13F2FBC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399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D00198-1F03-23EC-D13A-13F5A95C8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14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A0B546-DE22-0B88-B6BC-BA77F8E79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61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C00FD1-D01C-6A0D-0AC9-5D9CF5AE5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7179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AF5C11-A063-62FF-D006-1F86D5BC0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7470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DDC298A-74D0-D04D-B2A2-A72B97E22D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hape, arrow&#10;&#10;Description automatically generated">
            <a:extLst>
              <a:ext uri="{FF2B5EF4-FFF2-40B4-BE49-F238E27FC236}">
                <a16:creationId xmlns:a16="http://schemas.microsoft.com/office/drawing/2014/main" id="{574DA6A2-B0D2-2F48-9FD1-B2B7C44C43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741145" y="1720840"/>
            <a:ext cx="4475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Time for Questions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5273107" y="1557777"/>
            <a:ext cx="4963427" cy="393954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5000" b="1" dirty="0">
                <a:solidFill>
                  <a:schemeClr val="bg1"/>
                </a:solidFill>
                <a:latin typeface="Poppins"/>
                <a:ea typeface="Source Sans Pro"/>
                <a:cs typeface="Poppins SemiBold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91160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4FBF7D-71FC-E545-BDCB-D2F6434C2AA6}"/>
              </a:ext>
            </a:extLst>
          </p:cNvPr>
          <p:cNvSpPr txBox="1"/>
          <p:nvPr/>
        </p:nvSpPr>
        <p:spPr>
          <a:xfrm>
            <a:off x="575074" y="1720840"/>
            <a:ext cx="6590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Always Top Performing</a:t>
            </a:r>
          </a:p>
        </p:txBody>
      </p:sp>
    </p:spTree>
    <p:extLst>
      <p:ext uri="{BB962C8B-B14F-4D97-AF65-F5344CB8AC3E}">
        <p14:creationId xmlns:p14="http://schemas.microsoft.com/office/powerpoint/2010/main" val="1434851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1230E0-87A2-1A1B-4B30-2992C62D0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850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2D3437-56DC-5396-5F81-968DF563A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0486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in firefighter outfit with pictures of people&#10;&#10;AI-generated content may be incorrect.">
            <a:extLst>
              <a:ext uri="{FF2B5EF4-FFF2-40B4-BE49-F238E27FC236}">
                <a16:creationId xmlns:a16="http://schemas.microsoft.com/office/drawing/2014/main" id="{D8FDB301-4842-2C7B-E060-EB7FFFFC5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5033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54B831-F9B1-CBCF-E739-DA5866865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70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14FD92-290A-BA42-A1F2-35864E54A3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780090" y="1972870"/>
            <a:ext cx="6288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1" spc="-15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THANK YOU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261241-FD92-2149-92F8-3BC4BC4740AE}"/>
              </a:ext>
            </a:extLst>
          </p:cNvPr>
          <p:cNvSpPr txBox="1"/>
          <p:nvPr/>
        </p:nvSpPr>
        <p:spPr>
          <a:xfrm>
            <a:off x="6962267" y="3757000"/>
            <a:ext cx="40971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solidFill>
                <a:srgbClr val="F5AEBF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04959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1181341"/>
            <a:ext cx="6331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>
                <a:latin typeface="Poppins SemiBold" pitchFamily="2" charset="77"/>
                <a:cs typeface="Poppins SemiBold" pitchFamily="2" charset="77"/>
              </a:rPr>
              <a:t>Curriculum Team</a:t>
            </a:r>
          </a:p>
        </p:txBody>
      </p:sp>
      <p:pic>
        <p:nvPicPr>
          <p:cNvPr id="5" name="Picture 4" descr="A screen shot of a person&#10;&#10;Description automatically generated">
            <a:extLst>
              <a:ext uri="{FF2B5EF4-FFF2-40B4-BE49-F238E27FC236}">
                <a16:creationId xmlns:a16="http://schemas.microsoft.com/office/drawing/2014/main" id="{6C1B7639-B5EF-A046-9097-B8E692F94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59352" y="848133"/>
            <a:ext cx="5568131" cy="65739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24D653-1668-7EF9-47E2-1201CC0CE435}"/>
              </a:ext>
            </a:extLst>
          </p:cNvPr>
          <p:cNvSpPr txBox="1"/>
          <p:nvPr/>
        </p:nvSpPr>
        <p:spPr>
          <a:xfrm>
            <a:off x="4771914" y="2490009"/>
            <a:ext cx="3693327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ea typeface="Calibri"/>
                <a:cs typeface="Calibri"/>
              </a:rPr>
              <a:t>Head of School</a:t>
            </a:r>
          </a:p>
          <a:p>
            <a:endParaRPr lang="en-US" sz="2400" dirty="0">
              <a:ea typeface="Calibri"/>
              <a:cs typeface="Calibri"/>
            </a:endParaRPr>
          </a:p>
          <a:p>
            <a:r>
              <a:rPr lang="en-US" sz="2400" dirty="0">
                <a:ea typeface="Calibri"/>
                <a:cs typeface="Calibri"/>
              </a:rPr>
              <a:t>Curriculum Manager</a:t>
            </a:r>
          </a:p>
          <a:p>
            <a:endParaRPr lang="en-US" sz="2400" dirty="0">
              <a:ea typeface="Calibri"/>
              <a:cs typeface="Calibri"/>
            </a:endParaRPr>
          </a:p>
          <a:p>
            <a:r>
              <a:rPr lang="en-US" sz="2400" dirty="0">
                <a:ea typeface="Calibri"/>
                <a:cs typeface="Calibri"/>
              </a:rPr>
              <a:t>HE </a:t>
            </a:r>
            <a:r>
              <a:rPr lang="en-US" sz="2400" dirty="0" err="1">
                <a:ea typeface="Calibri"/>
                <a:cs typeface="Calibri"/>
              </a:rPr>
              <a:t>Programme</a:t>
            </a:r>
            <a:r>
              <a:rPr lang="en-US" sz="2400" dirty="0">
                <a:ea typeface="Calibri"/>
                <a:cs typeface="Calibri"/>
              </a:rPr>
              <a:t> Lead ​</a:t>
            </a:r>
          </a:p>
          <a:p>
            <a:endParaRPr lang="en-US" sz="2400" dirty="0">
              <a:ea typeface="Calibri"/>
              <a:cs typeface="Calibri"/>
            </a:endParaRPr>
          </a:p>
          <a:p>
            <a:r>
              <a:rPr lang="en-US" sz="2400" dirty="0">
                <a:ea typeface="Calibri"/>
                <a:cs typeface="Calibri"/>
              </a:rPr>
              <a:t>FE </a:t>
            </a:r>
            <a:r>
              <a:rPr lang="en-US" sz="2400" dirty="0" err="1">
                <a:ea typeface="Calibri"/>
                <a:cs typeface="Calibri"/>
              </a:rPr>
              <a:t>Programme</a:t>
            </a:r>
            <a:r>
              <a:rPr lang="en-US" sz="2400" dirty="0">
                <a:ea typeface="Calibri"/>
                <a:cs typeface="Calibri"/>
              </a:rPr>
              <a:t> Lead L2 + L3</a:t>
            </a:r>
          </a:p>
          <a:p>
            <a:endParaRPr lang="en-US" sz="2400" dirty="0">
              <a:ea typeface="Calibri"/>
              <a:cs typeface="Calibri"/>
            </a:endParaRPr>
          </a:p>
          <a:p>
            <a:r>
              <a:rPr lang="en-US" sz="2400" dirty="0">
                <a:ea typeface="Calibri"/>
                <a:cs typeface="Calibri"/>
              </a:rPr>
              <a:t>Department Technician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44D2A8-F4A5-0802-EF60-EB36AAE56543}"/>
              </a:ext>
            </a:extLst>
          </p:cNvPr>
          <p:cNvSpPr txBox="1"/>
          <p:nvPr/>
        </p:nvSpPr>
        <p:spPr>
          <a:xfrm>
            <a:off x="8360065" y="2490008"/>
            <a:ext cx="3693327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ea typeface="Calibri"/>
                <a:cs typeface="Calibri"/>
              </a:rPr>
              <a:t>Karen Sammut </a:t>
            </a:r>
            <a:endParaRPr lang="en-US" sz="2400" dirty="0">
              <a:ea typeface="Calibri"/>
              <a:cs typeface="Calibri"/>
            </a:endParaRPr>
          </a:p>
          <a:p>
            <a:endParaRPr lang="en-US" sz="2400" dirty="0">
              <a:ea typeface="Calibri"/>
              <a:cs typeface="Calibri"/>
            </a:endParaRPr>
          </a:p>
          <a:p>
            <a:r>
              <a:rPr lang="en-US" sz="2400" dirty="0">
                <a:ea typeface="Calibri"/>
                <a:cs typeface="Calibri"/>
              </a:rPr>
              <a:t>Simon Jefferson</a:t>
            </a:r>
          </a:p>
          <a:p>
            <a:endParaRPr lang="en-US" sz="2400" dirty="0">
              <a:ea typeface="Calibri"/>
              <a:cs typeface="Calibri"/>
            </a:endParaRPr>
          </a:p>
          <a:p>
            <a:r>
              <a:rPr lang="en-US" sz="2400" dirty="0">
                <a:ea typeface="Calibri"/>
                <a:cs typeface="Calibri"/>
              </a:rPr>
              <a:t>Jake Fletcher</a:t>
            </a:r>
          </a:p>
          <a:p>
            <a:endParaRPr lang="en-US" sz="2400" dirty="0">
              <a:ea typeface="Calibri"/>
              <a:cs typeface="Calibri"/>
            </a:endParaRPr>
          </a:p>
          <a:p>
            <a:r>
              <a:rPr lang="en-US" sz="2400">
                <a:ea typeface="Calibri"/>
                <a:cs typeface="Calibri"/>
              </a:rPr>
              <a:t>James Perkins</a:t>
            </a:r>
          </a:p>
          <a:p>
            <a:endParaRPr lang="en-US" sz="2400" dirty="0">
              <a:ea typeface="Calibri"/>
              <a:cs typeface="Calibri"/>
            </a:endParaRPr>
          </a:p>
          <a:p>
            <a:r>
              <a:rPr lang="en-US" sz="2400" dirty="0">
                <a:ea typeface="Calibri"/>
                <a:cs typeface="Calibri"/>
              </a:rPr>
              <a:t>David Nicholson</a:t>
            </a:r>
          </a:p>
        </p:txBody>
      </p:sp>
    </p:spTree>
    <p:extLst>
      <p:ext uri="{BB962C8B-B14F-4D97-AF65-F5344CB8AC3E}">
        <p14:creationId xmlns:p14="http://schemas.microsoft.com/office/powerpoint/2010/main" val="3056893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1028700" y="1181341"/>
            <a:ext cx="831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 err="1">
                <a:latin typeface="Poppins SemiBold" pitchFamily="2" charset="77"/>
                <a:cs typeface="Poppins SemiBold" pitchFamily="2" charset="77"/>
              </a:rPr>
              <a:t>Programme</a:t>
            </a:r>
            <a:r>
              <a:rPr lang="en-US" sz="5400" b="1" dirty="0">
                <a:latin typeface="Poppins SemiBold" pitchFamily="2" charset="77"/>
                <a:cs typeface="Poppins SemiBold" pitchFamily="2" charset="77"/>
              </a:rPr>
              <a:t> Content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2B76B8-C048-B1B9-D31F-86F883EC03D3}"/>
              </a:ext>
            </a:extLst>
          </p:cNvPr>
          <p:cNvSpPr txBox="1"/>
          <p:nvPr/>
        </p:nvSpPr>
        <p:spPr>
          <a:xfrm>
            <a:off x="841664" y="2743200"/>
            <a:ext cx="295101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/>
              <a:t>Theory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/>
              <a:t>Context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/>
              <a:t>Practice</a:t>
            </a:r>
            <a:endParaRPr lang="en-GB" sz="4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/>
              <a:t>Creativity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/>
              <a:t>Technology</a:t>
            </a:r>
            <a:endParaRPr lang="en-US" sz="4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DE0443-481C-2DE0-21E8-FD75D18AC5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525" y="2334979"/>
            <a:ext cx="2676203" cy="401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806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39A2ADAD-5718-AA4B-B8CB-D20D99755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205" y="1840388"/>
            <a:ext cx="2673590" cy="18531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339191" y="1720840"/>
            <a:ext cx="5136818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5400" b="1" dirty="0">
                <a:latin typeface="Poppins SemiBold"/>
                <a:cs typeface="Poppins SemiBold"/>
              </a:rPr>
              <a:t>Entry Requirements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096000" y="1880073"/>
            <a:ext cx="4963427" cy="34163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dirty="0"/>
              <a:t>For L3 minimum of </a:t>
            </a:r>
            <a:r>
              <a:rPr lang="en-US" sz="2000" b="1" u="sng" dirty="0"/>
              <a:t>four GCSEs at grade 4 (C) </a:t>
            </a:r>
            <a:r>
              <a:rPr lang="en-US" sz="2000" dirty="0"/>
              <a:t>or above (or equivalent), including English and </a:t>
            </a:r>
            <a:r>
              <a:rPr lang="en-US" sz="2000" dirty="0" err="1"/>
              <a:t>Maths</a:t>
            </a:r>
            <a:r>
              <a:rPr lang="en-US" sz="2000" dirty="0"/>
              <a:t>. </a:t>
            </a:r>
          </a:p>
          <a:p>
            <a:endParaRPr lang="en-US" sz="2000" dirty="0"/>
          </a:p>
          <a:p>
            <a:r>
              <a:rPr lang="en-US" sz="2000" dirty="0"/>
              <a:t>If you have GCSE Music we would expect a grade 4 (C) or above.</a:t>
            </a:r>
            <a:br>
              <a:rPr lang="en-US" sz="2000" dirty="0"/>
            </a:br>
            <a:endParaRPr lang="en-US" sz="2000" dirty="0"/>
          </a:p>
          <a:p>
            <a:r>
              <a:rPr lang="en-GB" sz="2000" b="1" dirty="0"/>
              <a:t>If you have not achieved a grade 4 (C) or above in M&amp;E, you must study the necessary qualification at college.</a:t>
            </a:r>
          </a:p>
          <a:p>
            <a:endParaRPr lang="en-GB" sz="16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F2821F-F4B5-9F50-1B4D-65E848C457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92" y="3851971"/>
            <a:ext cx="5136818" cy="2735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571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39A2ADAD-5718-AA4B-B8CB-D20D99755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205" y="1840388"/>
            <a:ext cx="2673590" cy="18531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339191" y="1720840"/>
            <a:ext cx="48777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>
                <a:latin typeface="Poppins SemiBold" pitchFamily="2" charset="77"/>
                <a:cs typeface="Poppins SemiBold" pitchFamily="2" charset="77"/>
              </a:rPr>
              <a:t>Study Programme</a:t>
            </a:r>
            <a:endParaRPr lang="en-US" sz="5400" b="1" dirty="0">
              <a:latin typeface="Poppins SemiBold" pitchFamily="2" charset="77"/>
              <a:cs typeface="Poppins SemiBold" pitchFamily="2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096000" y="1880073"/>
            <a:ext cx="4963427" cy="35394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0" indent="0" algn="ctr">
              <a:buNone/>
            </a:pPr>
            <a:r>
              <a:rPr lang="en-GB" sz="2400" dirty="0"/>
              <a:t>Full Time Programme incorporating:</a:t>
            </a:r>
            <a:endParaRPr lang="en-GB" sz="2400" dirty="0">
              <a:ea typeface="Calibri"/>
              <a:cs typeface="Calibri"/>
            </a:endParaRPr>
          </a:p>
          <a:p>
            <a:pPr algn="ctr"/>
            <a:endParaRPr lang="en-GB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BTEC Music qualification </a:t>
            </a:r>
            <a:endParaRPr lang="en-GB" sz="2400" dirty="0">
              <a:ea typeface="Calibri" panose="020F0502020204030204"/>
              <a:cs typeface="Calibri" panose="020F0502020204030204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English and Maths (if you have not   </a:t>
            </a:r>
            <a:r>
              <a:rPr lang="en-GB" sz="2400"/>
              <a:t>achieved grade 4 or above)</a:t>
            </a:r>
            <a:endParaRPr lang="en-GB" sz="2400">
              <a:ea typeface="Calibri" panose="020F0502020204030204"/>
              <a:cs typeface="Calibri" panose="020F0502020204030204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Developing Work Ready Skills</a:t>
            </a:r>
            <a:endParaRPr lang="en-GB" sz="2400" dirty="0">
              <a:ea typeface="Calibri" panose="020F0502020204030204"/>
              <a:cs typeface="Calibri" panose="020F0502020204030204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Work placement</a:t>
            </a:r>
            <a:endParaRPr lang="en-GB" sz="2400" dirty="0">
              <a:ea typeface="Calibri" panose="020F0502020204030204"/>
              <a:cs typeface="Calibri" panose="020F0502020204030204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Enrichment </a:t>
            </a:r>
            <a:endParaRPr lang="en-GB" sz="2400" dirty="0">
              <a:ea typeface="Calibri" panose="020F0502020204030204"/>
              <a:cs typeface="Calibri" panose="020F0502020204030204"/>
            </a:endParaRPr>
          </a:p>
          <a:p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E2291-A8E1-2458-616B-1EE510552D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64" y="3693576"/>
            <a:ext cx="4260962" cy="284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712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72ADFA-EF95-2461-33BC-1AADAC6360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01461D7-48FC-DF52-721B-FCD2BFE7C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179BFA-13FC-BDE5-D795-BFEC33061A4D}"/>
              </a:ext>
            </a:extLst>
          </p:cNvPr>
          <p:cNvSpPr txBox="1"/>
          <p:nvPr/>
        </p:nvSpPr>
        <p:spPr>
          <a:xfrm>
            <a:off x="97891" y="415575"/>
            <a:ext cx="5502578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4000" b="1">
                <a:latin typeface="Poppins SemiBold"/>
                <a:cs typeface="Poppins SemiBold"/>
              </a:rPr>
              <a:t>Departmental Move</a:t>
            </a:r>
            <a:endParaRPr lang="en-US" sz="4000" b="1" dirty="0">
              <a:latin typeface="Poppins SemiBold"/>
              <a:cs typeface="Poppins SemiBold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F6ADBB-95F1-7193-FF80-6927E3F9DA06}"/>
              </a:ext>
            </a:extLst>
          </p:cNvPr>
          <p:cNvSpPr txBox="1"/>
          <p:nvPr/>
        </p:nvSpPr>
        <p:spPr>
          <a:xfrm>
            <a:off x="4060133" y="1714252"/>
            <a:ext cx="7849502" cy="427809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b="1">
                <a:ea typeface="Calibri"/>
                <a:cs typeface="Calibri"/>
              </a:rPr>
              <a:t>A</a:t>
            </a:r>
            <a:r>
              <a:rPr lang="en-GB" b="1">
                <a:ea typeface="+mn-lt"/>
                <a:cs typeface="+mn-lt"/>
              </a:rPr>
              <a:t> New Chapter for Music at the College</a:t>
            </a:r>
            <a:r>
              <a:rPr lang="en-GB">
                <a:ea typeface="+mn-lt"/>
                <a:cs typeface="+mn-lt"/>
              </a:rPr>
              <a:t> – we are launching this September in a brand-new, purpose-built Music department. </a:t>
            </a:r>
            <a:endParaRPr lang="en-US">
              <a:ea typeface="Calibri"/>
              <a:cs typeface="Calibri"/>
            </a:endParaRPr>
          </a:p>
          <a:p>
            <a:endParaRPr lang="en-GB" dirty="0">
              <a:ea typeface="+mn-lt"/>
              <a:cs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>
                <a:ea typeface="+mn-lt"/>
                <a:cs typeface="+mn-lt"/>
              </a:rPr>
              <a:t>A major £700,000 investment</a:t>
            </a:r>
            <a:r>
              <a:rPr lang="en-GB" dirty="0">
                <a:ea typeface="+mn-lt"/>
                <a:cs typeface="+mn-lt"/>
              </a:rPr>
              <a:t> </a:t>
            </a:r>
            <a:r>
              <a:rPr lang="en-GB" b="1" dirty="0">
                <a:ea typeface="+mn-lt"/>
                <a:cs typeface="+mn-lt"/>
              </a:rPr>
              <a:t>in</a:t>
            </a:r>
            <a:r>
              <a:rPr lang="en-GB" dirty="0">
                <a:ea typeface="+mn-lt"/>
                <a:cs typeface="+mn-lt"/>
              </a:rPr>
              <a:t> </a:t>
            </a:r>
            <a:r>
              <a:rPr lang="en-GB" b="1" dirty="0">
                <a:ea typeface="+mn-lt"/>
                <a:cs typeface="+mn-lt"/>
              </a:rPr>
              <a:t>state-of-the-art facilities</a:t>
            </a:r>
            <a:r>
              <a:rPr lang="en-GB" dirty="0">
                <a:ea typeface="+mn-lt"/>
                <a:cs typeface="+mn-lt"/>
              </a:rPr>
              <a:t> designed specifically for our students, creating an inspiring environment to learn, create and perform. </a:t>
            </a:r>
            <a:endParaRPr lang="en-GB" dirty="0">
              <a:ea typeface="Calibri"/>
              <a:cs typeface="Calibri"/>
            </a:endParaRPr>
          </a:p>
          <a:p>
            <a:endParaRPr lang="en-GB" dirty="0">
              <a:ea typeface="+mn-lt"/>
              <a:cs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b="1">
                <a:ea typeface="+mn-lt"/>
                <a:cs typeface="+mn-lt"/>
              </a:rPr>
              <a:t>Outstanding spaces and equipment for performance, rehearsal and recording/music </a:t>
            </a:r>
            <a:r>
              <a:rPr lang="en-GB" b="1" dirty="0">
                <a:ea typeface="+mn-lt"/>
                <a:cs typeface="+mn-lt"/>
              </a:rPr>
              <a:t>production</a:t>
            </a:r>
            <a:r>
              <a:rPr lang="en-GB" dirty="0">
                <a:ea typeface="+mn-lt"/>
                <a:cs typeface="+mn-lt"/>
              </a:rPr>
              <a:t>, supporting every aspect of musical development. </a:t>
            </a:r>
            <a:endParaRPr lang="en-GB" dirty="0">
              <a:ea typeface="Calibri"/>
              <a:cs typeface="Calibri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ea typeface="+mn-lt"/>
              <a:cs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b="1">
                <a:ea typeface="+mn-lt"/>
                <a:cs typeface="+mn-lt"/>
              </a:rPr>
              <a:t>A significant step forward for the department</a:t>
            </a:r>
            <a:r>
              <a:rPr lang="en-GB">
                <a:ea typeface="+mn-lt"/>
                <a:cs typeface="+mn-lt"/>
              </a:rPr>
              <a:t>, providing the resources and facilities to support future growth and innovation. </a:t>
            </a:r>
            <a:endParaRPr lang="en-GB" dirty="0">
              <a:ea typeface="+mn-lt"/>
              <a:cs typeface="+mn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ea typeface="Calibri"/>
              <a:cs typeface="Calibri"/>
            </a:endParaRPr>
          </a:p>
          <a:p>
            <a:endParaRPr lang="en-GB" dirty="0">
              <a:ea typeface="Calibri"/>
              <a:cs typeface="Calibri"/>
            </a:endParaRPr>
          </a:p>
          <a:p>
            <a:endParaRPr lang="en-GB" dirty="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ea typeface="Calibri"/>
              <a:cs typeface="Calibri"/>
            </a:endParaRPr>
          </a:p>
        </p:txBody>
      </p:sp>
      <p:pic>
        <p:nvPicPr>
          <p:cNvPr id="2" name="Picture 1" descr="A person singing into a microphone&#10;&#10;AI-generated content may be incorrect.">
            <a:extLst>
              <a:ext uri="{FF2B5EF4-FFF2-40B4-BE49-F238E27FC236}">
                <a16:creationId xmlns:a16="http://schemas.microsoft.com/office/drawing/2014/main" id="{79EF6062-FFC4-B32B-3D3A-B12645C0927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888" t="11272" r="9303" b="11755"/>
          <a:stretch>
            <a:fillRect/>
          </a:stretch>
        </p:blipFill>
        <p:spPr>
          <a:xfrm>
            <a:off x="593960" y="1542913"/>
            <a:ext cx="3315326" cy="4713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698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D3EE54-BA17-EB41-4769-8A6BB6229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345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E5B0CE-0279-4273-8E05-857FF04ED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38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148cc2-a657-48f2-8ff6-4d0f9dc1c1c3">
      <Terms xmlns="http://schemas.microsoft.com/office/infopath/2007/PartnerControls"/>
    </lcf76f155ced4ddcb4097134ff3c332f>
    <_ip_UnifiedCompliancePolicyUIAction xmlns="http://schemas.microsoft.com/sharepoint/v3" xsi:nil="true"/>
    <TaxCatchAll xmlns="cd7af3ca-b65f-45d6-a60f-8f38b68686af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3E9F15-C315-412D-A64E-F6394100AC13}">
  <ds:schemaRefs>
    <ds:schemaRef ds:uri="http://schemas.microsoft.com/office/2006/metadata/properties"/>
    <ds:schemaRef ds:uri="http://schemas.microsoft.com/office/infopath/2007/PartnerControls"/>
    <ds:schemaRef ds:uri="97148cc2-a657-48f2-8ff6-4d0f9dc1c1c3"/>
    <ds:schemaRef ds:uri="http://schemas.microsoft.com/sharepoint/v3"/>
    <ds:schemaRef ds:uri="cd7af3ca-b65f-45d6-a60f-8f38b68686af"/>
  </ds:schemaRefs>
</ds:datastoreItem>
</file>

<file path=customXml/itemProps2.xml><?xml version="1.0" encoding="utf-8"?>
<ds:datastoreItem xmlns:ds="http://schemas.openxmlformats.org/officeDocument/2006/customXml" ds:itemID="{5203D8F6-C14A-4372-828D-522A5FB7BD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7148cc2-a657-48f2-8ff6-4d0f9dc1c1c3"/>
    <ds:schemaRef ds:uri="cd7af3ca-b65f-45d6-a60f-8f38b68686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8968F48-5678-4E21-B78E-D9FBF11E93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</TotalTime>
  <Words>854</Words>
  <Application>Microsoft Office PowerPoint</Application>
  <PresentationFormat>Widescreen</PresentationFormat>
  <Paragraphs>85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Haley</cp:lastModifiedBy>
  <cp:revision>205</cp:revision>
  <dcterms:created xsi:type="dcterms:W3CDTF">2020-11-03T12:53:45Z</dcterms:created>
  <dcterms:modified xsi:type="dcterms:W3CDTF">2026-06-24T13:04:51Z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MediaServiceImageTags">
    <vt:lpwstr/>
  </property>
</Properties>
</file>