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6"/>
  </p:notesMasterIdLst>
  <p:sldIdLst>
    <p:sldId id="256" r:id="rId5"/>
    <p:sldId id="285" r:id="rId6"/>
    <p:sldId id="262" r:id="rId7"/>
    <p:sldId id="291" r:id="rId8"/>
    <p:sldId id="266" r:id="rId9"/>
    <p:sldId id="287" r:id="rId10"/>
    <p:sldId id="265" r:id="rId11"/>
    <p:sldId id="294" r:id="rId12"/>
    <p:sldId id="257" r:id="rId13"/>
    <p:sldId id="258" r:id="rId14"/>
    <p:sldId id="259" r:id="rId15"/>
    <p:sldId id="260" r:id="rId16"/>
    <p:sldId id="295" r:id="rId17"/>
    <p:sldId id="264" r:id="rId18"/>
    <p:sldId id="263" r:id="rId19"/>
    <p:sldId id="292" r:id="rId20"/>
    <p:sldId id="293" r:id="rId21"/>
    <p:sldId id="268" r:id="rId22"/>
    <p:sldId id="267" r:id="rId23"/>
    <p:sldId id="261" r:id="rId24"/>
    <p:sldId id="27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DE1"/>
    <a:srgbClr val="F0EC73"/>
    <a:srgbClr val="A2CC84"/>
    <a:srgbClr val="EA6752"/>
    <a:srgbClr val="F5AEBF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037FD-07FD-B5E0-EC6E-F53DE8909585}" v="2" dt="2026-06-22T10:16:20.525"/>
    <p1510:client id="{DAD3C68A-EEF9-9E3E-7894-516C6C23DA47}" v="24" dt="2026-06-22T08:22:23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9E8037FD-07FD-B5E0-EC6E-F53DE8909585}"/>
    <pc:docChg chg="modSld">
      <pc:chgData name="Rahela Begum" userId="S::112248@newdur.ac.uk::39cd3f91-8369-40d8-ae44-3a833e1ba417" providerId="AD" clId="Web-{9E8037FD-07FD-B5E0-EC6E-F53DE8909585}" dt="2026-06-22T10:16:20.525" v="1"/>
      <pc:docMkLst>
        <pc:docMk/>
      </pc:docMkLst>
      <pc:sldChg chg="addSp delSp modSp">
        <pc:chgData name="Rahela Begum" userId="S::112248@newdur.ac.uk::39cd3f91-8369-40d8-ae44-3a833e1ba417" providerId="AD" clId="Web-{9E8037FD-07FD-B5E0-EC6E-F53DE8909585}" dt="2026-06-22T10:16:20.525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9E8037FD-07FD-B5E0-EC6E-F53DE8909585}" dt="2026-06-22T10:16:20.525" v="1"/>
          <ac:picMkLst>
            <pc:docMk/>
            <pc:sldMk cId="2212503359" sldId="267"/>
            <ac:picMk id="2" creationId="{485F3635-509F-E136-1A11-8CFD0A7B0EE3}"/>
          </ac:picMkLst>
        </pc:picChg>
        <pc:picChg chg="del">
          <ac:chgData name="Rahela Begum" userId="S::112248@newdur.ac.uk::39cd3f91-8369-40d8-ae44-3a833e1ba417" providerId="AD" clId="Web-{9E8037FD-07FD-B5E0-EC6E-F53DE8909585}" dt="2026-06-22T10:16:15.025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Daniel Haley" userId="S::111191@newdur.ac.uk::994f7756-eb39-4e13-9856-a23ffc81c83a" providerId="AD" clId="Web-{DAD3C68A-EEF9-9E3E-7894-516C6C23DA47}"/>
    <pc:docChg chg="addSld delSld">
      <pc:chgData name="Daniel Haley" userId="S::111191@newdur.ac.uk::994f7756-eb39-4e13-9856-a23ffc81c83a" providerId="AD" clId="Web-{DAD3C68A-EEF9-9E3E-7894-516C6C23DA47}" dt="2026-06-22T08:22:23.925" v="23"/>
      <pc:docMkLst>
        <pc:docMk/>
      </pc:docMkLst>
      <pc:sldChg chg="add">
        <pc:chgData name="Daniel Haley" userId="S::111191@newdur.ac.uk::994f7756-eb39-4e13-9856-a23ffc81c83a" providerId="AD" clId="Web-{DAD3C68A-EEF9-9E3E-7894-516C6C23DA47}" dt="2026-06-22T08:22:19.566" v="17"/>
        <pc:sldMkLst>
          <pc:docMk/>
          <pc:sldMk cId="1157738150" sldId="257"/>
        </pc:sldMkLst>
      </pc:sldChg>
      <pc:sldChg chg="add">
        <pc:chgData name="Daniel Haley" userId="S::111191@newdur.ac.uk::994f7756-eb39-4e13-9856-a23ffc81c83a" providerId="AD" clId="Web-{DAD3C68A-EEF9-9E3E-7894-516C6C23DA47}" dt="2026-06-22T08:22:20.331" v="18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DAD3C68A-EEF9-9E3E-7894-516C6C23DA47}" dt="2026-06-22T08:22:21.175" v="19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DAD3C68A-EEF9-9E3E-7894-516C6C23DA47}" dt="2026-06-22T08:22:21.878" v="20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DAD3C68A-EEF9-9E3E-7894-516C6C23DA47}" dt="2026-06-22T08:22:05.002" v="15"/>
        <pc:sldMkLst>
          <pc:docMk/>
          <pc:sldMk cId="261337034" sldId="261"/>
        </pc:sldMkLst>
      </pc:sldChg>
      <pc:sldChg chg="add">
        <pc:chgData name="Daniel Haley" userId="S::111191@newdur.ac.uk::994f7756-eb39-4e13-9856-a23ffc81c83a" providerId="AD" clId="Web-{DAD3C68A-EEF9-9E3E-7894-516C6C23DA47}" dt="2026-06-22T08:22:23.925" v="23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DAD3C68A-EEF9-9E3E-7894-516C6C23DA47}" dt="2026-06-22T08:22:23.253" v="22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DAD3C68A-EEF9-9E3E-7894-516C6C23DA47}" dt="2026-06-22T08:22:04.330" v="14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DAD3C68A-EEF9-9E3E-7894-516C6C23DA47}" dt="2026-06-22T08:22:03.627" v="13"/>
        <pc:sldMkLst>
          <pc:docMk/>
          <pc:sldMk cId="2079048630" sldId="268"/>
        </pc:sldMkLst>
      </pc:sldChg>
      <pc:sldChg chg="add">
        <pc:chgData name="Daniel Haley" userId="S::111191@newdur.ac.uk::994f7756-eb39-4e13-9856-a23ffc81c83a" providerId="AD" clId="Web-{DAD3C68A-EEF9-9E3E-7894-516C6C23DA47}" dt="2026-06-22T08:22:02.158" v="11"/>
        <pc:sldMkLst>
          <pc:docMk/>
          <pc:sldMk cId="3717747010" sldId="292"/>
        </pc:sldMkLst>
      </pc:sldChg>
      <pc:sldChg chg="add">
        <pc:chgData name="Daniel Haley" userId="S::111191@newdur.ac.uk::994f7756-eb39-4e13-9856-a23ffc81c83a" providerId="AD" clId="Web-{DAD3C68A-EEF9-9E3E-7894-516C6C23DA47}" dt="2026-06-22T08:22:02.908" v="12"/>
        <pc:sldMkLst>
          <pc:docMk/>
          <pc:sldMk cId="3026985088" sldId="293"/>
        </pc:sldMkLst>
      </pc:sldChg>
      <pc:sldChg chg="add">
        <pc:chgData name="Daniel Haley" userId="S::111191@newdur.ac.uk::994f7756-eb39-4e13-9856-a23ffc81c83a" providerId="AD" clId="Web-{DAD3C68A-EEF9-9E3E-7894-516C6C23DA47}" dt="2026-06-22T08:22:18.800" v="16"/>
        <pc:sldMkLst>
          <pc:docMk/>
          <pc:sldMk cId="3230345407" sldId="294"/>
        </pc:sldMkLst>
      </pc:sldChg>
      <pc:sldChg chg="add">
        <pc:chgData name="Daniel Haley" userId="S::111191@newdur.ac.uk::994f7756-eb39-4e13-9856-a23ffc81c83a" providerId="AD" clId="Web-{DAD3C68A-EEF9-9E3E-7894-516C6C23DA47}" dt="2026-06-22T08:22:22.581" v="21"/>
        <pc:sldMkLst>
          <pc:docMk/>
          <pc:sldMk cId="1934514868" sldId="295"/>
        </pc:sldMkLst>
      </pc:sldChg>
      <pc:sldChg chg="del">
        <pc:chgData name="Daniel Haley" userId="S::111191@newdur.ac.uk::994f7756-eb39-4e13-9856-a23ffc81c83a" providerId="AD" clId="Web-{DAD3C68A-EEF9-9E3E-7894-516C6C23DA47}" dt="2026-06-22T08:21:29.718" v="10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9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8"/>
        <pc:sldMkLst>
          <pc:docMk/>
          <pc:sldMk cId="4024647996" sldId="300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6"/>
        <pc:sldMkLst>
          <pc:docMk/>
          <pc:sldMk cId="3098855664" sldId="301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7"/>
        <pc:sldMkLst>
          <pc:docMk/>
          <pc:sldMk cId="2195922991" sldId="302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2"/>
        <pc:sldMkLst>
          <pc:docMk/>
          <pc:sldMk cId="1775914536" sldId="303"/>
        </pc:sldMkLst>
      </pc:sldChg>
      <pc:sldChg chg="del">
        <pc:chgData name="Daniel Haley" userId="S::111191@newdur.ac.uk::994f7756-eb39-4e13-9856-a23ffc81c83a" providerId="AD" clId="Web-{DAD3C68A-EEF9-9E3E-7894-516C6C23DA47}" dt="2026-06-22T08:21:29.687" v="1"/>
        <pc:sldMkLst>
          <pc:docMk/>
          <pc:sldMk cId="3823759210" sldId="304"/>
        </pc:sldMkLst>
      </pc:sldChg>
      <pc:sldChg chg="del">
        <pc:chgData name="Daniel Haley" userId="S::111191@newdur.ac.uk::994f7756-eb39-4e13-9856-a23ffc81c83a" providerId="AD" clId="Web-{DAD3C68A-EEF9-9E3E-7894-516C6C23DA47}" dt="2026-06-22T08:21:29.687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5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4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DAD3C68A-EEF9-9E3E-7894-516C6C23DA47}" dt="2026-06-22T08:21:29.703" v="3"/>
        <pc:sldMkLst>
          <pc:docMk/>
          <pc:sldMk cId="373194138" sldId="309"/>
        </pc:sldMkLst>
      </pc:sldChg>
    </pc:docChg>
  </pc:docChgLst>
  <pc:docChgLst>
    <pc:chgData name="Steven Averre" userId="cafd1765-2b8f-44cd-a10b-31eb53ff11fb" providerId="ADAL" clId="{0B96F29A-8FA0-4F80-9F5E-9E9CE2732B81}"/>
    <pc:docChg chg="modSld">
      <pc:chgData name="Steven Averre" userId="cafd1765-2b8f-44cd-a10b-31eb53ff11fb" providerId="ADAL" clId="{0B96F29A-8FA0-4F80-9F5E-9E9CE2732B81}" dt="2026-06-03T09:47:13.131" v="35" actId="34476"/>
      <pc:docMkLst>
        <pc:docMk/>
      </pc:docMkLst>
      <pc:sldChg chg="modSp mod">
        <pc:chgData name="Steven Averre" userId="cafd1765-2b8f-44cd-a10b-31eb53ff11fb" providerId="ADAL" clId="{0B96F29A-8FA0-4F80-9F5E-9E9CE2732B81}" dt="2026-06-03T09:36:11.799" v="22" actId="20577"/>
        <pc:sldMkLst>
          <pc:docMk/>
          <pc:sldMk cId="4127525340" sldId="262"/>
        </pc:sldMkLst>
        <pc:spChg chg="mod">
          <ac:chgData name="Steven Averre" userId="cafd1765-2b8f-44cd-a10b-31eb53ff11fb" providerId="ADAL" clId="{0B96F29A-8FA0-4F80-9F5E-9E9CE2732B81}" dt="2026-06-03T09:36:11.799" v="22" actId="20577"/>
          <ac:spMkLst>
            <pc:docMk/>
            <pc:sldMk cId="4127525340" sldId="262"/>
            <ac:spMk id="14" creationId="{BC00236C-5678-494D-A962-0CE7C08CC31C}"/>
          </ac:spMkLst>
        </pc:spChg>
      </pc:sldChg>
      <pc:sldChg chg="modSp mod">
        <pc:chgData name="Steven Averre" userId="cafd1765-2b8f-44cd-a10b-31eb53ff11fb" providerId="ADAL" clId="{0B96F29A-8FA0-4F80-9F5E-9E9CE2732B81}" dt="2026-06-03T09:43:15.581" v="33" actId="732"/>
        <pc:sldMkLst>
          <pc:docMk/>
          <pc:sldMk cId="3470814370" sldId="265"/>
        </pc:sldMkLst>
        <pc:spChg chg="mod">
          <ac:chgData name="Steven Averre" userId="cafd1765-2b8f-44cd-a10b-31eb53ff11fb" providerId="ADAL" clId="{0B96F29A-8FA0-4F80-9F5E-9E9CE2732B81}" dt="2026-06-03T09:42:54.753" v="32" actId="255"/>
          <ac:spMkLst>
            <pc:docMk/>
            <pc:sldMk cId="3470814370" sldId="265"/>
            <ac:spMk id="9" creationId="{0F962EE0-F775-A049-B115-103909D4783F}"/>
          </ac:spMkLst>
        </pc:spChg>
        <pc:picChg chg="mod modCrop">
          <ac:chgData name="Steven Averre" userId="cafd1765-2b8f-44cd-a10b-31eb53ff11fb" providerId="ADAL" clId="{0B96F29A-8FA0-4F80-9F5E-9E9CE2732B81}" dt="2026-06-03T09:43:15.581" v="33" actId="732"/>
          <ac:picMkLst>
            <pc:docMk/>
            <pc:sldMk cId="3470814370" sldId="265"/>
            <ac:picMk id="3" creationId="{FFC379C5-F866-3B48-ADA9-A4BF98212792}"/>
          </ac:picMkLst>
        </pc:picChg>
      </pc:sldChg>
      <pc:sldChg chg="modSp mod">
        <pc:chgData name="Steven Averre" userId="cafd1765-2b8f-44cd-a10b-31eb53ff11fb" providerId="ADAL" clId="{0B96F29A-8FA0-4F80-9F5E-9E9CE2732B81}" dt="2026-06-03T09:38:39.217" v="31" actId="20577"/>
        <pc:sldMkLst>
          <pc:docMk/>
          <pc:sldMk cId="4285330372" sldId="291"/>
        </pc:sldMkLst>
        <pc:spChg chg="mod">
          <ac:chgData name="Steven Averre" userId="cafd1765-2b8f-44cd-a10b-31eb53ff11fb" providerId="ADAL" clId="{0B96F29A-8FA0-4F80-9F5E-9E9CE2732B81}" dt="2026-06-03T09:38:39.217" v="31" actId="20577"/>
          <ac:spMkLst>
            <pc:docMk/>
            <pc:sldMk cId="4285330372" sldId="291"/>
            <ac:spMk id="16" creationId="{F0599C4D-7D27-E340-9603-58A039B0A73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411365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5F3635-509F-E136-1A11-8CFD0A7B0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8B3D9ED-DF64-E342-B48E-887673410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577305"/>
            <a:ext cx="633111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i="1">
                <a:solidFill>
                  <a:srgbClr val="F0EC73"/>
                </a:solidFill>
                <a:latin typeface="Poppins"/>
                <a:cs typeface="Poppins" pitchFamily="2" charset="77"/>
              </a:rPr>
              <a:t>Motor Vehicle @NCD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797118" y="1887979"/>
            <a:ext cx="6232124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Consistently meeting our learners needs </a:t>
            </a:r>
            <a:endParaRPr lang="en-US" sz="3200">
              <a:solidFill>
                <a:schemeClr val="bg1"/>
              </a:solidFill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Entry points suited to learner 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Excellent support mechanisms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Focused </a:t>
            </a:r>
            <a:r>
              <a:rPr lang="en-US" sz="3200" err="1">
                <a:solidFill>
                  <a:schemeClr val="bg1"/>
                </a:solidFill>
                <a:ea typeface="+mn-lt"/>
                <a:cs typeface="+mn-lt"/>
              </a:rPr>
              <a:t>maths</a:t>
            </a: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 and English development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Motor Vehicle Team</a:t>
            </a:r>
          </a:p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6962265" y="4241384"/>
            <a:ext cx="40971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0191 375 4000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Improving </a:t>
            </a:r>
            <a:r>
              <a:rPr lang="en-US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&amp; English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Developing softer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Boost confidence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Understand vehicle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Improve hand skills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19" y="199351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5729868" y="4259604"/>
            <a:ext cx="406335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Pass </a:t>
            </a:r>
            <a:r>
              <a:rPr lang="en-US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&amp; English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Repair and maintain vehicle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81" y="1993519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760386" y="2353300"/>
            <a:ext cx="3401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Foundation Studies &amp; Vocational Steps-  Vehicle Maintenance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5729868" y="2353299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Vehicle Maintenance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-39771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51398" y="596798"/>
            <a:ext cx="9677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Progression to the Apprenticeship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992988" y="2728414"/>
            <a:ext cx="34018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Upon successful completion of these programs, you can progress to an Automotive apprenticeship if you have:-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2 FS or Grade 4 GCSE for </a:t>
            </a:r>
            <a:r>
              <a:rPr lang="en-US" sz="160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94" y="20459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230445" y="4644586"/>
            <a:ext cx="3401844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18" y="3755061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796806" y="2452264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Vehicle Maintenance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34422" y="4170077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Certificate and Extended Diploma in Vehicle Maintenance</a:t>
            </a:r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or 3 @GCSE –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November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743754" y="265012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420851" y="1714461"/>
            <a:ext cx="5648262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Source Sans Pro"/>
                <a:ea typeface="Source Sans Pro"/>
                <a:cs typeface="Poppins SemiBold"/>
              </a:rPr>
              <a:t>Over the first few weeks of life at New College Durham you will;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Work with your tutors to create a comprehensive individual learning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Learn how to work safely in an Automotive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11" b="8743"/>
          <a:stretch>
            <a:fillRect/>
          </a:stretch>
        </p:blipFill>
        <p:spPr>
          <a:xfrm>
            <a:off x="0" y="783771"/>
            <a:ext cx="5332709" cy="60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97148cc2-a657-48f2-8ff6-4d0f9dc1c1c3"/>
    <ds:schemaRef ds:uri="cd7af3ca-b65f-45d6-a60f-8f38b68686a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C7A2238-3182-46DE-BDCA-93FD49C4CA3B}">
  <ds:schemaRefs>
    <ds:schemaRef ds:uri="97148cc2-a657-48f2-8ff6-4d0f9dc1c1c3"/>
    <ds:schemaRef ds:uri="cd7af3ca-b65f-45d6-a60f-8f38b68686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21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6</cp:revision>
  <dcterms:created xsi:type="dcterms:W3CDTF">2020-11-03T12:53:45Z</dcterms:created>
  <dcterms:modified xsi:type="dcterms:W3CDTF">2026-06-22T10:16:20Z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