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notesMasterIdLst>
    <p:notesMasterId r:id="rId26"/>
  </p:notesMasterIdLst>
  <p:sldIdLst>
    <p:sldId id="256" r:id="rId5"/>
    <p:sldId id="285" r:id="rId6"/>
    <p:sldId id="262" r:id="rId7"/>
    <p:sldId id="291" r:id="rId8"/>
    <p:sldId id="266" r:id="rId9"/>
    <p:sldId id="287" r:id="rId10"/>
    <p:sldId id="265" r:id="rId11"/>
    <p:sldId id="294" r:id="rId12"/>
    <p:sldId id="257" r:id="rId13"/>
    <p:sldId id="258" r:id="rId14"/>
    <p:sldId id="259" r:id="rId15"/>
    <p:sldId id="260" r:id="rId16"/>
    <p:sldId id="295" r:id="rId17"/>
    <p:sldId id="264" r:id="rId18"/>
    <p:sldId id="263" r:id="rId19"/>
    <p:sldId id="292" r:id="rId20"/>
    <p:sldId id="293" r:id="rId21"/>
    <p:sldId id="268" r:id="rId22"/>
    <p:sldId id="267" r:id="rId23"/>
    <p:sldId id="261" r:id="rId24"/>
    <p:sldId id="274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7DE1"/>
    <a:srgbClr val="F0EC73"/>
    <a:srgbClr val="A2CC84"/>
    <a:srgbClr val="EA6752"/>
    <a:srgbClr val="F5AEBF"/>
    <a:srgbClr val="96D4E9"/>
    <a:srgbClr val="D15559"/>
    <a:srgbClr val="4D40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8037FD-07FD-B5E0-EC6E-F53DE8909585}" v="2" dt="2026-06-22T10:16:20.525"/>
    <p1510:client id="{DAD3C68A-EEF9-9E3E-7894-516C6C23DA47}" v="24" dt="2026-06-22T08:22:23.9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hela Begum" userId="S::112248@newdur.ac.uk::39cd3f91-8369-40d8-ae44-3a833e1ba417" providerId="AD" clId="Web-{9E8037FD-07FD-B5E0-EC6E-F53DE8909585}"/>
    <pc:docChg chg="modSld">
      <pc:chgData name="Rahela Begum" userId="S::112248@newdur.ac.uk::39cd3f91-8369-40d8-ae44-3a833e1ba417" providerId="AD" clId="Web-{9E8037FD-07FD-B5E0-EC6E-F53DE8909585}" dt="2026-06-22T10:16:20.525" v="1"/>
      <pc:docMkLst>
        <pc:docMk/>
      </pc:docMkLst>
      <pc:sldChg chg="addSp delSp modSp">
        <pc:chgData name="Rahela Begum" userId="S::112248@newdur.ac.uk::39cd3f91-8369-40d8-ae44-3a833e1ba417" providerId="AD" clId="Web-{9E8037FD-07FD-B5E0-EC6E-F53DE8909585}" dt="2026-06-22T10:16:20.525" v="1"/>
        <pc:sldMkLst>
          <pc:docMk/>
          <pc:sldMk cId="2212503359" sldId="267"/>
        </pc:sldMkLst>
        <pc:picChg chg="add mod">
          <ac:chgData name="Rahela Begum" userId="S::112248@newdur.ac.uk::39cd3f91-8369-40d8-ae44-3a833e1ba417" providerId="AD" clId="Web-{9E8037FD-07FD-B5E0-EC6E-F53DE8909585}" dt="2026-06-22T10:16:20.525" v="1"/>
          <ac:picMkLst>
            <pc:docMk/>
            <pc:sldMk cId="2212503359" sldId="267"/>
            <ac:picMk id="2" creationId="{485F3635-509F-E136-1A11-8CFD0A7B0EE3}"/>
          </ac:picMkLst>
        </pc:picChg>
        <pc:picChg chg="del">
          <ac:chgData name="Rahela Begum" userId="S::112248@newdur.ac.uk::39cd3f91-8369-40d8-ae44-3a833e1ba417" providerId="AD" clId="Web-{9E8037FD-07FD-B5E0-EC6E-F53DE8909585}" dt="2026-06-22T10:16:15.025" v="0"/>
          <ac:picMkLst>
            <pc:docMk/>
            <pc:sldMk cId="2212503359" sldId="267"/>
            <ac:picMk id="5" creationId="{CE9AF77A-B1E4-ABE3-F3A0-BF6206181E9A}"/>
          </ac:picMkLst>
        </pc:picChg>
      </pc:sldChg>
    </pc:docChg>
  </pc:docChgLst>
  <pc:docChgLst>
    <pc:chgData name="Daniel Haley" userId="S::111191@newdur.ac.uk::994f7756-eb39-4e13-9856-a23ffc81c83a" providerId="AD" clId="Web-{DAD3C68A-EEF9-9E3E-7894-516C6C23DA47}"/>
    <pc:docChg chg="addSld delSld">
      <pc:chgData name="Daniel Haley" userId="S::111191@newdur.ac.uk::994f7756-eb39-4e13-9856-a23ffc81c83a" providerId="AD" clId="Web-{DAD3C68A-EEF9-9E3E-7894-516C6C23DA47}" dt="2026-06-22T08:22:23.925" v="23"/>
      <pc:docMkLst>
        <pc:docMk/>
      </pc:docMkLst>
      <pc:sldChg chg="add">
        <pc:chgData name="Daniel Haley" userId="S::111191@newdur.ac.uk::994f7756-eb39-4e13-9856-a23ffc81c83a" providerId="AD" clId="Web-{DAD3C68A-EEF9-9E3E-7894-516C6C23DA47}" dt="2026-06-22T08:22:19.566" v="17"/>
        <pc:sldMkLst>
          <pc:docMk/>
          <pc:sldMk cId="1157738150" sldId="257"/>
        </pc:sldMkLst>
      </pc:sldChg>
      <pc:sldChg chg="add">
        <pc:chgData name="Daniel Haley" userId="S::111191@newdur.ac.uk::994f7756-eb39-4e13-9856-a23ffc81c83a" providerId="AD" clId="Web-{DAD3C68A-EEF9-9E3E-7894-516C6C23DA47}" dt="2026-06-22T08:22:20.331" v="18"/>
        <pc:sldMkLst>
          <pc:docMk/>
          <pc:sldMk cId="1787861646" sldId="258"/>
        </pc:sldMkLst>
      </pc:sldChg>
      <pc:sldChg chg="add">
        <pc:chgData name="Daniel Haley" userId="S::111191@newdur.ac.uk::994f7756-eb39-4e13-9856-a23ffc81c83a" providerId="AD" clId="Web-{DAD3C68A-EEF9-9E3E-7894-516C6C23DA47}" dt="2026-06-22T08:22:21.175" v="19"/>
        <pc:sldMkLst>
          <pc:docMk/>
          <pc:sldMk cId="896717932" sldId="259"/>
        </pc:sldMkLst>
      </pc:sldChg>
      <pc:sldChg chg="add">
        <pc:chgData name="Daniel Haley" userId="S::111191@newdur.ac.uk::994f7756-eb39-4e13-9856-a23ffc81c83a" providerId="AD" clId="Web-{DAD3C68A-EEF9-9E3E-7894-516C6C23DA47}" dt="2026-06-22T08:22:21.878" v="20"/>
        <pc:sldMkLst>
          <pc:docMk/>
          <pc:sldMk cId="3384839939" sldId="260"/>
        </pc:sldMkLst>
      </pc:sldChg>
      <pc:sldChg chg="add">
        <pc:chgData name="Daniel Haley" userId="S::111191@newdur.ac.uk::994f7756-eb39-4e13-9856-a23ffc81c83a" providerId="AD" clId="Web-{DAD3C68A-EEF9-9E3E-7894-516C6C23DA47}" dt="2026-06-22T08:22:05.002" v="15"/>
        <pc:sldMkLst>
          <pc:docMk/>
          <pc:sldMk cId="261337034" sldId="261"/>
        </pc:sldMkLst>
      </pc:sldChg>
      <pc:sldChg chg="add">
        <pc:chgData name="Daniel Haley" userId="S::111191@newdur.ac.uk::994f7756-eb39-4e13-9856-a23ffc81c83a" providerId="AD" clId="Web-{DAD3C68A-EEF9-9E3E-7894-516C6C23DA47}" dt="2026-06-22T08:22:23.925" v="23"/>
        <pc:sldMkLst>
          <pc:docMk/>
          <pc:sldMk cId="4014735224" sldId="263"/>
        </pc:sldMkLst>
      </pc:sldChg>
      <pc:sldChg chg="add">
        <pc:chgData name="Daniel Haley" userId="S::111191@newdur.ac.uk::994f7756-eb39-4e13-9856-a23ffc81c83a" providerId="AD" clId="Web-{DAD3C68A-EEF9-9E3E-7894-516C6C23DA47}" dt="2026-06-22T08:22:23.253" v="22"/>
        <pc:sldMkLst>
          <pc:docMk/>
          <pc:sldMk cId="2143498614" sldId="264"/>
        </pc:sldMkLst>
      </pc:sldChg>
      <pc:sldChg chg="add">
        <pc:chgData name="Daniel Haley" userId="S::111191@newdur.ac.uk::994f7756-eb39-4e13-9856-a23ffc81c83a" providerId="AD" clId="Web-{DAD3C68A-EEF9-9E3E-7894-516C6C23DA47}" dt="2026-06-22T08:22:04.330" v="14"/>
        <pc:sldMkLst>
          <pc:docMk/>
          <pc:sldMk cId="2212503359" sldId="267"/>
        </pc:sldMkLst>
      </pc:sldChg>
      <pc:sldChg chg="add">
        <pc:chgData name="Daniel Haley" userId="S::111191@newdur.ac.uk::994f7756-eb39-4e13-9856-a23ffc81c83a" providerId="AD" clId="Web-{DAD3C68A-EEF9-9E3E-7894-516C6C23DA47}" dt="2026-06-22T08:22:03.627" v="13"/>
        <pc:sldMkLst>
          <pc:docMk/>
          <pc:sldMk cId="2079048630" sldId="268"/>
        </pc:sldMkLst>
      </pc:sldChg>
      <pc:sldChg chg="add">
        <pc:chgData name="Daniel Haley" userId="S::111191@newdur.ac.uk::994f7756-eb39-4e13-9856-a23ffc81c83a" providerId="AD" clId="Web-{DAD3C68A-EEF9-9E3E-7894-516C6C23DA47}" dt="2026-06-22T08:22:02.158" v="11"/>
        <pc:sldMkLst>
          <pc:docMk/>
          <pc:sldMk cId="3717747010" sldId="292"/>
        </pc:sldMkLst>
      </pc:sldChg>
      <pc:sldChg chg="add">
        <pc:chgData name="Daniel Haley" userId="S::111191@newdur.ac.uk::994f7756-eb39-4e13-9856-a23ffc81c83a" providerId="AD" clId="Web-{DAD3C68A-EEF9-9E3E-7894-516C6C23DA47}" dt="2026-06-22T08:22:02.908" v="12"/>
        <pc:sldMkLst>
          <pc:docMk/>
          <pc:sldMk cId="3026985088" sldId="293"/>
        </pc:sldMkLst>
      </pc:sldChg>
      <pc:sldChg chg="add">
        <pc:chgData name="Daniel Haley" userId="S::111191@newdur.ac.uk::994f7756-eb39-4e13-9856-a23ffc81c83a" providerId="AD" clId="Web-{DAD3C68A-EEF9-9E3E-7894-516C6C23DA47}" dt="2026-06-22T08:22:18.800" v="16"/>
        <pc:sldMkLst>
          <pc:docMk/>
          <pc:sldMk cId="3230345407" sldId="294"/>
        </pc:sldMkLst>
      </pc:sldChg>
      <pc:sldChg chg="add">
        <pc:chgData name="Daniel Haley" userId="S::111191@newdur.ac.uk::994f7756-eb39-4e13-9856-a23ffc81c83a" providerId="AD" clId="Web-{DAD3C68A-EEF9-9E3E-7894-516C6C23DA47}" dt="2026-06-22T08:22:22.581" v="21"/>
        <pc:sldMkLst>
          <pc:docMk/>
          <pc:sldMk cId="1934514868" sldId="295"/>
        </pc:sldMkLst>
      </pc:sldChg>
      <pc:sldChg chg="del">
        <pc:chgData name="Daniel Haley" userId="S::111191@newdur.ac.uk::994f7756-eb39-4e13-9856-a23ffc81c83a" providerId="AD" clId="Web-{DAD3C68A-EEF9-9E3E-7894-516C6C23DA47}" dt="2026-06-22T08:21:29.718" v="10"/>
        <pc:sldMkLst>
          <pc:docMk/>
          <pc:sldMk cId="497064211" sldId="298"/>
        </pc:sldMkLst>
      </pc:sldChg>
      <pc:sldChg chg="del">
        <pc:chgData name="Daniel Haley" userId="S::111191@newdur.ac.uk::994f7756-eb39-4e13-9856-a23ffc81c83a" providerId="AD" clId="Web-{DAD3C68A-EEF9-9E3E-7894-516C6C23DA47}" dt="2026-06-22T08:21:29.703" v="9"/>
        <pc:sldMkLst>
          <pc:docMk/>
          <pc:sldMk cId="2988147542" sldId="299"/>
        </pc:sldMkLst>
      </pc:sldChg>
      <pc:sldChg chg="del">
        <pc:chgData name="Daniel Haley" userId="S::111191@newdur.ac.uk::994f7756-eb39-4e13-9856-a23ffc81c83a" providerId="AD" clId="Web-{DAD3C68A-EEF9-9E3E-7894-516C6C23DA47}" dt="2026-06-22T08:21:29.703" v="8"/>
        <pc:sldMkLst>
          <pc:docMk/>
          <pc:sldMk cId="4024647996" sldId="300"/>
        </pc:sldMkLst>
      </pc:sldChg>
      <pc:sldChg chg="del">
        <pc:chgData name="Daniel Haley" userId="S::111191@newdur.ac.uk::994f7756-eb39-4e13-9856-a23ffc81c83a" providerId="AD" clId="Web-{DAD3C68A-EEF9-9E3E-7894-516C6C23DA47}" dt="2026-06-22T08:21:29.703" v="6"/>
        <pc:sldMkLst>
          <pc:docMk/>
          <pc:sldMk cId="3098855664" sldId="301"/>
        </pc:sldMkLst>
      </pc:sldChg>
      <pc:sldChg chg="del">
        <pc:chgData name="Daniel Haley" userId="S::111191@newdur.ac.uk::994f7756-eb39-4e13-9856-a23ffc81c83a" providerId="AD" clId="Web-{DAD3C68A-EEF9-9E3E-7894-516C6C23DA47}" dt="2026-06-22T08:21:29.703" v="7"/>
        <pc:sldMkLst>
          <pc:docMk/>
          <pc:sldMk cId="2195922991" sldId="302"/>
        </pc:sldMkLst>
      </pc:sldChg>
      <pc:sldChg chg="del">
        <pc:chgData name="Daniel Haley" userId="S::111191@newdur.ac.uk::994f7756-eb39-4e13-9856-a23ffc81c83a" providerId="AD" clId="Web-{DAD3C68A-EEF9-9E3E-7894-516C6C23DA47}" dt="2026-06-22T08:21:29.703" v="2"/>
        <pc:sldMkLst>
          <pc:docMk/>
          <pc:sldMk cId="1775914536" sldId="303"/>
        </pc:sldMkLst>
      </pc:sldChg>
      <pc:sldChg chg="del">
        <pc:chgData name="Daniel Haley" userId="S::111191@newdur.ac.uk::994f7756-eb39-4e13-9856-a23ffc81c83a" providerId="AD" clId="Web-{DAD3C68A-EEF9-9E3E-7894-516C6C23DA47}" dt="2026-06-22T08:21:29.687" v="1"/>
        <pc:sldMkLst>
          <pc:docMk/>
          <pc:sldMk cId="3823759210" sldId="304"/>
        </pc:sldMkLst>
      </pc:sldChg>
      <pc:sldChg chg="del">
        <pc:chgData name="Daniel Haley" userId="S::111191@newdur.ac.uk::994f7756-eb39-4e13-9856-a23ffc81c83a" providerId="AD" clId="Web-{DAD3C68A-EEF9-9E3E-7894-516C6C23DA47}" dt="2026-06-22T08:21:29.687" v="0"/>
        <pc:sldMkLst>
          <pc:docMk/>
          <pc:sldMk cId="1446783845" sldId="305"/>
        </pc:sldMkLst>
      </pc:sldChg>
      <pc:sldChg chg="del">
        <pc:chgData name="Daniel Haley" userId="S::111191@newdur.ac.uk::994f7756-eb39-4e13-9856-a23ffc81c83a" providerId="AD" clId="Web-{DAD3C68A-EEF9-9E3E-7894-516C6C23DA47}" dt="2026-06-22T08:21:29.703" v="5"/>
        <pc:sldMkLst>
          <pc:docMk/>
          <pc:sldMk cId="1480522159" sldId="307"/>
        </pc:sldMkLst>
      </pc:sldChg>
      <pc:sldChg chg="del">
        <pc:chgData name="Daniel Haley" userId="S::111191@newdur.ac.uk::994f7756-eb39-4e13-9856-a23ffc81c83a" providerId="AD" clId="Web-{DAD3C68A-EEF9-9E3E-7894-516C6C23DA47}" dt="2026-06-22T08:21:29.703" v="4"/>
        <pc:sldMkLst>
          <pc:docMk/>
          <pc:sldMk cId="4183088990" sldId="308"/>
        </pc:sldMkLst>
      </pc:sldChg>
      <pc:sldChg chg="del">
        <pc:chgData name="Daniel Haley" userId="S::111191@newdur.ac.uk::994f7756-eb39-4e13-9856-a23ffc81c83a" providerId="AD" clId="Web-{DAD3C68A-EEF9-9E3E-7894-516C6C23DA47}" dt="2026-06-22T08:21:29.703" v="3"/>
        <pc:sldMkLst>
          <pc:docMk/>
          <pc:sldMk cId="373194138" sldId="309"/>
        </pc:sldMkLst>
      </pc:sldChg>
    </pc:docChg>
  </pc:docChgLst>
  <pc:docChgLst>
    <pc:chgData name="Steven Averre" userId="cafd1765-2b8f-44cd-a10b-31eb53ff11fb" providerId="ADAL" clId="{0B96F29A-8FA0-4F80-9F5E-9E9CE2732B81}"/>
    <pc:docChg chg="modSld">
      <pc:chgData name="Steven Averre" userId="cafd1765-2b8f-44cd-a10b-31eb53ff11fb" providerId="ADAL" clId="{0B96F29A-8FA0-4F80-9F5E-9E9CE2732B81}" dt="2026-06-03T09:47:13.131" v="35" actId="34476"/>
      <pc:docMkLst>
        <pc:docMk/>
      </pc:docMkLst>
      <pc:sldChg chg="modSp mod">
        <pc:chgData name="Steven Averre" userId="cafd1765-2b8f-44cd-a10b-31eb53ff11fb" providerId="ADAL" clId="{0B96F29A-8FA0-4F80-9F5E-9E9CE2732B81}" dt="2026-06-03T09:36:11.799" v="22" actId="20577"/>
        <pc:sldMkLst>
          <pc:docMk/>
          <pc:sldMk cId="4127525340" sldId="262"/>
        </pc:sldMkLst>
        <pc:spChg chg="mod">
          <ac:chgData name="Steven Averre" userId="cafd1765-2b8f-44cd-a10b-31eb53ff11fb" providerId="ADAL" clId="{0B96F29A-8FA0-4F80-9F5E-9E9CE2732B81}" dt="2026-06-03T09:36:11.799" v="22" actId="20577"/>
          <ac:spMkLst>
            <pc:docMk/>
            <pc:sldMk cId="4127525340" sldId="262"/>
            <ac:spMk id="14" creationId="{BC00236C-5678-494D-A962-0CE7C08CC31C}"/>
          </ac:spMkLst>
        </pc:spChg>
      </pc:sldChg>
      <pc:sldChg chg="modSp mod">
        <pc:chgData name="Steven Averre" userId="cafd1765-2b8f-44cd-a10b-31eb53ff11fb" providerId="ADAL" clId="{0B96F29A-8FA0-4F80-9F5E-9E9CE2732B81}" dt="2026-06-03T09:43:15.581" v="33" actId="732"/>
        <pc:sldMkLst>
          <pc:docMk/>
          <pc:sldMk cId="3470814370" sldId="265"/>
        </pc:sldMkLst>
        <pc:spChg chg="mod">
          <ac:chgData name="Steven Averre" userId="cafd1765-2b8f-44cd-a10b-31eb53ff11fb" providerId="ADAL" clId="{0B96F29A-8FA0-4F80-9F5E-9E9CE2732B81}" dt="2026-06-03T09:42:54.753" v="32" actId="255"/>
          <ac:spMkLst>
            <pc:docMk/>
            <pc:sldMk cId="3470814370" sldId="265"/>
            <ac:spMk id="9" creationId="{0F962EE0-F775-A049-B115-103909D4783F}"/>
          </ac:spMkLst>
        </pc:spChg>
        <pc:picChg chg="mod modCrop">
          <ac:chgData name="Steven Averre" userId="cafd1765-2b8f-44cd-a10b-31eb53ff11fb" providerId="ADAL" clId="{0B96F29A-8FA0-4F80-9F5E-9E9CE2732B81}" dt="2026-06-03T09:43:15.581" v="33" actId="732"/>
          <ac:picMkLst>
            <pc:docMk/>
            <pc:sldMk cId="3470814370" sldId="265"/>
            <ac:picMk id="3" creationId="{FFC379C5-F866-3B48-ADA9-A4BF98212792}"/>
          </ac:picMkLst>
        </pc:picChg>
      </pc:sldChg>
      <pc:sldChg chg="modSp mod">
        <pc:chgData name="Steven Averre" userId="cafd1765-2b8f-44cd-a10b-31eb53ff11fb" providerId="ADAL" clId="{0B96F29A-8FA0-4F80-9F5E-9E9CE2732B81}" dt="2026-06-03T09:38:39.217" v="31" actId="20577"/>
        <pc:sldMkLst>
          <pc:docMk/>
          <pc:sldMk cId="4285330372" sldId="291"/>
        </pc:sldMkLst>
        <pc:spChg chg="mod">
          <ac:chgData name="Steven Averre" userId="cafd1765-2b8f-44cd-a10b-31eb53ff11fb" providerId="ADAL" clId="{0B96F29A-8FA0-4F80-9F5E-9E9CE2732B81}" dt="2026-06-03T09:38:39.217" v="31" actId="20577"/>
          <ac:spMkLst>
            <pc:docMk/>
            <pc:sldMk cId="4285330372" sldId="291"/>
            <ac:spMk id="16" creationId="{F0599C4D-7D27-E340-9603-58A039B0A73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CE113B-A0D0-0349-97CC-4CC47EDFB07D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707BD0-0319-7248-9F22-029488DC0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371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205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3272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7958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2818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69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37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498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011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8845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style –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914400" y="1147744"/>
            <a:ext cx="6720000" cy="147796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Insert your title here</a:t>
            </a:r>
            <a:br>
              <a:rPr lang="en-US"/>
            </a:br>
            <a:r>
              <a:rPr lang="en-US"/>
              <a:t>Two lines maximum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400" y="2928599"/>
            <a:ext cx="6720000" cy="175260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Author/speaker</a:t>
            </a:r>
          </a:p>
          <a:p>
            <a:r>
              <a:rPr lang="en-US"/>
              <a:t>Date</a:t>
            </a:r>
          </a:p>
        </p:txBody>
      </p:sp>
      <p:sp>
        <p:nvSpPr>
          <p:cNvPr id="31" name="TextBox 30"/>
          <p:cNvSpPr txBox="1"/>
          <p:nvPr userDrawn="1"/>
        </p:nvSpPr>
        <p:spPr>
          <a:xfrm>
            <a:off x="901700" y="6357712"/>
            <a:ext cx="4064000" cy="1436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933">
                <a:solidFill>
                  <a:schemeClr val="tx1"/>
                </a:solidFill>
              </a:rPr>
              <a:t>AAT is a registered charity. No. 1050724</a:t>
            </a:r>
          </a:p>
        </p:txBody>
      </p:sp>
      <p:grpSp>
        <p:nvGrpSpPr>
          <p:cNvPr id="32" name="Group 31"/>
          <p:cNvGrpSpPr/>
          <p:nvPr userDrawn="1"/>
        </p:nvGrpSpPr>
        <p:grpSpPr>
          <a:xfrm>
            <a:off x="8026400" y="1124745"/>
            <a:ext cx="4165600" cy="3027545"/>
            <a:chOff x="6019800" y="2195512"/>
            <a:chExt cx="3124200" cy="2270659"/>
          </a:xfrm>
          <a:solidFill>
            <a:schemeClr val="accent1"/>
          </a:solidFill>
        </p:grpSpPr>
        <p:sp>
          <p:nvSpPr>
            <p:cNvPr id="33" name="Freeform 5"/>
            <p:cNvSpPr>
              <a:spLocks/>
            </p:cNvSpPr>
            <p:nvPr userDrawn="1"/>
          </p:nvSpPr>
          <p:spPr bwMode="auto">
            <a:xfrm>
              <a:off x="6019800" y="2195512"/>
              <a:ext cx="3122713" cy="856516"/>
            </a:xfrm>
            <a:custGeom>
              <a:avLst/>
              <a:gdLst>
                <a:gd name="T0" fmla="*/ 0 w 4199"/>
                <a:gd name="T1" fmla="*/ 6 h 1151"/>
                <a:gd name="T2" fmla="*/ 1 w 4199"/>
                <a:gd name="T3" fmla="*/ 1151 h 1151"/>
                <a:gd name="T4" fmla="*/ 4199 w 4199"/>
                <a:gd name="T5" fmla="*/ 1144 h 1151"/>
                <a:gd name="T6" fmla="*/ 4199 w 4199"/>
                <a:gd name="T7" fmla="*/ 0 h 1151"/>
                <a:gd name="T8" fmla="*/ 0 w 4199"/>
                <a:gd name="T9" fmla="*/ 6 h 1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9" h="1151">
                  <a:moveTo>
                    <a:pt x="0" y="6"/>
                  </a:moveTo>
                  <a:lnTo>
                    <a:pt x="1" y="1151"/>
                  </a:lnTo>
                  <a:lnTo>
                    <a:pt x="4199" y="1144"/>
                  </a:lnTo>
                  <a:lnTo>
                    <a:pt x="4199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34" name="Freeform 6"/>
            <p:cNvSpPr>
              <a:spLocks/>
            </p:cNvSpPr>
            <p:nvPr userDrawn="1"/>
          </p:nvSpPr>
          <p:spPr bwMode="auto">
            <a:xfrm>
              <a:off x="6021287" y="3609655"/>
              <a:ext cx="3122713" cy="856516"/>
            </a:xfrm>
            <a:custGeom>
              <a:avLst/>
              <a:gdLst>
                <a:gd name="T0" fmla="*/ 1 w 4199"/>
                <a:gd name="T1" fmla="*/ 1153 h 1153"/>
                <a:gd name="T2" fmla="*/ 4199 w 4199"/>
                <a:gd name="T3" fmla="*/ 1147 h 1153"/>
                <a:gd name="T4" fmla="*/ 4199 w 4199"/>
                <a:gd name="T5" fmla="*/ 0 h 1153"/>
                <a:gd name="T6" fmla="*/ 0 w 4199"/>
                <a:gd name="T7" fmla="*/ 5 h 1153"/>
                <a:gd name="T8" fmla="*/ 1 w 4199"/>
                <a:gd name="T9" fmla="*/ 1153 h 1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9" h="1153">
                  <a:moveTo>
                    <a:pt x="1" y="1153"/>
                  </a:moveTo>
                  <a:lnTo>
                    <a:pt x="4199" y="1147"/>
                  </a:lnTo>
                  <a:lnTo>
                    <a:pt x="4199" y="0"/>
                  </a:lnTo>
                  <a:lnTo>
                    <a:pt x="0" y="5"/>
                  </a:lnTo>
                  <a:lnTo>
                    <a:pt x="1" y="11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3C64042-1989-4AA9-89AA-3A3777B5D4E2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467079" y="5925341"/>
            <a:ext cx="994621" cy="576000"/>
            <a:chOff x="307975" y="-380998"/>
            <a:chExt cx="8528050" cy="4938708"/>
          </a:xfrm>
        </p:grpSpPr>
        <p:sp>
          <p:nvSpPr>
            <p:cNvPr id="20" name="Freeform 7">
              <a:extLst>
                <a:ext uri="{FF2B5EF4-FFF2-40B4-BE49-F238E27FC236}">
                  <a16:creationId xmlns:a16="http://schemas.microsoft.com/office/drawing/2014/main" id="{A62635E9-05A6-4A4E-B3B9-5133090F552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07975" y="735011"/>
              <a:ext cx="2613024" cy="3822699"/>
            </a:xfrm>
            <a:custGeom>
              <a:avLst/>
              <a:gdLst>
                <a:gd name="T0" fmla="*/ 118 w 232"/>
                <a:gd name="T1" fmla="*/ 0 h 339"/>
                <a:gd name="T2" fmla="*/ 19 w 232"/>
                <a:gd name="T3" fmla="*/ 24 h 339"/>
                <a:gd name="T4" fmla="*/ 19 w 232"/>
                <a:gd name="T5" fmla="*/ 62 h 339"/>
                <a:gd name="T6" fmla="*/ 110 w 232"/>
                <a:gd name="T7" fmla="*/ 35 h 339"/>
                <a:gd name="T8" fmla="*/ 182 w 232"/>
                <a:gd name="T9" fmla="*/ 100 h 339"/>
                <a:gd name="T10" fmla="*/ 182 w 232"/>
                <a:gd name="T11" fmla="*/ 126 h 339"/>
                <a:gd name="T12" fmla="*/ 0 w 232"/>
                <a:gd name="T13" fmla="*/ 236 h 339"/>
                <a:gd name="T14" fmla="*/ 124 w 232"/>
                <a:gd name="T15" fmla="*/ 339 h 339"/>
                <a:gd name="T16" fmla="*/ 232 w 232"/>
                <a:gd name="T17" fmla="*/ 316 h 339"/>
                <a:gd name="T18" fmla="*/ 232 w 232"/>
                <a:gd name="T19" fmla="*/ 106 h 339"/>
                <a:gd name="T20" fmla="*/ 118 w 232"/>
                <a:gd name="T21" fmla="*/ 0 h 339"/>
                <a:gd name="T22" fmla="*/ 182 w 232"/>
                <a:gd name="T23" fmla="*/ 297 h 339"/>
                <a:gd name="T24" fmla="*/ 128 w 232"/>
                <a:gd name="T25" fmla="*/ 308 h 339"/>
                <a:gd name="T26" fmla="*/ 51 w 232"/>
                <a:gd name="T27" fmla="*/ 235 h 339"/>
                <a:gd name="T28" fmla="*/ 182 w 232"/>
                <a:gd name="T29" fmla="*/ 157 h 339"/>
                <a:gd name="T30" fmla="*/ 182 w 232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2" h="339">
                  <a:moveTo>
                    <a:pt x="118" y="0"/>
                  </a:moveTo>
                  <a:cubicBezTo>
                    <a:pt x="73" y="0"/>
                    <a:pt x="37" y="14"/>
                    <a:pt x="19" y="24"/>
                  </a:cubicBezTo>
                  <a:cubicBezTo>
                    <a:pt x="19" y="62"/>
                    <a:pt x="19" y="62"/>
                    <a:pt x="19" y="62"/>
                  </a:cubicBezTo>
                  <a:cubicBezTo>
                    <a:pt x="37" y="52"/>
                    <a:pt x="78" y="35"/>
                    <a:pt x="110" y="35"/>
                  </a:cubicBezTo>
                  <a:cubicBezTo>
                    <a:pt x="151" y="35"/>
                    <a:pt x="182" y="50"/>
                    <a:pt x="182" y="100"/>
                  </a:cubicBezTo>
                  <a:cubicBezTo>
                    <a:pt x="182" y="126"/>
                    <a:pt x="182" y="126"/>
                    <a:pt x="182" y="126"/>
                  </a:cubicBezTo>
                  <a:cubicBezTo>
                    <a:pt x="77" y="126"/>
                    <a:pt x="0" y="150"/>
                    <a:pt x="0" y="236"/>
                  </a:cubicBezTo>
                  <a:cubicBezTo>
                    <a:pt x="0" y="296"/>
                    <a:pt x="39" y="339"/>
                    <a:pt x="124" y="339"/>
                  </a:cubicBezTo>
                  <a:cubicBezTo>
                    <a:pt x="169" y="339"/>
                    <a:pt x="207" y="330"/>
                    <a:pt x="232" y="316"/>
                  </a:cubicBezTo>
                  <a:cubicBezTo>
                    <a:pt x="232" y="106"/>
                    <a:pt x="232" y="106"/>
                    <a:pt x="232" y="106"/>
                  </a:cubicBezTo>
                  <a:cubicBezTo>
                    <a:pt x="232" y="26"/>
                    <a:pt x="178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8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7"/>
                    <a:pt x="182" y="157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ED15AE28-6446-47BD-9295-A1BD4C4CF8F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23001" y="-380998"/>
              <a:ext cx="2613024" cy="4927593"/>
            </a:xfrm>
            <a:custGeom>
              <a:avLst/>
              <a:gdLst>
                <a:gd name="T0" fmla="*/ 163 w 232"/>
                <a:gd name="T1" fmla="*/ 402 h 437"/>
                <a:gd name="T2" fmla="*/ 88 w 232"/>
                <a:gd name="T3" fmla="*/ 337 h 437"/>
                <a:gd name="T4" fmla="*/ 88 w 232"/>
                <a:gd name="T5" fmla="*/ 0 h 437"/>
                <a:gd name="T6" fmla="*/ 37 w 232"/>
                <a:gd name="T7" fmla="*/ 17 h 437"/>
                <a:gd name="T8" fmla="*/ 38 w 232"/>
                <a:gd name="T9" fmla="*/ 104 h 437"/>
                <a:gd name="T10" fmla="*/ 0 w 232"/>
                <a:gd name="T11" fmla="*/ 104 h 437"/>
                <a:gd name="T12" fmla="*/ 0 w 232"/>
                <a:gd name="T13" fmla="*/ 138 h 437"/>
                <a:gd name="T14" fmla="*/ 38 w 232"/>
                <a:gd name="T15" fmla="*/ 138 h 437"/>
                <a:gd name="T16" fmla="*/ 38 w 232"/>
                <a:gd name="T17" fmla="*/ 331 h 437"/>
                <a:gd name="T18" fmla="*/ 152 w 232"/>
                <a:gd name="T19" fmla="*/ 437 h 437"/>
                <a:gd name="T20" fmla="*/ 232 w 232"/>
                <a:gd name="T21" fmla="*/ 422 h 437"/>
                <a:gd name="T22" fmla="*/ 232 w 232"/>
                <a:gd name="T23" fmla="*/ 384 h 437"/>
                <a:gd name="T24" fmla="*/ 163 w 232"/>
                <a:gd name="T25" fmla="*/ 402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2" h="437">
                  <a:moveTo>
                    <a:pt x="163" y="402"/>
                  </a:moveTo>
                  <a:cubicBezTo>
                    <a:pt x="122" y="402"/>
                    <a:pt x="88" y="388"/>
                    <a:pt x="88" y="337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8" y="104"/>
                    <a:pt x="38" y="104"/>
                    <a:pt x="38" y="104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38" y="138"/>
                    <a:pt x="38" y="138"/>
                    <a:pt x="38" y="138"/>
                  </a:cubicBezTo>
                  <a:cubicBezTo>
                    <a:pt x="38" y="331"/>
                    <a:pt x="38" y="331"/>
                    <a:pt x="38" y="331"/>
                  </a:cubicBezTo>
                  <a:cubicBezTo>
                    <a:pt x="38" y="411"/>
                    <a:pt x="91" y="437"/>
                    <a:pt x="152" y="437"/>
                  </a:cubicBezTo>
                  <a:cubicBezTo>
                    <a:pt x="181" y="437"/>
                    <a:pt x="207" y="431"/>
                    <a:pt x="232" y="422"/>
                  </a:cubicBezTo>
                  <a:cubicBezTo>
                    <a:pt x="232" y="384"/>
                    <a:pt x="232" y="384"/>
                    <a:pt x="232" y="384"/>
                  </a:cubicBezTo>
                  <a:cubicBezTo>
                    <a:pt x="207" y="394"/>
                    <a:pt x="184" y="402"/>
                    <a:pt x="163" y="402"/>
                  </a:cubicBez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CCF0F5A0-931D-466B-93B1-F69D4BABEEF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60735" y="735011"/>
              <a:ext cx="2625728" cy="3822699"/>
            </a:xfrm>
            <a:custGeom>
              <a:avLst/>
              <a:gdLst>
                <a:gd name="T0" fmla="*/ 118 w 233"/>
                <a:gd name="T1" fmla="*/ 0 h 339"/>
                <a:gd name="T2" fmla="*/ 19 w 233"/>
                <a:gd name="T3" fmla="*/ 24 h 339"/>
                <a:gd name="T4" fmla="*/ 19 w 233"/>
                <a:gd name="T5" fmla="*/ 61 h 339"/>
                <a:gd name="T6" fmla="*/ 110 w 233"/>
                <a:gd name="T7" fmla="*/ 35 h 339"/>
                <a:gd name="T8" fmla="*/ 182 w 233"/>
                <a:gd name="T9" fmla="*/ 99 h 339"/>
                <a:gd name="T10" fmla="*/ 182 w 233"/>
                <a:gd name="T11" fmla="*/ 125 h 339"/>
                <a:gd name="T12" fmla="*/ 0 w 233"/>
                <a:gd name="T13" fmla="*/ 236 h 339"/>
                <a:gd name="T14" fmla="*/ 124 w 233"/>
                <a:gd name="T15" fmla="*/ 339 h 339"/>
                <a:gd name="T16" fmla="*/ 233 w 233"/>
                <a:gd name="T17" fmla="*/ 315 h 339"/>
                <a:gd name="T18" fmla="*/ 232 w 233"/>
                <a:gd name="T19" fmla="*/ 105 h 339"/>
                <a:gd name="T20" fmla="*/ 118 w 233"/>
                <a:gd name="T21" fmla="*/ 0 h 339"/>
                <a:gd name="T22" fmla="*/ 182 w 233"/>
                <a:gd name="T23" fmla="*/ 297 h 339"/>
                <a:gd name="T24" fmla="*/ 129 w 233"/>
                <a:gd name="T25" fmla="*/ 308 h 339"/>
                <a:gd name="T26" fmla="*/ 51 w 233"/>
                <a:gd name="T27" fmla="*/ 235 h 339"/>
                <a:gd name="T28" fmla="*/ 182 w 233"/>
                <a:gd name="T29" fmla="*/ 156 h 339"/>
                <a:gd name="T30" fmla="*/ 182 w 233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3" h="339">
                  <a:moveTo>
                    <a:pt x="118" y="0"/>
                  </a:moveTo>
                  <a:cubicBezTo>
                    <a:pt x="74" y="0"/>
                    <a:pt x="38" y="14"/>
                    <a:pt x="19" y="24"/>
                  </a:cubicBezTo>
                  <a:cubicBezTo>
                    <a:pt x="19" y="61"/>
                    <a:pt x="19" y="61"/>
                    <a:pt x="19" y="61"/>
                  </a:cubicBezTo>
                  <a:cubicBezTo>
                    <a:pt x="37" y="51"/>
                    <a:pt x="79" y="35"/>
                    <a:pt x="110" y="35"/>
                  </a:cubicBezTo>
                  <a:cubicBezTo>
                    <a:pt x="152" y="35"/>
                    <a:pt x="182" y="49"/>
                    <a:pt x="182" y="99"/>
                  </a:cubicBezTo>
                  <a:cubicBezTo>
                    <a:pt x="182" y="125"/>
                    <a:pt x="182" y="125"/>
                    <a:pt x="182" y="125"/>
                  </a:cubicBezTo>
                  <a:cubicBezTo>
                    <a:pt x="77" y="125"/>
                    <a:pt x="0" y="149"/>
                    <a:pt x="0" y="236"/>
                  </a:cubicBezTo>
                  <a:cubicBezTo>
                    <a:pt x="0" y="296"/>
                    <a:pt x="40" y="339"/>
                    <a:pt x="124" y="339"/>
                  </a:cubicBezTo>
                  <a:cubicBezTo>
                    <a:pt x="170" y="338"/>
                    <a:pt x="208" y="329"/>
                    <a:pt x="233" y="315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2" y="25"/>
                    <a:pt x="179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9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6"/>
                    <a:pt x="182" y="156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3" name="Freeform 9">
              <a:extLst>
                <a:ext uri="{FF2B5EF4-FFF2-40B4-BE49-F238E27FC236}">
                  <a16:creationId xmlns:a16="http://schemas.microsoft.com/office/drawing/2014/main" id="{5C6FA30E-EB2D-4603-8045-8E1174F9EE4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792163"/>
              <a:ext cx="1385887" cy="382584"/>
            </a:xfrm>
            <a:custGeom>
              <a:avLst/>
              <a:gdLst>
                <a:gd name="T0" fmla="*/ 0 w 873"/>
                <a:gd name="T1" fmla="*/ 0 h 241"/>
                <a:gd name="T2" fmla="*/ 0 w 873"/>
                <a:gd name="T3" fmla="*/ 241 h 241"/>
                <a:gd name="T4" fmla="*/ 873 w 873"/>
                <a:gd name="T5" fmla="*/ 234 h 241"/>
                <a:gd name="T6" fmla="*/ 873 w 873"/>
                <a:gd name="T7" fmla="*/ 0 h 241"/>
                <a:gd name="T8" fmla="*/ 0 w 873"/>
                <a:gd name="T9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3" h="241">
                  <a:moveTo>
                    <a:pt x="0" y="0"/>
                  </a:moveTo>
                  <a:lnTo>
                    <a:pt x="0" y="241"/>
                  </a:lnTo>
                  <a:lnTo>
                    <a:pt x="873" y="234"/>
                  </a:lnTo>
                  <a:lnTo>
                    <a:pt x="8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4" name="Freeform 10">
              <a:extLst>
                <a:ext uri="{FF2B5EF4-FFF2-40B4-BE49-F238E27FC236}">
                  <a16:creationId xmlns:a16="http://schemas.microsoft.com/office/drawing/2014/main" id="{28AD1915-51BB-4586-8BF6-6378F0663E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1422400"/>
              <a:ext cx="1397003" cy="384173"/>
            </a:xfrm>
            <a:custGeom>
              <a:avLst/>
              <a:gdLst>
                <a:gd name="T0" fmla="*/ 0 w 880"/>
                <a:gd name="T1" fmla="*/ 242 h 242"/>
                <a:gd name="T2" fmla="*/ 880 w 880"/>
                <a:gd name="T3" fmla="*/ 235 h 242"/>
                <a:gd name="T4" fmla="*/ 880 w 880"/>
                <a:gd name="T5" fmla="*/ 0 h 242"/>
                <a:gd name="T6" fmla="*/ 0 w 880"/>
                <a:gd name="T7" fmla="*/ 0 h 242"/>
                <a:gd name="T8" fmla="*/ 0 w 880"/>
                <a:gd name="T9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0" h="242">
                  <a:moveTo>
                    <a:pt x="0" y="242"/>
                  </a:moveTo>
                  <a:lnTo>
                    <a:pt x="880" y="235"/>
                  </a:lnTo>
                  <a:lnTo>
                    <a:pt x="880" y="0"/>
                  </a:lnTo>
                  <a:lnTo>
                    <a:pt x="0" y="0"/>
                  </a:lnTo>
                  <a:lnTo>
                    <a:pt x="0" y="242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5" name="Freeform 11">
              <a:extLst>
                <a:ext uri="{FF2B5EF4-FFF2-40B4-BE49-F238E27FC236}">
                  <a16:creationId xmlns:a16="http://schemas.microsoft.com/office/drawing/2014/main" id="{1B856C3E-799E-4A4A-9242-25A2FB447A5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07975" y="735011"/>
              <a:ext cx="2613024" cy="3822699"/>
            </a:xfrm>
            <a:custGeom>
              <a:avLst/>
              <a:gdLst>
                <a:gd name="T0" fmla="*/ 118 w 232"/>
                <a:gd name="T1" fmla="*/ 0 h 339"/>
                <a:gd name="T2" fmla="*/ 19 w 232"/>
                <a:gd name="T3" fmla="*/ 24 h 339"/>
                <a:gd name="T4" fmla="*/ 19 w 232"/>
                <a:gd name="T5" fmla="*/ 62 h 339"/>
                <a:gd name="T6" fmla="*/ 110 w 232"/>
                <a:gd name="T7" fmla="*/ 35 h 339"/>
                <a:gd name="T8" fmla="*/ 182 w 232"/>
                <a:gd name="T9" fmla="*/ 100 h 339"/>
                <a:gd name="T10" fmla="*/ 182 w 232"/>
                <a:gd name="T11" fmla="*/ 126 h 339"/>
                <a:gd name="T12" fmla="*/ 0 w 232"/>
                <a:gd name="T13" fmla="*/ 236 h 339"/>
                <a:gd name="T14" fmla="*/ 124 w 232"/>
                <a:gd name="T15" fmla="*/ 339 h 339"/>
                <a:gd name="T16" fmla="*/ 232 w 232"/>
                <a:gd name="T17" fmla="*/ 316 h 339"/>
                <a:gd name="T18" fmla="*/ 232 w 232"/>
                <a:gd name="T19" fmla="*/ 106 h 339"/>
                <a:gd name="T20" fmla="*/ 118 w 232"/>
                <a:gd name="T21" fmla="*/ 0 h 339"/>
                <a:gd name="T22" fmla="*/ 182 w 232"/>
                <a:gd name="T23" fmla="*/ 297 h 339"/>
                <a:gd name="T24" fmla="*/ 128 w 232"/>
                <a:gd name="T25" fmla="*/ 308 h 339"/>
                <a:gd name="T26" fmla="*/ 51 w 232"/>
                <a:gd name="T27" fmla="*/ 235 h 339"/>
                <a:gd name="T28" fmla="*/ 182 w 232"/>
                <a:gd name="T29" fmla="*/ 157 h 339"/>
                <a:gd name="T30" fmla="*/ 182 w 232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2" h="339">
                  <a:moveTo>
                    <a:pt x="118" y="0"/>
                  </a:moveTo>
                  <a:cubicBezTo>
                    <a:pt x="73" y="0"/>
                    <a:pt x="37" y="14"/>
                    <a:pt x="19" y="24"/>
                  </a:cubicBezTo>
                  <a:cubicBezTo>
                    <a:pt x="19" y="62"/>
                    <a:pt x="19" y="62"/>
                    <a:pt x="19" y="62"/>
                  </a:cubicBezTo>
                  <a:cubicBezTo>
                    <a:pt x="37" y="52"/>
                    <a:pt x="78" y="35"/>
                    <a:pt x="110" y="35"/>
                  </a:cubicBezTo>
                  <a:cubicBezTo>
                    <a:pt x="151" y="35"/>
                    <a:pt x="182" y="50"/>
                    <a:pt x="182" y="100"/>
                  </a:cubicBezTo>
                  <a:cubicBezTo>
                    <a:pt x="182" y="126"/>
                    <a:pt x="182" y="126"/>
                    <a:pt x="182" y="126"/>
                  </a:cubicBezTo>
                  <a:cubicBezTo>
                    <a:pt x="77" y="126"/>
                    <a:pt x="0" y="150"/>
                    <a:pt x="0" y="236"/>
                  </a:cubicBezTo>
                  <a:cubicBezTo>
                    <a:pt x="0" y="296"/>
                    <a:pt x="39" y="339"/>
                    <a:pt x="124" y="339"/>
                  </a:cubicBezTo>
                  <a:cubicBezTo>
                    <a:pt x="169" y="339"/>
                    <a:pt x="207" y="330"/>
                    <a:pt x="232" y="316"/>
                  </a:cubicBezTo>
                  <a:cubicBezTo>
                    <a:pt x="232" y="106"/>
                    <a:pt x="232" y="106"/>
                    <a:pt x="232" y="106"/>
                  </a:cubicBezTo>
                  <a:cubicBezTo>
                    <a:pt x="232" y="26"/>
                    <a:pt x="178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8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7"/>
                    <a:pt x="182" y="157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6" name="Freeform 12">
              <a:extLst>
                <a:ext uri="{FF2B5EF4-FFF2-40B4-BE49-F238E27FC236}">
                  <a16:creationId xmlns:a16="http://schemas.microsoft.com/office/drawing/2014/main" id="{06AA5867-E783-43EB-8C26-1B84C54F15A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23001" y="-380998"/>
              <a:ext cx="2613024" cy="4927593"/>
            </a:xfrm>
            <a:custGeom>
              <a:avLst/>
              <a:gdLst>
                <a:gd name="T0" fmla="*/ 163 w 232"/>
                <a:gd name="T1" fmla="*/ 402 h 437"/>
                <a:gd name="T2" fmla="*/ 88 w 232"/>
                <a:gd name="T3" fmla="*/ 337 h 437"/>
                <a:gd name="T4" fmla="*/ 88 w 232"/>
                <a:gd name="T5" fmla="*/ 0 h 437"/>
                <a:gd name="T6" fmla="*/ 37 w 232"/>
                <a:gd name="T7" fmla="*/ 17 h 437"/>
                <a:gd name="T8" fmla="*/ 38 w 232"/>
                <a:gd name="T9" fmla="*/ 104 h 437"/>
                <a:gd name="T10" fmla="*/ 0 w 232"/>
                <a:gd name="T11" fmla="*/ 104 h 437"/>
                <a:gd name="T12" fmla="*/ 0 w 232"/>
                <a:gd name="T13" fmla="*/ 138 h 437"/>
                <a:gd name="T14" fmla="*/ 38 w 232"/>
                <a:gd name="T15" fmla="*/ 138 h 437"/>
                <a:gd name="T16" fmla="*/ 38 w 232"/>
                <a:gd name="T17" fmla="*/ 331 h 437"/>
                <a:gd name="T18" fmla="*/ 152 w 232"/>
                <a:gd name="T19" fmla="*/ 437 h 437"/>
                <a:gd name="T20" fmla="*/ 232 w 232"/>
                <a:gd name="T21" fmla="*/ 422 h 437"/>
                <a:gd name="T22" fmla="*/ 232 w 232"/>
                <a:gd name="T23" fmla="*/ 384 h 437"/>
                <a:gd name="T24" fmla="*/ 163 w 232"/>
                <a:gd name="T25" fmla="*/ 402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2" h="437">
                  <a:moveTo>
                    <a:pt x="163" y="402"/>
                  </a:moveTo>
                  <a:cubicBezTo>
                    <a:pt x="122" y="402"/>
                    <a:pt x="88" y="388"/>
                    <a:pt x="88" y="337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8" y="104"/>
                    <a:pt x="38" y="104"/>
                    <a:pt x="38" y="104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38" y="138"/>
                    <a:pt x="38" y="138"/>
                    <a:pt x="38" y="138"/>
                  </a:cubicBezTo>
                  <a:cubicBezTo>
                    <a:pt x="38" y="331"/>
                    <a:pt x="38" y="331"/>
                    <a:pt x="38" y="331"/>
                  </a:cubicBezTo>
                  <a:cubicBezTo>
                    <a:pt x="38" y="411"/>
                    <a:pt x="91" y="437"/>
                    <a:pt x="152" y="437"/>
                  </a:cubicBezTo>
                  <a:cubicBezTo>
                    <a:pt x="181" y="437"/>
                    <a:pt x="207" y="431"/>
                    <a:pt x="232" y="422"/>
                  </a:cubicBezTo>
                  <a:cubicBezTo>
                    <a:pt x="232" y="384"/>
                    <a:pt x="232" y="384"/>
                    <a:pt x="232" y="384"/>
                  </a:cubicBezTo>
                  <a:cubicBezTo>
                    <a:pt x="207" y="394"/>
                    <a:pt x="184" y="402"/>
                    <a:pt x="163" y="402"/>
                  </a:cubicBez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7" name="Freeform 13">
              <a:extLst>
                <a:ext uri="{FF2B5EF4-FFF2-40B4-BE49-F238E27FC236}">
                  <a16:creationId xmlns:a16="http://schemas.microsoft.com/office/drawing/2014/main" id="{FBBDB207-A46B-4949-82A3-4374A9B431A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60735" y="735011"/>
              <a:ext cx="2625728" cy="3822699"/>
            </a:xfrm>
            <a:custGeom>
              <a:avLst/>
              <a:gdLst>
                <a:gd name="T0" fmla="*/ 118 w 233"/>
                <a:gd name="T1" fmla="*/ 0 h 339"/>
                <a:gd name="T2" fmla="*/ 19 w 233"/>
                <a:gd name="T3" fmla="*/ 24 h 339"/>
                <a:gd name="T4" fmla="*/ 19 w 233"/>
                <a:gd name="T5" fmla="*/ 61 h 339"/>
                <a:gd name="T6" fmla="*/ 110 w 233"/>
                <a:gd name="T7" fmla="*/ 35 h 339"/>
                <a:gd name="T8" fmla="*/ 182 w 233"/>
                <a:gd name="T9" fmla="*/ 99 h 339"/>
                <a:gd name="T10" fmla="*/ 182 w 233"/>
                <a:gd name="T11" fmla="*/ 125 h 339"/>
                <a:gd name="T12" fmla="*/ 0 w 233"/>
                <a:gd name="T13" fmla="*/ 236 h 339"/>
                <a:gd name="T14" fmla="*/ 124 w 233"/>
                <a:gd name="T15" fmla="*/ 339 h 339"/>
                <a:gd name="T16" fmla="*/ 233 w 233"/>
                <a:gd name="T17" fmla="*/ 315 h 339"/>
                <a:gd name="T18" fmla="*/ 232 w 233"/>
                <a:gd name="T19" fmla="*/ 105 h 339"/>
                <a:gd name="T20" fmla="*/ 118 w 233"/>
                <a:gd name="T21" fmla="*/ 0 h 339"/>
                <a:gd name="T22" fmla="*/ 182 w 233"/>
                <a:gd name="T23" fmla="*/ 297 h 339"/>
                <a:gd name="T24" fmla="*/ 129 w 233"/>
                <a:gd name="T25" fmla="*/ 308 h 339"/>
                <a:gd name="T26" fmla="*/ 51 w 233"/>
                <a:gd name="T27" fmla="*/ 235 h 339"/>
                <a:gd name="T28" fmla="*/ 182 w 233"/>
                <a:gd name="T29" fmla="*/ 156 h 339"/>
                <a:gd name="T30" fmla="*/ 182 w 233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3" h="339">
                  <a:moveTo>
                    <a:pt x="118" y="0"/>
                  </a:moveTo>
                  <a:cubicBezTo>
                    <a:pt x="74" y="0"/>
                    <a:pt x="38" y="14"/>
                    <a:pt x="19" y="24"/>
                  </a:cubicBezTo>
                  <a:cubicBezTo>
                    <a:pt x="19" y="61"/>
                    <a:pt x="19" y="61"/>
                    <a:pt x="19" y="61"/>
                  </a:cubicBezTo>
                  <a:cubicBezTo>
                    <a:pt x="37" y="51"/>
                    <a:pt x="79" y="35"/>
                    <a:pt x="110" y="35"/>
                  </a:cubicBezTo>
                  <a:cubicBezTo>
                    <a:pt x="152" y="35"/>
                    <a:pt x="182" y="49"/>
                    <a:pt x="182" y="99"/>
                  </a:cubicBezTo>
                  <a:cubicBezTo>
                    <a:pt x="182" y="125"/>
                    <a:pt x="182" y="125"/>
                    <a:pt x="182" y="125"/>
                  </a:cubicBezTo>
                  <a:cubicBezTo>
                    <a:pt x="77" y="125"/>
                    <a:pt x="0" y="149"/>
                    <a:pt x="0" y="236"/>
                  </a:cubicBezTo>
                  <a:cubicBezTo>
                    <a:pt x="0" y="296"/>
                    <a:pt x="40" y="339"/>
                    <a:pt x="124" y="339"/>
                  </a:cubicBezTo>
                  <a:cubicBezTo>
                    <a:pt x="170" y="338"/>
                    <a:pt x="208" y="329"/>
                    <a:pt x="233" y="315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2" y="25"/>
                    <a:pt x="179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9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6"/>
                    <a:pt x="182" y="156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8" name="Freeform 14">
              <a:extLst>
                <a:ext uri="{FF2B5EF4-FFF2-40B4-BE49-F238E27FC236}">
                  <a16:creationId xmlns:a16="http://schemas.microsoft.com/office/drawing/2014/main" id="{87642D87-BE2B-4183-85C8-E00046E53C2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792163"/>
              <a:ext cx="1385888" cy="382584"/>
            </a:xfrm>
            <a:custGeom>
              <a:avLst/>
              <a:gdLst>
                <a:gd name="T0" fmla="*/ 0 w 873"/>
                <a:gd name="T1" fmla="*/ 0 h 241"/>
                <a:gd name="T2" fmla="*/ 0 w 873"/>
                <a:gd name="T3" fmla="*/ 241 h 241"/>
                <a:gd name="T4" fmla="*/ 873 w 873"/>
                <a:gd name="T5" fmla="*/ 234 h 241"/>
                <a:gd name="T6" fmla="*/ 873 w 873"/>
                <a:gd name="T7" fmla="*/ 0 h 241"/>
                <a:gd name="T8" fmla="*/ 0 w 873"/>
                <a:gd name="T9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3" h="241">
                  <a:moveTo>
                    <a:pt x="0" y="0"/>
                  </a:moveTo>
                  <a:lnTo>
                    <a:pt x="0" y="241"/>
                  </a:lnTo>
                  <a:lnTo>
                    <a:pt x="873" y="234"/>
                  </a:lnTo>
                  <a:lnTo>
                    <a:pt x="8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9" name="Freeform 15">
              <a:extLst>
                <a:ext uri="{FF2B5EF4-FFF2-40B4-BE49-F238E27FC236}">
                  <a16:creationId xmlns:a16="http://schemas.microsoft.com/office/drawing/2014/main" id="{C66BF089-3229-4A88-9996-AD1DC4E6639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1422400"/>
              <a:ext cx="1397003" cy="384173"/>
            </a:xfrm>
            <a:custGeom>
              <a:avLst/>
              <a:gdLst>
                <a:gd name="T0" fmla="*/ 0 w 880"/>
                <a:gd name="T1" fmla="*/ 242 h 242"/>
                <a:gd name="T2" fmla="*/ 880 w 880"/>
                <a:gd name="T3" fmla="*/ 235 h 242"/>
                <a:gd name="T4" fmla="*/ 880 w 880"/>
                <a:gd name="T5" fmla="*/ 0 h 242"/>
                <a:gd name="T6" fmla="*/ 0 w 880"/>
                <a:gd name="T7" fmla="*/ 0 h 242"/>
                <a:gd name="T8" fmla="*/ 0 w 880"/>
                <a:gd name="T9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0" h="242">
                  <a:moveTo>
                    <a:pt x="0" y="242"/>
                  </a:moveTo>
                  <a:lnTo>
                    <a:pt x="880" y="235"/>
                  </a:lnTo>
                  <a:lnTo>
                    <a:pt x="880" y="0"/>
                  </a:lnTo>
                  <a:lnTo>
                    <a:pt x="0" y="0"/>
                  </a:lnTo>
                  <a:lnTo>
                    <a:pt x="0" y="242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</p:spTree>
    <p:extLst>
      <p:ext uri="{BB962C8B-B14F-4D97-AF65-F5344CB8AC3E}">
        <p14:creationId xmlns:p14="http://schemas.microsoft.com/office/powerpoint/2010/main" val="4113659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116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015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745FAB2-F877-3542-B0ED-EC03D262A48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60574" y="914952"/>
            <a:ext cx="5346700" cy="2374900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7F9A03F6-06ED-8145-A4EC-5D33CA2BB39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460574" y="3548821"/>
            <a:ext cx="5346700" cy="23749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776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269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440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261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429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318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009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84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Poppins" pitchFamily="2" charset="77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dark, person, sitting, street&#10;&#10;Description automatically generated">
            <a:extLst>
              <a:ext uri="{FF2B5EF4-FFF2-40B4-BE49-F238E27FC236}">
                <a16:creationId xmlns:a16="http://schemas.microsoft.com/office/drawing/2014/main" id="{2A9147AD-69D2-5940-912D-DCA15A9C1E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462456" y="2644170"/>
            <a:ext cx="580171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Good Evening </a:t>
            </a:r>
          </a:p>
          <a:p>
            <a:r>
              <a:rPr lang="en-US" sz="4800" b="1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and </a:t>
            </a:r>
          </a:p>
          <a:p>
            <a:r>
              <a:rPr lang="en-US" sz="4800" b="1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Welcome to New College Durham</a:t>
            </a:r>
          </a:p>
        </p:txBody>
      </p:sp>
    </p:spTree>
    <p:extLst>
      <p:ext uri="{BB962C8B-B14F-4D97-AF65-F5344CB8AC3E}">
        <p14:creationId xmlns:p14="http://schemas.microsoft.com/office/powerpoint/2010/main" val="3456699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A0B546-DE22-0B88-B6BC-BA77F8E79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8616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C00FD1-D01C-6A0D-0AC9-5D9CF5AE5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7179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8DF3CA-1B65-87F6-A17E-1E13F2FBCE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8399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D00198-1F03-23EC-D13A-13F5A95C81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5148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54A5658-B65F-6481-C8FB-0FA474A57A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4986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509828-8E6D-2C79-63D1-24BD837064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7352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AF5C11-A063-62FF-D006-1F86D5BC02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7470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1230E0-87A2-1A1B-4B30-2992C62D09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9850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2D3437-56DC-5396-5F81-968DF563A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0486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85F3635-509F-E136-1A11-8CFD0A7B0E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503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38B3D9ED-DF64-E342-B48E-8876734100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D13D0FC-180F-441E-AC79-DD79DC0D1A91}"/>
              </a:ext>
            </a:extLst>
          </p:cNvPr>
          <p:cNvSpPr txBox="1"/>
          <p:nvPr/>
        </p:nvSpPr>
        <p:spPr>
          <a:xfrm>
            <a:off x="6036928" y="577305"/>
            <a:ext cx="6331116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600" b="1" i="1">
                <a:solidFill>
                  <a:srgbClr val="F0EC73"/>
                </a:solidFill>
                <a:latin typeface="Poppins"/>
                <a:cs typeface="Poppins" pitchFamily="2" charset="77"/>
              </a:rPr>
              <a:t>Motor Vehicle @NCD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6C3780-C7CE-4546-A5BF-19BDF1E9AC83}"/>
              </a:ext>
            </a:extLst>
          </p:cNvPr>
          <p:cNvSpPr txBox="1"/>
          <p:nvPr/>
        </p:nvSpPr>
        <p:spPr>
          <a:xfrm>
            <a:off x="5797118" y="1887979"/>
            <a:ext cx="6232124" cy="403187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>
                <a:solidFill>
                  <a:schemeClr val="bg1"/>
                </a:solidFill>
                <a:latin typeface="Source Sans Pro"/>
                <a:ea typeface="Source Sans Pro"/>
                <a:cs typeface="+mn-lt"/>
              </a:rPr>
              <a:t>Consistently meeting our learners needs </a:t>
            </a:r>
            <a:endParaRPr lang="en-US" sz="3200">
              <a:solidFill>
                <a:schemeClr val="bg1"/>
              </a:solidFill>
              <a:ea typeface="+mn-lt"/>
              <a:cs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3200">
              <a:ea typeface="+mn-lt"/>
              <a:cs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>
                <a:solidFill>
                  <a:schemeClr val="bg1"/>
                </a:solidFill>
                <a:ea typeface="+mn-lt"/>
                <a:cs typeface="+mn-lt"/>
              </a:rPr>
              <a:t>Entry points suited to learner ability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>
                <a:solidFill>
                  <a:schemeClr val="bg1"/>
                </a:solidFill>
                <a:ea typeface="+mn-lt"/>
                <a:cs typeface="+mn-lt"/>
              </a:rPr>
              <a:t>Excellent support mechanisms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>
                <a:solidFill>
                  <a:schemeClr val="bg1"/>
                </a:solidFill>
                <a:ea typeface="+mn-lt"/>
                <a:cs typeface="+mn-lt"/>
              </a:rPr>
              <a:t>Focused </a:t>
            </a:r>
            <a:r>
              <a:rPr lang="en-US" sz="3200" err="1">
                <a:solidFill>
                  <a:schemeClr val="bg1"/>
                </a:solidFill>
                <a:ea typeface="+mn-lt"/>
                <a:cs typeface="+mn-lt"/>
              </a:rPr>
              <a:t>maths</a:t>
            </a:r>
            <a:r>
              <a:rPr lang="en-US" sz="3200">
                <a:solidFill>
                  <a:schemeClr val="bg1"/>
                </a:solidFill>
                <a:ea typeface="+mn-lt"/>
                <a:cs typeface="+mn-lt"/>
              </a:rPr>
              <a:t> and English development</a:t>
            </a:r>
          </a:p>
        </p:txBody>
      </p:sp>
    </p:spTree>
    <p:extLst>
      <p:ext uri="{BB962C8B-B14F-4D97-AF65-F5344CB8AC3E}">
        <p14:creationId xmlns:p14="http://schemas.microsoft.com/office/powerpoint/2010/main" val="30129846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54B831-F9B1-CBCF-E739-DA58668656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370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714FD92-290A-BA42-A1F2-35864E54A3D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0CA7D0B3-0087-744D-A51B-EA456958E9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750498" y="1049540"/>
            <a:ext cx="62885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 spc="-15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THANK YOU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BA4178-45B5-0740-AA9A-2BCADBF1CE30}"/>
              </a:ext>
            </a:extLst>
          </p:cNvPr>
          <p:cNvSpPr txBox="1"/>
          <p:nvPr/>
        </p:nvSpPr>
        <p:spPr>
          <a:xfrm>
            <a:off x="6962267" y="2677532"/>
            <a:ext cx="4097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>
                <a:solidFill>
                  <a:schemeClr val="bg1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rPr>
              <a:t>GET IN TOUCH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261241-FD92-2149-92F8-3BC4BC4740AE}"/>
              </a:ext>
            </a:extLst>
          </p:cNvPr>
          <p:cNvSpPr txBox="1"/>
          <p:nvPr/>
        </p:nvSpPr>
        <p:spPr>
          <a:xfrm>
            <a:off x="6962266" y="3429000"/>
            <a:ext cx="40971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Please contact </a:t>
            </a:r>
            <a:r>
              <a:rPr lang="en-US" sz="2000">
                <a:solidFill>
                  <a:srgbClr val="F5AEB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Motor Vehicle Team</a:t>
            </a:r>
          </a:p>
          <a:p>
            <a:r>
              <a:rPr lang="en-US" sz="20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for more information.</a:t>
            </a:r>
            <a:r>
              <a:rPr lang="en-US" sz="2000">
                <a:solidFill>
                  <a:srgbClr val="F5AEB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8987B5-491B-7F40-A808-08AA752E1458}"/>
              </a:ext>
            </a:extLst>
          </p:cNvPr>
          <p:cNvSpPr txBox="1"/>
          <p:nvPr/>
        </p:nvSpPr>
        <p:spPr>
          <a:xfrm>
            <a:off x="6962265" y="4241384"/>
            <a:ext cx="409715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0191 375 4000</a:t>
            </a:r>
          </a:p>
          <a:p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New College Durham,</a:t>
            </a:r>
          </a:p>
          <a:p>
            <a:r>
              <a:rPr lang="en-US" sz="240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Framwellgate</a:t>
            </a:r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Moor Campus,</a:t>
            </a:r>
          </a:p>
          <a:p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Durham,</a:t>
            </a:r>
          </a:p>
          <a:p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DH1 5ES</a:t>
            </a:r>
          </a:p>
        </p:txBody>
      </p:sp>
    </p:spTree>
    <p:extLst>
      <p:ext uri="{BB962C8B-B14F-4D97-AF65-F5344CB8AC3E}">
        <p14:creationId xmlns:p14="http://schemas.microsoft.com/office/powerpoint/2010/main" val="4104959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E59935D8-ECF9-3444-978E-4F19BE030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4898083" y="1181341"/>
            <a:ext cx="63311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800" b="1">
                <a:latin typeface="Poppins SemiBold" pitchFamily="2" charset="77"/>
                <a:cs typeface="Poppins SemiBold" pitchFamily="2" charset="77"/>
              </a:rPr>
              <a:t>Entry points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BA4178-45B5-0740-AA9A-2BCADBF1CE30}"/>
              </a:ext>
            </a:extLst>
          </p:cNvPr>
          <p:cNvSpPr txBox="1"/>
          <p:nvPr/>
        </p:nvSpPr>
        <p:spPr>
          <a:xfrm>
            <a:off x="866919" y="4259887"/>
            <a:ext cx="3401844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Aims:-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Improving </a:t>
            </a:r>
            <a:r>
              <a:rPr lang="en-US" err="1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maths</a:t>
            </a:r>
            <a:r>
              <a:rPr lang="en-US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&amp; English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Developing softer skills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Boost confidence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Understand vehicle systems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Improve hand skills </a:t>
            </a:r>
          </a:p>
          <a:p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6572B375-A109-C346-B98A-74EE933303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919" y="1993519"/>
            <a:ext cx="397483" cy="41514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4CEFD9F-C387-1C41-99A6-9976184431C2}"/>
              </a:ext>
            </a:extLst>
          </p:cNvPr>
          <p:cNvSpPr txBox="1"/>
          <p:nvPr/>
        </p:nvSpPr>
        <p:spPr>
          <a:xfrm>
            <a:off x="5729868" y="4259604"/>
            <a:ext cx="4063356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Aims:-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Pass </a:t>
            </a:r>
            <a:r>
              <a:rPr lang="en-US" err="1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maths</a:t>
            </a:r>
            <a:r>
              <a:rPr lang="en-US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&amp; English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Prepare for employment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Repair and maintain vehicle systems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Explore career paths</a:t>
            </a:r>
          </a:p>
          <a:p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4467E743-00A4-E24B-A256-A5B61C0A7D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3981" y="1993519"/>
            <a:ext cx="437231" cy="45666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C00236C-5678-494D-A962-0CE7C08CC31C}"/>
              </a:ext>
            </a:extLst>
          </p:cNvPr>
          <p:cNvSpPr txBox="1"/>
          <p:nvPr/>
        </p:nvSpPr>
        <p:spPr>
          <a:xfrm>
            <a:off x="760386" y="2353300"/>
            <a:ext cx="34018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2A7DE1"/>
                </a:solidFill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Foundation Studies &amp; Vocational Steps-  Vehicle Maintenance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0A27AAF-8315-3149-B232-7FD4EE0EB15F}"/>
              </a:ext>
            </a:extLst>
          </p:cNvPr>
          <p:cNvSpPr txBox="1"/>
          <p:nvPr/>
        </p:nvSpPr>
        <p:spPr>
          <a:xfrm>
            <a:off x="5729868" y="2353299"/>
            <a:ext cx="34018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2A7DE1"/>
                </a:solidFill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Level 1 Diploma in Vehicle Maintenance</a:t>
            </a:r>
          </a:p>
        </p:txBody>
      </p:sp>
    </p:spTree>
    <p:extLst>
      <p:ext uri="{BB962C8B-B14F-4D97-AF65-F5344CB8AC3E}">
        <p14:creationId xmlns:p14="http://schemas.microsoft.com/office/powerpoint/2010/main" val="4127525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E59935D8-ECF9-3444-978E-4F19BE030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4" y="-39771"/>
            <a:ext cx="1218706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1551398" y="596798"/>
            <a:ext cx="967780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b="1">
                <a:latin typeface="Poppins SemiBold" pitchFamily="2" charset="77"/>
                <a:cs typeface="Poppins SemiBold" pitchFamily="2" charset="77"/>
              </a:rPr>
              <a:t>Progression to the Apprenticeship Program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BA4178-45B5-0740-AA9A-2BCADBF1CE30}"/>
              </a:ext>
            </a:extLst>
          </p:cNvPr>
          <p:cNvSpPr txBox="1"/>
          <p:nvPr/>
        </p:nvSpPr>
        <p:spPr>
          <a:xfrm>
            <a:off x="4992988" y="2728414"/>
            <a:ext cx="340184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Upon successful completion of these programs, you can progress to an Automotive apprenticeship if you have:-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Excellent attendance and punctuality record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Level 2 FS or Grade 4 GCSE for </a:t>
            </a:r>
            <a:r>
              <a:rPr lang="en-US" sz="1600" err="1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maths</a:t>
            </a: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and English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An approved placement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A proven history of professionalism</a:t>
            </a:r>
          </a:p>
          <a:p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4467E743-00A4-E24B-A256-A5B61C0A7D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194" y="2045980"/>
            <a:ext cx="437231" cy="45666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3181931-3D4A-3E43-A1CB-E8982391302D}"/>
              </a:ext>
            </a:extLst>
          </p:cNvPr>
          <p:cNvSpPr txBox="1"/>
          <p:nvPr/>
        </p:nvSpPr>
        <p:spPr>
          <a:xfrm>
            <a:off x="8230445" y="4644586"/>
            <a:ext cx="3401844" cy="20313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b="1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Note:</a:t>
            </a:r>
          </a:p>
          <a:p>
            <a:r>
              <a:rPr lang="en-US" b="1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All work placements must be approved by our Health &amp; Safety vetting team to ensure learners are not put at unnecessary risk whilst in industry placement or on an apprenticeship with NCD.</a:t>
            </a:r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A6BEE9EF-0E3B-8D42-9191-45DA787829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718" y="3755061"/>
            <a:ext cx="437231" cy="45666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0A27AAF-8315-3149-B232-7FD4EE0EB15F}"/>
              </a:ext>
            </a:extLst>
          </p:cNvPr>
          <p:cNvSpPr txBox="1"/>
          <p:nvPr/>
        </p:nvSpPr>
        <p:spPr>
          <a:xfrm>
            <a:off x="796806" y="2452264"/>
            <a:ext cx="34018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2A7DE1"/>
                </a:solidFill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Level 1 Diploma in Vehicle Maintenance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0599C4D-7D27-E340-9603-58A039B0A73E}"/>
              </a:ext>
            </a:extLst>
          </p:cNvPr>
          <p:cNvSpPr txBox="1"/>
          <p:nvPr/>
        </p:nvSpPr>
        <p:spPr>
          <a:xfrm>
            <a:off x="834422" y="4170077"/>
            <a:ext cx="3401844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b="1">
                <a:solidFill>
                  <a:srgbClr val="2A7DE1"/>
                </a:solidFill>
                <a:latin typeface="Poppins SemiBold"/>
                <a:ea typeface="Source Sans Pro"/>
                <a:cs typeface="Poppins SemiBold"/>
              </a:rPr>
              <a:t>Level 2 Certificate and Extended Diploma in Vehicle Maintenance</a:t>
            </a:r>
          </a:p>
        </p:txBody>
      </p:sp>
    </p:spTree>
    <p:extLst>
      <p:ext uri="{BB962C8B-B14F-4D97-AF65-F5344CB8AC3E}">
        <p14:creationId xmlns:p14="http://schemas.microsoft.com/office/powerpoint/2010/main" val="42853303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B31251A-9D5F-684F-BAB2-9A4BDECA9FD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picture containing shape&#10;&#10;Description automatically generated">
            <a:extLst>
              <a:ext uri="{FF2B5EF4-FFF2-40B4-BE49-F238E27FC236}">
                <a16:creationId xmlns:a16="http://schemas.microsoft.com/office/drawing/2014/main" id="{A5CB9E66-C893-FE47-8802-23BE6CD99C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534"/>
          <a:stretch/>
        </p:blipFill>
        <p:spPr>
          <a:xfrm>
            <a:off x="10429002" y="10274"/>
            <a:ext cx="1762998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4898083" y="577660"/>
            <a:ext cx="6331116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US" sz="4000" b="1" i="1">
                <a:solidFill>
                  <a:srgbClr val="F5AEBF"/>
                </a:solidFill>
                <a:latin typeface="Poppins"/>
                <a:cs typeface="Poppins"/>
              </a:rPr>
              <a:t>Developing </a:t>
            </a:r>
            <a:r>
              <a:rPr lang="en-US" sz="4000" b="1" i="1" err="1">
                <a:solidFill>
                  <a:srgbClr val="F5AEBF"/>
                </a:solidFill>
                <a:latin typeface="Poppins"/>
                <a:cs typeface="Poppins"/>
              </a:rPr>
              <a:t>maths</a:t>
            </a:r>
            <a:r>
              <a:rPr lang="en-US" sz="4000" b="1" i="1">
                <a:solidFill>
                  <a:srgbClr val="F5AEBF"/>
                </a:solidFill>
                <a:latin typeface="Poppins"/>
                <a:cs typeface="Poppins"/>
              </a:rPr>
              <a:t> and English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962EE0-F775-A049-B115-103909D4783F}"/>
              </a:ext>
            </a:extLst>
          </p:cNvPr>
          <p:cNvSpPr txBox="1"/>
          <p:nvPr/>
        </p:nvSpPr>
        <p:spPr>
          <a:xfrm>
            <a:off x="5309667" y="2371613"/>
            <a:ext cx="496342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Grade 4 @GCSE – Meets government guidelines for conditions of funding. M&amp;E continues to be embedded, improved and measured throughout the program </a:t>
            </a:r>
          </a:p>
          <a:p>
            <a:endParaRPr lang="en-US" sz="240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Grade 2 or 3 @GCSE – </a:t>
            </a:r>
            <a:r>
              <a:rPr lang="en-US" sz="240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Resit</a:t>
            </a:r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opportunities available.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3hrs per week per subject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November </a:t>
            </a:r>
            <a:r>
              <a:rPr lang="en-US" sz="240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resit</a:t>
            </a:r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window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June </a:t>
            </a:r>
            <a:r>
              <a:rPr lang="en-US" sz="240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resit</a:t>
            </a:r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window</a:t>
            </a:r>
          </a:p>
        </p:txBody>
      </p:sp>
      <p:pic>
        <p:nvPicPr>
          <p:cNvPr id="16" name="Picture 15" descr="A person sitting in a dark room&#10;&#10;Description automatically generated">
            <a:extLst>
              <a:ext uri="{FF2B5EF4-FFF2-40B4-BE49-F238E27FC236}">
                <a16:creationId xmlns:a16="http://schemas.microsoft.com/office/drawing/2014/main" id="{C32C879A-FC5A-5F43-90C6-4D27BEE90E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87833" y="819396"/>
            <a:ext cx="5597500" cy="6608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467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B31251A-9D5F-684F-BAB2-9A4BDECA9FD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picture containing shape&#10;&#10;Description automatically generated">
            <a:extLst>
              <a:ext uri="{FF2B5EF4-FFF2-40B4-BE49-F238E27FC236}">
                <a16:creationId xmlns:a16="http://schemas.microsoft.com/office/drawing/2014/main" id="{A5CB9E66-C893-FE47-8802-23BE6CD99C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534"/>
          <a:stretch/>
        </p:blipFill>
        <p:spPr>
          <a:xfrm>
            <a:off x="10429002" y="0"/>
            <a:ext cx="1762998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4898083" y="577660"/>
            <a:ext cx="63311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i="1">
                <a:solidFill>
                  <a:srgbClr val="F5AEBF"/>
                </a:solidFill>
                <a:latin typeface="Poppins" pitchFamily="2" charset="77"/>
                <a:cs typeface="Poppins" pitchFamily="2" charset="77"/>
              </a:rPr>
              <a:t>Developing </a:t>
            </a:r>
            <a:r>
              <a:rPr lang="en-US" sz="4000" b="1" i="1" err="1">
                <a:solidFill>
                  <a:srgbClr val="F5AEBF"/>
                </a:solidFill>
                <a:latin typeface="Poppins" pitchFamily="2" charset="77"/>
                <a:cs typeface="Poppins" pitchFamily="2" charset="77"/>
              </a:rPr>
              <a:t>maths</a:t>
            </a:r>
            <a:r>
              <a:rPr lang="en-US" sz="4000" b="1" i="1">
                <a:solidFill>
                  <a:srgbClr val="F5AEBF"/>
                </a:solidFill>
                <a:latin typeface="Poppins" pitchFamily="2" charset="77"/>
                <a:cs typeface="Poppins" pitchFamily="2" charset="77"/>
              </a:rPr>
              <a:t> and English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962EE0-F775-A049-B115-103909D4783F}"/>
              </a:ext>
            </a:extLst>
          </p:cNvPr>
          <p:cNvSpPr txBox="1"/>
          <p:nvPr/>
        </p:nvSpPr>
        <p:spPr>
          <a:xfrm>
            <a:off x="5309667" y="2371613"/>
            <a:ext cx="496342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Grade 2 @GCSE – Opportunities to improve on our focused Functional Skills program working towards Level 2 which meets government guidelines</a:t>
            </a:r>
          </a:p>
          <a:p>
            <a:endParaRPr lang="en-US" sz="240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Grade 1 or below @GCSE – Learners will continuously work towards improving their </a:t>
            </a:r>
            <a:r>
              <a:rPr lang="en-US" sz="240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maths</a:t>
            </a:r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and English to enable them access to vocational programs</a:t>
            </a:r>
          </a:p>
        </p:txBody>
      </p:sp>
      <p:pic>
        <p:nvPicPr>
          <p:cNvPr id="16" name="Picture 15" descr="A person sitting in a dark room&#10;&#10;Description automatically generated">
            <a:extLst>
              <a:ext uri="{FF2B5EF4-FFF2-40B4-BE49-F238E27FC236}">
                <a16:creationId xmlns:a16="http://schemas.microsoft.com/office/drawing/2014/main" id="{C32C879A-FC5A-5F43-90C6-4D27BEE90E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87833" y="819396"/>
            <a:ext cx="5597500" cy="6608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443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E59935D8-ECF9-3444-978E-4F19BE030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4743754" y="265012"/>
            <a:ext cx="63311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What the first few weeks of college will be like</a:t>
            </a:r>
            <a:endParaRPr lang="en-US" sz="9600" b="1">
              <a:latin typeface="Poppins SemiBold" pitchFamily="2" charset="77"/>
              <a:cs typeface="Poppins SemiBold" pitchFamily="2" charset="77"/>
            </a:endParaRPr>
          </a:p>
        </p:txBody>
      </p:sp>
      <p:pic>
        <p:nvPicPr>
          <p:cNvPr id="17" name="Picture 16" descr="Icon&#10;&#10;Description automatically generated">
            <a:extLst>
              <a:ext uri="{FF2B5EF4-FFF2-40B4-BE49-F238E27FC236}">
                <a16:creationId xmlns:a16="http://schemas.microsoft.com/office/drawing/2014/main" id="{197A1FB2-5837-2649-848E-F3E4F3AC1C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8779" y="2437879"/>
            <a:ext cx="437231" cy="45666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F962EE0-F775-A049-B115-103909D4783F}"/>
              </a:ext>
            </a:extLst>
          </p:cNvPr>
          <p:cNvSpPr txBox="1"/>
          <p:nvPr/>
        </p:nvSpPr>
        <p:spPr>
          <a:xfrm>
            <a:off x="5420851" y="1714461"/>
            <a:ext cx="5648262" cy="47089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>
                <a:latin typeface="Source Sans Pro"/>
                <a:ea typeface="Source Sans Pro"/>
                <a:cs typeface="Poppins SemiBold"/>
              </a:rPr>
              <a:t>Over the first few weeks of life at New College Durham you will; </a:t>
            </a:r>
          </a:p>
          <a:p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>
                <a:latin typeface="Source Sans Pro"/>
                <a:ea typeface="Source Sans Pro"/>
                <a:cs typeface="Poppins SemiBold"/>
              </a:rPr>
              <a:t>Undergo a thorough induction process to ensure you are comfortable and familiar with your new surroundings.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>
                <a:latin typeface="Source Sans Pro"/>
                <a:ea typeface="Source Sans Pro"/>
                <a:cs typeface="Poppins SemiBold"/>
              </a:rPr>
              <a:t>Meet new people and build new friendships.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>
                <a:latin typeface="Source Sans Pro"/>
                <a:ea typeface="Source Sans Pro"/>
                <a:cs typeface="Poppins SemiBold"/>
              </a:rPr>
              <a:t>Work with your tutors to create a comprehensive individual learning plan to guarantee success.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>
                <a:latin typeface="Source Sans Pro"/>
                <a:ea typeface="Source Sans Pro"/>
                <a:cs typeface="Poppins SemiBold"/>
              </a:rPr>
              <a:t>Learn how to work safely in an Automotive environment.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FFC379C5-F866-3B48-ADA9-A4BF9821279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411" b="8743"/>
          <a:stretch>
            <a:fillRect/>
          </a:stretch>
        </p:blipFill>
        <p:spPr>
          <a:xfrm>
            <a:off x="0" y="783771"/>
            <a:ext cx="5332709" cy="6074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8143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CD3EE54-BA17-EB41-4769-8A6BB6229F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3454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8E5B0CE-0279-4273-8E05-857FF04ED4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7381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7148cc2-a657-48f2-8ff6-4d0f9dc1c1c3">
      <Terms xmlns="http://schemas.microsoft.com/office/infopath/2007/PartnerControls"/>
    </lcf76f155ced4ddcb4097134ff3c332f>
    <_ip_UnifiedCompliancePolicyUIAction xmlns="http://schemas.microsoft.com/sharepoint/v3" xsi:nil="true"/>
    <TaxCatchAll xmlns="cd7af3ca-b65f-45d6-a60f-8f38b68686af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2D2F34D79638409876F1DC25118CF4" ma:contentTypeVersion="22" ma:contentTypeDescription="Create a new document." ma:contentTypeScope="" ma:versionID="14491efdf221d8bc58b2dcdcd6a79094">
  <xsd:schema xmlns:xsd="http://www.w3.org/2001/XMLSchema" xmlns:xs="http://www.w3.org/2001/XMLSchema" xmlns:p="http://schemas.microsoft.com/office/2006/metadata/properties" xmlns:ns1="http://schemas.microsoft.com/sharepoint/v3" xmlns:ns2="97148cc2-a657-48f2-8ff6-4d0f9dc1c1c3" xmlns:ns3="cd7af3ca-b65f-45d6-a60f-8f38b68686af" targetNamespace="http://schemas.microsoft.com/office/2006/metadata/properties" ma:root="true" ma:fieldsID="6a47458e93c772c864fc94f5320f3584" ns1:_="" ns2:_="" ns3:_="">
    <xsd:import namespace="http://schemas.microsoft.com/sharepoint/v3"/>
    <xsd:import namespace="97148cc2-a657-48f2-8ff6-4d0f9dc1c1c3"/>
    <xsd:import namespace="cd7af3ca-b65f-45d6-a60f-8f38b68686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148cc2-a657-48f2-8ff6-4d0f9dc1c1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787c8ee4-d1cb-493a-b1c2-7de609d097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af3ca-b65f-45d6-a60f-8f38b68686af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8d0718e7-13ff-4bbb-9e58-08c9c324fd63}" ma:internalName="TaxCatchAll" ma:showField="CatchAllData" ma:web="cd7af3ca-b65f-45d6-a60f-8f38b68686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5E21EE3-96DB-4EC8-9537-A4A37B0B5B5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4A7103C-AAB4-4304-9977-21EBC1F31BA6}">
  <ds:schemaRefs>
    <ds:schemaRef ds:uri="97148cc2-a657-48f2-8ff6-4d0f9dc1c1c3"/>
    <ds:schemaRef ds:uri="cd7af3ca-b65f-45d6-a60f-8f38b68686a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C7A2238-3182-46DE-BDCA-93FD49C4CA3B}">
  <ds:schemaRefs>
    <ds:schemaRef ds:uri="97148cc2-a657-48f2-8ff6-4d0f9dc1c1c3"/>
    <ds:schemaRef ds:uri="cd7af3ca-b65f-45d6-a60f-8f38b68686a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21</Slides>
  <Notes>5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revision>6</cp:revision>
  <dcterms:created xsi:type="dcterms:W3CDTF">2020-11-03T12:53:45Z</dcterms:created>
  <dcterms:modified xsi:type="dcterms:W3CDTF">2026-06-22T10:16:20Z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0x0101001A2D2F34D79638409876F1DC25118CF4</vt:lpwstr>
  </property>
  <property fmtid="{D5CDD505-2E9C-101B-9397-08002B2CF9AE}" pid="3" name="MediaServiceImageTags">
    <vt:lpwstr/>
  </property>
</Properties>
</file>