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0"/>
  </p:notesMasterIdLst>
  <p:sldIdLst>
    <p:sldId id="270" r:id="rId5"/>
    <p:sldId id="256" r:id="rId6"/>
    <p:sldId id="264" r:id="rId7"/>
    <p:sldId id="265" r:id="rId8"/>
    <p:sldId id="452" r:id="rId9"/>
    <p:sldId id="259" r:id="rId10"/>
    <p:sldId id="277" r:id="rId11"/>
    <p:sldId id="453" r:id="rId12"/>
    <p:sldId id="455" r:id="rId13"/>
    <p:sldId id="257" r:id="rId14"/>
    <p:sldId id="258" r:id="rId15"/>
    <p:sldId id="456" r:id="rId16"/>
    <p:sldId id="260" r:id="rId17"/>
    <p:sldId id="262" r:id="rId18"/>
    <p:sldId id="454" r:id="rId19"/>
    <p:sldId id="457" r:id="rId20"/>
    <p:sldId id="263" r:id="rId21"/>
    <p:sldId id="272" r:id="rId22"/>
    <p:sldId id="266" r:id="rId23"/>
    <p:sldId id="458" r:id="rId24"/>
    <p:sldId id="268" r:id="rId25"/>
    <p:sldId id="267" r:id="rId26"/>
    <p:sldId id="261" r:id="rId27"/>
    <p:sldId id="459" r:id="rId28"/>
    <p:sldId id="27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DE1"/>
    <a:srgbClr val="0059BD"/>
    <a:srgbClr val="D15559"/>
    <a:srgbClr val="F0EC73"/>
    <a:srgbClr val="F5AEBF"/>
    <a:srgbClr val="EA6752"/>
    <a:srgbClr val="96D4E9"/>
    <a:srgbClr val="A2CC84"/>
    <a:srgbClr val="4D408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F96FB4-177A-554D-9087-1D09B562015D}" v="6" dt="2026-06-23T16:49:48.3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68"/>
    <p:restoredTop sz="71849" autoAdjust="0"/>
  </p:normalViewPr>
  <p:slideViewPr>
    <p:cSldViewPr snapToGrid="0" snapToObjects="1">
      <p:cViewPr varScale="1">
        <p:scale>
          <a:sx n="89" d="100"/>
          <a:sy n="89" d="100"/>
        </p:scale>
        <p:origin x="96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Jefferson" userId="81026d6d-f737-4dbc-b691-35c4c5dd66e7" providerId="ADAL" clId="{4718F5E0-D05D-5D84-8AA5-55BBC2F45A73}"/>
    <pc:docChg chg="undo custSel addSld modSld sldOrd">
      <pc:chgData name="Simon Jefferson" userId="81026d6d-f737-4dbc-b691-35c4c5dd66e7" providerId="ADAL" clId="{4718F5E0-D05D-5D84-8AA5-55BBC2F45A73}" dt="2026-06-23T16:51:10.393" v="34" actId="20578"/>
      <pc:docMkLst>
        <pc:docMk/>
      </pc:docMkLst>
      <pc:sldChg chg="addSp delSp modSp mod addAnim delAnim modAnim">
        <pc:chgData name="Simon Jefferson" userId="81026d6d-f737-4dbc-b691-35c4c5dd66e7" providerId="ADAL" clId="{4718F5E0-D05D-5D84-8AA5-55BBC2F45A73}" dt="2026-06-23T16:49:21.682" v="23" actId="478"/>
        <pc:sldMkLst>
          <pc:docMk/>
          <pc:sldMk cId="4104959266" sldId="274"/>
        </pc:sldMkLst>
        <pc:spChg chg="mod">
          <ac:chgData name="Simon Jefferson" userId="81026d6d-f737-4dbc-b691-35c4c5dd66e7" providerId="ADAL" clId="{4718F5E0-D05D-5D84-8AA5-55BBC2F45A73}" dt="2026-06-23T16:49:19.878" v="22" actId="1076"/>
          <ac:spMkLst>
            <pc:docMk/>
            <pc:sldMk cId="4104959266" sldId="274"/>
            <ac:spMk id="6" creationId="{BBC6AC7D-7D7D-F547-A41E-836FE19764C4}"/>
          </ac:spMkLst>
        </pc:spChg>
        <pc:picChg chg="add del mod">
          <ac:chgData name="Simon Jefferson" userId="81026d6d-f737-4dbc-b691-35c4c5dd66e7" providerId="ADAL" clId="{4718F5E0-D05D-5D84-8AA5-55BBC2F45A73}" dt="2026-06-23T16:49:21.682" v="23" actId="478"/>
          <ac:picMkLst>
            <pc:docMk/>
            <pc:sldMk cId="4104959266" sldId="274"/>
            <ac:picMk id="2" creationId="{B0D9C6AA-1BDF-9D65-2F81-82531B9CB8F9}"/>
          </ac:picMkLst>
        </pc:picChg>
      </pc:sldChg>
      <pc:sldChg chg="addSp delSp modSp mod setBg">
        <pc:chgData name="Simon Jefferson" userId="81026d6d-f737-4dbc-b691-35c4c5dd66e7" providerId="ADAL" clId="{4718F5E0-D05D-5D84-8AA5-55BBC2F45A73}" dt="2026-06-23T16:47:02.012" v="13" actId="1076"/>
        <pc:sldMkLst>
          <pc:docMk/>
          <pc:sldMk cId="3512963058" sldId="454"/>
        </pc:sldMkLst>
        <pc:spChg chg="mod ord">
          <ac:chgData name="Simon Jefferson" userId="81026d6d-f737-4dbc-b691-35c4c5dd66e7" providerId="ADAL" clId="{4718F5E0-D05D-5D84-8AA5-55BBC2F45A73}" dt="2026-06-23T16:47:02.012" v="13" actId="1076"/>
          <ac:spMkLst>
            <pc:docMk/>
            <pc:sldMk cId="3512963058" sldId="454"/>
            <ac:spMk id="2" creationId="{0D1CE9A1-C506-46F6-930A-2815ECFDB4B5}"/>
          </ac:spMkLst>
        </pc:spChg>
        <pc:spChg chg="mod">
          <ac:chgData name="Simon Jefferson" userId="81026d6d-f737-4dbc-b691-35c4c5dd66e7" providerId="ADAL" clId="{4718F5E0-D05D-5D84-8AA5-55BBC2F45A73}" dt="2026-06-23T16:46:59.742" v="12" actId="14100"/>
          <ac:spMkLst>
            <pc:docMk/>
            <pc:sldMk cId="3512963058" sldId="454"/>
            <ac:spMk id="6" creationId="{BBC6AC7D-7D7D-F547-A41E-836FE19764C4}"/>
          </ac:spMkLst>
        </pc:spChg>
        <pc:spChg chg="add del">
          <ac:chgData name="Simon Jefferson" userId="81026d6d-f737-4dbc-b691-35c4c5dd66e7" providerId="ADAL" clId="{4718F5E0-D05D-5D84-8AA5-55BBC2F45A73}" dt="2026-06-23T16:46:20.506" v="4" actId="26606"/>
          <ac:spMkLst>
            <pc:docMk/>
            <pc:sldMk cId="3512963058" sldId="454"/>
            <ac:spMk id="11" creationId="{41AB65AE-A08D-4F43-8E53-5F1B8D842438}"/>
          </ac:spMkLst>
        </pc:spChg>
        <pc:picChg chg="add mod modCrop">
          <ac:chgData name="Simon Jefferson" userId="81026d6d-f737-4dbc-b691-35c4c5dd66e7" providerId="ADAL" clId="{4718F5E0-D05D-5D84-8AA5-55BBC2F45A73}" dt="2026-06-23T16:46:57.309" v="11" actId="14100"/>
          <ac:picMkLst>
            <pc:docMk/>
            <pc:sldMk cId="3512963058" sldId="454"/>
            <ac:picMk id="3" creationId="{72807282-1844-7715-5CDC-8F0CAACEB5FF}"/>
          </ac:picMkLst>
        </pc:picChg>
        <pc:picChg chg="add del mod ord">
          <ac:chgData name="Simon Jefferson" userId="81026d6d-f737-4dbc-b691-35c4c5dd66e7" providerId="ADAL" clId="{4718F5E0-D05D-5D84-8AA5-55BBC2F45A73}" dt="2026-06-23T16:46:23.307" v="5" actId="478"/>
          <ac:picMkLst>
            <pc:docMk/>
            <pc:sldMk cId="3512963058" sldId="454"/>
            <ac:picMk id="4" creationId="{8F25F7A7-07A0-1090-36B4-11F68D62C5B7}"/>
          </ac:picMkLst>
        </pc:picChg>
      </pc:sldChg>
      <pc:sldChg chg="addSp delSp modSp new mod ord setBg modAnim">
        <pc:chgData name="Simon Jefferson" userId="81026d6d-f737-4dbc-b691-35c4c5dd66e7" providerId="ADAL" clId="{4718F5E0-D05D-5D84-8AA5-55BBC2F45A73}" dt="2026-06-23T16:51:10.393" v="34" actId="20578"/>
        <pc:sldMkLst>
          <pc:docMk/>
          <pc:sldMk cId="2097678481" sldId="459"/>
        </pc:sldMkLst>
        <pc:spChg chg="del">
          <ac:chgData name="Simon Jefferson" userId="81026d6d-f737-4dbc-b691-35c4c5dd66e7" providerId="ADAL" clId="{4718F5E0-D05D-5D84-8AA5-55BBC2F45A73}" dt="2026-06-23T16:49:29.739" v="26" actId="26606"/>
          <ac:spMkLst>
            <pc:docMk/>
            <pc:sldMk cId="2097678481" sldId="459"/>
            <ac:spMk id="2" creationId="{3D708AA4-2688-2DA0-F775-1B7F9F19D7CD}"/>
          </ac:spMkLst>
        </pc:spChg>
        <pc:spChg chg="del">
          <ac:chgData name="Simon Jefferson" userId="81026d6d-f737-4dbc-b691-35c4c5dd66e7" providerId="ADAL" clId="{4718F5E0-D05D-5D84-8AA5-55BBC2F45A73}" dt="2026-06-23T16:49:29.739" v="26" actId="26606"/>
          <ac:spMkLst>
            <pc:docMk/>
            <pc:sldMk cId="2097678481" sldId="459"/>
            <ac:spMk id="3" creationId="{BD4CADD6-F52F-73C3-0108-1B70ED783123}"/>
          </ac:spMkLst>
        </pc:spChg>
        <pc:picChg chg="add mod">
          <ac:chgData name="Simon Jefferson" userId="81026d6d-f737-4dbc-b691-35c4c5dd66e7" providerId="ADAL" clId="{4718F5E0-D05D-5D84-8AA5-55BBC2F45A73}" dt="2026-06-23T16:49:51.901" v="33" actId="1076"/>
          <ac:picMkLst>
            <pc:docMk/>
            <pc:sldMk cId="2097678481" sldId="459"/>
            <ac:picMk id="4" creationId="{2B28C800-9C7A-D4A7-E605-808331D5572B}"/>
          </ac:picMkLst>
        </pc:picChg>
        <pc:picChg chg="add mod">
          <ac:chgData name="Simon Jefferson" userId="81026d6d-f737-4dbc-b691-35c4c5dd66e7" providerId="ADAL" clId="{4718F5E0-D05D-5D84-8AA5-55BBC2F45A73}" dt="2026-06-23T16:49:48.312" v="32" actId="167"/>
          <ac:picMkLst>
            <pc:docMk/>
            <pc:sldMk cId="2097678481" sldId="459"/>
            <ac:picMk id="5" creationId="{395E5418-FA98-B66C-9E84-254607DC5160}"/>
          </ac:picMkLst>
        </pc:picChg>
      </pc:sldChg>
    </pc:docChg>
  </pc:docChgLst>
  <pc:docChgLst>
    <pc:chgData name="Daniel Haley" userId="S::111191@newdur.ac.uk::994f7756-eb39-4e13-9856-a23ffc81c83a" providerId="AD" clId="Web-{D8D5BE1D-19EF-723A-603C-9ABB74EBFFB9}"/>
    <pc:docChg chg="addSld delSld">
      <pc:chgData name="Daniel Haley" userId="S::111191@newdur.ac.uk::994f7756-eb39-4e13-9856-a23ffc81c83a" providerId="AD" clId="Web-{D8D5BE1D-19EF-723A-603C-9ABB74EBFFB9}" dt="2026-06-22T08:23:34.789" v="23"/>
      <pc:docMkLst>
        <pc:docMk/>
      </pc:docMkLst>
      <pc:sldChg chg="add">
        <pc:chgData name="Daniel Haley" userId="S::111191@newdur.ac.uk::994f7756-eb39-4e13-9856-a23ffc81c83a" providerId="AD" clId="Web-{D8D5BE1D-19EF-723A-603C-9ABB74EBFFB9}" dt="2026-06-22T08:22:59.679" v="6"/>
        <pc:sldMkLst>
          <pc:docMk/>
          <pc:sldMk cId="1157738150" sldId="257"/>
        </pc:sldMkLst>
      </pc:sldChg>
      <pc:sldChg chg="add">
        <pc:chgData name="Daniel Haley" userId="S::111191@newdur.ac.uk::994f7756-eb39-4e13-9856-a23ffc81c83a" providerId="AD" clId="Web-{D8D5BE1D-19EF-723A-603C-9ABB74EBFFB9}" dt="2026-06-22T08:23:00.429" v="7"/>
        <pc:sldMkLst>
          <pc:docMk/>
          <pc:sldMk cId="1787861646" sldId="258"/>
        </pc:sldMkLst>
      </pc:sldChg>
      <pc:sldChg chg="add">
        <pc:chgData name="Daniel Haley" userId="S::111191@newdur.ac.uk::994f7756-eb39-4e13-9856-a23ffc81c83a" providerId="AD" clId="Web-{D8D5BE1D-19EF-723A-603C-9ABB74EBFFB9}" dt="2026-06-22T08:23:01.976" v="9"/>
        <pc:sldMkLst>
          <pc:docMk/>
          <pc:sldMk cId="3384839939" sldId="260"/>
        </pc:sldMkLst>
      </pc:sldChg>
      <pc:sldChg chg="add">
        <pc:chgData name="Daniel Haley" userId="S::111191@newdur.ac.uk::994f7756-eb39-4e13-9856-a23ffc81c83a" providerId="AD" clId="Web-{D8D5BE1D-19EF-723A-603C-9ABB74EBFFB9}" dt="2026-06-22T08:23:34.789" v="23"/>
        <pc:sldMkLst>
          <pc:docMk/>
          <pc:sldMk cId="261337034" sldId="261"/>
        </pc:sldMkLst>
      </pc:sldChg>
      <pc:sldChg chg="add">
        <pc:chgData name="Daniel Haley" userId="S::111191@newdur.ac.uk::994f7756-eb39-4e13-9856-a23ffc81c83a" providerId="AD" clId="Web-{D8D5BE1D-19EF-723A-603C-9ABB74EBFFB9}" dt="2026-06-22T08:23:02.757" v="10"/>
        <pc:sldMkLst>
          <pc:docMk/>
          <pc:sldMk cId="1934514868" sldId="262"/>
        </pc:sldMkLst>
      </pc:sldChg>
      <pc:sldChg chg="add">
        <pc:chgData name="Daniel Haley" userId="S::111191@newdur.ac.uk::994f7756-eb39-4e13-9856-a23ffc81c83a" providerId="AD" clId="Web-{D8D5BE1D-19EF-723A-603C-9ABB74EBFFB9}" dt="2026-06-22T08:23:17.461" v="14"/>
        <pc:sldMkLst>
          <pc:docMk/>
          <pc:sldMk cId="4014735224" sldId="263"/>
        </pc:sldMkLst>
      </pc:sldChg>
      <pc:sldChg chg="add">
        <pc:chgData name="Daniel Haley" userId="S::111191@newdur.ac.uk::994f7756-eb39-4e13-9856-a23ffc81c83a" providerId="AD" clId="Web-{D8D5BE1D-19EF-723A-603C-9ABB74EBFFB9}" dt="2026-06-22T08:23:31.555" v="19"/>
        <pc:sldMkLst>
          <pc:docMk/>
          <pc:sldMk cId="3717747010" sldId="266"/>
        </pc:sldMkLst>
      </pc:sldChg>
      <pc:sldChg chg="add">
        <pc:chgData name="Daniel Haley" userId="S::111191@newdur.ac.uk::994f7756-eb39-4e13-9856-a23ffc81c83a" providerId="AD" clId="Web-{D8D5BE1D-19EF-723A-603C-9ABB74EBFFB9}" dt="2026-06-22T08:23:34.055" v="22"/>
        <pc:sldMkLst>
          <pc:docMk/>
          <pc:sldMk cId="2212503359" sldId="267"/>
        </pc:sldMkLst>
      </pc:sldChg>
      <pc:sldChg chg="add">
        <pc:chgData name="Daniel Haley" userId="S::111191@newdur.ac.uk::994f7756-eb39-4e13-9856-a23ffc81c83a" providerId="AD" clId="Web-{D8D5BE1D-19EF-723A-603C-9ABB74EBFFB9}" dt="2026-06-22T08:23:33.242" v="21"/>
        <pc:sldMkLst>
          <pc:docMk/>
          <pc:sldMk cId="2079048630" sldId="268"/>
        </pc:sldMkLst>
      </pc:sldChg>
      <pc:sldChg chg="del">
        <pc:chgData name="Daniel Haley" userId="S::111191@newdur.ac.uk::994f7756-eb39-4e13-9856-a23ffc81c83a" providerId="AD" clId="Web-{D8D5BE1D-19EF-723A-603C-9ABB74EBFFB9}" dt="2026-06-22T08:22:41.881" v="0"/>
        <pc:sldMkLst>
          <pc:docMk/>
          <pc:sldMk cId="497064211" sldId="298"/>
        </pc:sldMkLst>
      </pc:sldChg>
      <pc:sldChg chg="del">
        <pc:chgData name="Daniel Haley" userId="S::111191@newdur.ac.uk::994f7756-eb39-4e13-9856-a23ffc81c83a" providerId="AD" clId="Web-{D8D5BE1D-19EF-723A-603C-9ABB74EBFFB9}" dt="2026-06-22T08:22:46.100" v="4"/>
        <pc:sldMkLst>
          <pc:docMk/>
          <pc:sldMk cId="2988147542" sldId="299"/>
        </pc:sldMkLst>
      </pc:sldChg>
      <pc:sldChg chg="del">
        <pc:chgData name="Daniel Haley" userId="S::111191@newdur.ac.uk::994f7756-eb39-4e13-9856-a23ffc81c83a" providerId="AD" clId="Web-{D8D5BE1D-19EF-723A-603C-9ABB74EBFFB9}" dt="2026-06-22T08:22:46.100" v="3"/>
        <pc:sldMkLst>
          <pc:docMk/>
          <pc:sldMk cId="4024647996" sldId="300"/>
        </pc:sldMkLst>
      </pc:sldChg>
      <pc:sldChg chg="del">
        <pc:chgData name="Daniel Haley" userId="S::111191@newdur.ac.uk::994f7756-eb39-4e13-9856-a23ffc81c83a" providerId="AD" clId="Web-{D8D5BE1D-19EF-723A-603C-9ABB74EBFFB9}" dt="2026-06-22T08:22:46.100" v="1"/>
        <pc:sldMkLst>
          <pc:docMk/>
          <pc:sldMk cId="3098855664" sldId="301"/>
        </pc:sldMkLst>
      </pc:sldChg>
      <pc:sldChg chg="del">
        <pc:chgData name="Daniel Haley" userId="S::111191@newdur.ac.uk::994f7756-eb39-4e13-9856-a23ffc81c83a" providerId="AD" clId="Web-{D8D5BE1D-19EF-723A-603C-9ABB74EBFFB9}" dt="2026-06-22T08:22:46.100" v="2"/>
        <pc:sldMkLst>
          <pc:docMk/>
          <pc:sldMk cId="2195922991" sldId="302"/>
        </pc:sldMkLst>
      </pc:sldChg>
      <pc:sldChg chg="del">
        <pc:chgData name="Daniel Haley" userId="S::111191@newdur.ac.uk::994f7756-eb39-4e13-9856-a23ffc81c83a" providerId="AD" clId="Web-{D8D5BE1D-19EF-723A-603C-9ABB74EBFFB9}" dt="2026-06-22T08:23:23.398" v="17"/>
        <pc:sldMkLst>
          <pc:docMk/>
          <pc:sldMk cId="1775914536" sldId="303"/>
        </pc:sldMkLst>
      </pc:sldChg>
      <pc:sldChg chg="del">
        <pc:chgData name="Daniel Haley" userId="S::111191@newdur.ac.uk::994f7756-eb39-4e13-9856-a23ffc81c83a" providerId="AD" clId="Web-{D8D5BE1D-19EF-723A-603C-9ABB74EBFFB9}" dt="2026-06-22T08:23:23.398" v="16"/>
        <pc:sldMkLst>
          <pc:docMk/>
          <pc:sldMk cId="3823759210" sldId="304"/>
        </pc:sldMkLst>
      </pc:sldChg>
      <pc:sldChg chg="del">
        <pc:chgData name="Daniel Haley" userId="S::111191@newdur.ac.uk::994f7756-eb39-4e13-9856-a23ffc81c83a" providerId="AD" clId="Web-{D8D5BE1D-19EF-723A-603C-9ABB74EBFFB9}" dt="2026-06-22T08:23:23.398" v="15"/>
        <pc:sldMkLst>
          <pc:docMk/>
          <pc:sldMk cId="1446783845" sldId="305"/>
        </pc:sldMkLst>
      </pc:sldChg>
      <pc:sldChg chg="del">
        <pc:chgData name="Daniel Haley" userId="S::111191@newdur.ac.uk::994f7756-eb39-4e13-9856-a23ffc81c83a" providerId="AD" clId="Web-{D8D5BE1D-19EF-723A-603C-9ABB74EBFFB9}" dt="2026-06-22T08:23:08.007" v="12"/>
        <pc:sldMkLst>
          <pc:docMk/>
          <pc:sldMk cId="1480522159" sldId="307"/>
        </pc:sldMkLst>
      </pc:sldChg>
      <pc:sldChg chg="del">
        <pc:chgData name="Daniel Haley" userId="S::111191@newdur.ac.uk::994f7756-eb39-4e13-9856-a23ffc81c83a" providerId="AD" clId="Web-{D8D5BE1D-19EF-723A-603C-9ABB74EBFFB9}" dt="2026-06-22T08:23:07.116" v="11"/>
        <pc:sldMkLst>
          <pc:docMk/>
          <pc:sldMk cId="4183088990" sldId="308"/>
        </pc:sldMkLst>
      </pc:sldChg>
      <pc:sldChg chg="del">
        <pc:chgData name="Daniel Haley" userId="S::111191@newdur.ac.uk::994f7756-eb39-4e13-9856-a23ffc81c83a" providerId="AD" clId="Web-{D8D5BE1D-19EF-723A-603C-9ABB74EBFFB9}" dt="2026-06-22T08:23:23.398" v="18"/>
        <pc:sldMkLst>
          <pc:docMk/>
          <pc:sldMk cId="373194138" sldId="309"/>
        </pc:sldMkLst>
      </pc:sldChg>
      <pc:sldChg chg="add">
        <pc:chgData name="Daniel Haley" userId="S::111191@newdur.ac.uk::994f7756-eb39-4e13-9856-a23ffc81c83a" providerId="AD" clId="Web-{D8D5BE1D-19EF-723A-603C-9ABB74EBFFB9}" dt="2026-06-22T08:22:58.929" v="5"/>
        <pc:sldMkLst>
          <pc:docMk/>
          <pc:sldMk cId="3230345407" sldId="455"/>
        </pc:sldMkLst>
      </pc:sldChg>
      <pc:sldChg chg="add">
        <pc:chgData name="Daniel Haley" userId="S::111191@newdur.ac.uk::994f7756-eb39-4e13-9856-a23ffc81c83a" providerId="AD" clId="Web-{D8D5BE1D-19EF-723A-603C-9ABB74EBFFB9}" dt="2026-06-22T08:23:01.194" v="8"/>
        <pc:sldMkLst>
          <pc:docMk/>
          <pc:sldMk cId="896717932" sldId="456"/>
        </pc:sldMkLst>
      </pc:sldChg>
      <pc:sldChg chg="add">
        <pc:chgData name="Daniel Haley" userId="S::111191@newdur.ac.uk::994f7756-eb39-4e13-9856-a23ffc81c83a" providerId="AD" clId="Web-{D8D5BE1D-19EF-723A-603C-9ABB74EBFFB9}" dt="2026-06-22T08:23:16.710" v="13"/>
        <pc:sldMkLst>
          <pc:docMk/>
          <pc:sldMk cId="2143498614" sldId="457"/>
        </pc:sldMkLst>
      </pc:sldChg>
      <pc:sldChg chg="add">
        <pc:chgData name="Daniel Haley" userId="S::111191@newdur.ac.uk::994f7756-eb39-4e13-9856-a23ffc81c83a" providerId="AD" clId="Web-{D8D5BE1D-19EF-723A-603C-9ABB74EBFFB9}" dt="2026-06-22T08:23:32.383" v="20"/>
        <pc:sldMkLst>
          <pc:docMk/>
          <pc:sldMk cId="3026985088" sldId="458"/>
        </pc:sldMkLst>
      </pc:sldChg>
    </pc:docChg>
  </pc:docChgLst>
  <pc:docChgLst>
    <pc:chgData name="Simon Jefferson" userId="81026d6d-f737-4dbc-b691-35c4c5dd66e7" providerId="ADAL" clId="{A8332F26-537E-409C-A339-415319A94388}"/>
    <pc:docChg chg="custSel modSld">
      <pc:chgData name="Simon Jefferson" userId="81026d6d-f737-4dbc-b691-35c4c5dd66e7" providerId="ADAL" clId="{A8332F26-537E-409C-A339-415319A94388}" dt="2026-06-10T12:59:02.731" v="161" actId="20577"/>
      <pc:docMkLst>
        <pc:docMk/>
      </pc:docMkLst>
      <pc:sldChg chg="modSp mod">
        <pc:chgData name="Simon Jefferson" userId="81026d6d-f737-4dbc-b691-35c4c5dd66e7" providerId="ADAL" clId="{A8332F26-537E-409C-A339-415319A94388}" dt="2026-06-10T12:55:13.731" v="88" actId="20577"/>
        <pc:sldMkLst>
          <pc:docMk/>
          <pc:sldMk cId="3563571038" sldId="259"/>
        </pc:sldMkLst>
        <pc:spChg chg="mod">
          <ac:chgData name="Simon Jefferson" userId="81026d6d-f737-4dbc-b691-35c4c5dd66e7" providerId="ADAL" clId="{A8332F26-537E-409C-A339-415319A94388}" dt="2026-06-10T12:55:13.731" v="88" actId="20577"/>
          <ac:spMkLst>
            <pc:docMk/>
            <pc:sldMk cId="3563571038" sldId="259"/>
            <ac:spMk id="8" creationId="{58BA4178-45B5-0740-AA9A-2BCADBF1CE30}"/>
          </ac:spMkLst>
        </pc:spChg>
      </pc:sldChg>
      <pc:sldChg chg="modSp mod">
        <pc:chgData name="Simon Jefferson" userId="81026d6d-f737-4dbc-b691-35c4c5dd66e7" providerId="ADAL" clId="{A8332F26-537E-409C-A339-415319A94388}" dt="2026-06-10T12:54:08.933" v="10" actId="20577"/>
        <pc:sldMkLst>
          <pc:docMk/>
          <pc:sldMk cId="3056893078" sldId="264"/>
        </pc:sldMkLst>
        <pc:spChg chg="mod">
          <ac:chgData name="Simon Jefferson" userId="81026d6d-f737-4dbc-b691-35c4c5dd66e7" providerId="ADAL" clId="{A8332F26-537E-409C-A339-415319A94388}" dt="2026-06-10T12:54:08.933" v="10" actId="20577"/>
          <ac:spMkLst>
            <pc:docMk/>
            <pc:sldMk cId="3056893078" sldId="264"/>
            <ac:spMk id="11" creationId="{23181931-3D4A-3E43-A1CB-E8982391302D}"/>
          </ac:spMkLst>
        </pc:spChg>
      </pc:sldChg>
      <pc:sldChg chg="modSp mod">
        <pc:chgData name="Simon Jefferson" userId="81026d6d-f737-4dbc-b691-35c4c5dd66e7" providerId="ADAL" clId="{A8332F26-537E-409C-A339-415319A94388}" dt="2026-06-10T12:54:25.680" v="16" actId="6549"/>
        <pc:sldMkLst>
          <pc:docMk/>
          <pc:sldMk cId="3470814370" sldId="265"/>
        </pc:sldMkLst>
        <pc:spChg chg="mod">
          <ac:chgData name="Simon Jefferson" userId="81026d6d-f737-4dbc-b691-35c4c5dd66e7" providerId="ADAL" clId="{A8332F26-537E-409C-A339-415319A94388}" dt="2026-06-10T12:54:25.680" v="16" actId="6549"/>
          <ac:spMkLst>
            <pc:docMk/>
            <pc:sldMk cId="3470814370" sldId="265"/>
            <ac:spMk id="9" creationId="{0F962EE0-F775-A049-B115-103909D4783F}"/>
          </ac:spMkLst>
        </pc:spChg>
      </pc:sldChg>
      <pc:sldChg chg="modSp mod">
        <pc:chgData name="Simon Jefferson" userId="81026d6d-f737-4dbc-b691-35c4c5dd66e7" providerId="ADAL" clId="{A8332F26-537E-409C-A339-415319A94388}" dt="2026-06-10T12:59:02.731" v="161" actId="20577"/>
        <pc:sldMkLst>
          <pc:docMk/>
          <pc:sldMk cId="2183444842" sldId="272"/>
        </pc:sldMkLst>
        <pc:spChg chg="mod">
          <ac:chgData name="Simon Jefferson" userId="81026d6d-f737-4dbc-b691-35c4c5dd66e7" providerId="ADAL" clId="{A8332F26-537E-409C-A339-415319A94388}" dt="2026-06-10T12:59:02.731" v="161" actId="20577"/>
          <ac:spMkLst>
            <pc:docMk/>
            <pc:sldMk cId="2183444842" sldId="272"/>
            <ac:spMk id="9" creationId="{0F962EE0-F775-A049-B115-103909D4783F}"/>
          </ac:spMkLst>
        </pc:spChg>
      </pc:sldChg>
      <pc:sldChg chg="modSp mod">
        <pc:chgData name="Simon Jefferson" userId="81026d6d-f737-4dbc-b691-35c4c5dd66e7" providerId="ADAL" clId="{A8332F26-537E-409C-A339-415319A94388}" dt="2026-06-10T12:56:49.954" v="102" actId="20577"/>
        <pc:sldMkLst>
          <pc:docMk/>
          <pc:sldMk cId="3512963058" sldId="454"/>
        </pc:sldMkLst>
        <pc:spChg chg="mod">
          <ac:chgData name="Simon Jefferson" userId="81026d6d-f737-4dbc-b691-35c4c5dd66e7" providerId="ADAL" clId="{A8332F26-537E-409C-A339-415319A94388}" dt="2026-06-10T12:56:49.954" v="102" actId="20577"/>
          <ac:spMkLst>
            <pc:docMk/>
            <pc:sldMk cId="3512963058" sldId="454"/>
            <ac:spMk id="6" creationId="{BBC6AC7D-7D7D-F547-A41E-836FE19764C4}"/>
          </ac:spMkLst>
        </pc:spChg>
      </pc:sldChg>
    </pc:docChg>
  </pc:docChgLst>
  <pc:docChgLst>
    <pc:chgData name="Rahela Begum" userId="S::112248@newdur.ac.uk::39cd3f91-8369-40d8-ae44-3a833e1ba417" providerId="AD" clId="Web-{24F015F5-EB4C-B427-6DEB-78E5CE361CB9}"/>
    <pc:docChg chg="modSld">
      <pc:chgData name="Rahela Begum" userId="S::112248@newdur.ac.uk::39cd3f91-8369-40d8-ae44-3a833e1ba417" providerId="AD" clId="Web-{24F015F5-EB4C-B427-6DEB-78E5CE361CB9}" dt="2026-06-22T10:16:02.789" v="1"/>
      <pc:docMkLst>
        <pc:docMk/>
      </pc:docMkLst>
      <pc:sldChg chg="addSp delSp modSp">
        <pc:chgData name="Rahela Begum" userId="S::112248@newdur.ac.uk::39cd3f91-8369-40d8-ae44-3a833e1ba417" providerId="AD" clId="Web-{24F015F5-EB4C-B427-6DEB-78E5CE361CB9}" dt="2026-06-22T10:16:02.789" v="1"/>
        <pc:sldMkLst>
          <pc:docMk/>
          <pc:sldMk cId="2212503359" sldId="267"/>
        </pc:sldMkLst>
        <pc:picChg chg="add mod">
          <ac:chgData name="Rahela Begum" userId="S::112248@newdur.ac.uk::39cd3f91-8369-40d8-ae44-3a833e1ba417" providerId="AD" clId="Web-{24F015F5-EB4C-B427-6DEB-78E5CE361CB9}" dt="2026-06-22T10:16:02.789" v="1"/>
          <ac:picMkLst>
            <pc:docMk/>
            <pc:sldMk cId="2212503359" sldId="267"/>
            <ac:picMk id="2" creationId="{9D373145-75ED-7341-A556-FC0EC0453E94}"/>
          </ac:picMkLst>
        </pc:picChg>
        <pc:picChg chg="del">
          <ac:chgData name="Rahela Begum" userId="S::112248@newdur.ac.uk::39cd3f91-8369-40d8-ae44-3a833e1ba417" providerId="AD" clId="Web-{24F015F5-EB4C-B427-6DEB-78E5CE361CB9}" dt="2026-06-22T10:15:57.023" v="0"/>
          <ac:picMkLst>
            <pc:docMk/>
            <pc:sldMk cId="2212503359" sldId="267"/>
            <ac:picMk id="5" creationId="{CE9AF77A-B1E4-ABE3-F3A0-BF6206181E9A}"/>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CE113B-A0D0-0349-97CC-4CC47EDFB07D}" type="datetimeFigureOut">
              <a:rPr lang="en-US" smtClean="0"/>
              <a:t>6/23/26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07BD0-0319-7248-9F22-029488DC0A31}" type="slidenum">
              <a:rPr lang="en-US" smtClean="0"/>
              <a:t>‹#›</a:t>
            </a:fld>
            <a:endParaRPr lang="en-US"/>
          </a:p>
        </p:txBody>
      </p:sp>
    </p:spTree>
    <p:extLst>
      <p:ext uri="{BB962C8B-B14F-4D97-AF65-F5344CB8AC3E}">
        <p14:creationId xmlns:p14="http://schemas.microsoft.com/office/powerpoint/2010/main" val="935371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GB" b="1" dirty="0"/>
              <a:t>Outstanding</a:t>
            </a:r>
            <a:r>
              <a:rPr lang="en-GB" baseline="0" dirty="0"/>
              <a:t> - </a:t>
            </a:r>
            <a:r>
              <a:rPr lang="en-GB" dirty="0"/>
              <a:t>One of the only Colleges in the region</a:t>
            </a:r>
            <a:r>
              <a:rPr lang="en-GB" baseline="0" dirty="0"/>
              <a:t> to still be Outstanding</a:t>
            </a:r>
          </a:p>
          <a:p>
            <a:pPr marL="171450" indent="-171450">
              <a:buFont typeface="Arial" pitchFamily="34" charset="0"/>
              <a:buChar char="•"/>
            </a:pPr>
            <a:r>
              <a:rPr lang="en-GB" b="1" baseline="0" dirty="0"/>
              <a:t>Success</a:t>
            </a:r>
            <a:r>
              <a:rPr lang="en-GB" baseline="0" dirty="0"/>
              <a:t> - Consistently in the Top 10% for success rates – we help our students achieve their qualification to the highest standard they can</a:t>
            </a:r>
          </a:p>
          <a:p>
            <a:pPr marL="171450" indent="-171450">
              <a:buFont typeface="Arial" pitchFamily="34" charset="0"/>
              <a:buChar char="•"/>
            </a:pPr>
            <a:r>
              <a:rPr lang="en-GB" b="1" baseline="0" dirty="0" err="1"/>
              <a:t>Progresssion</a:t>
            </a:r>
            <a:r>
              <a:rPr lang="en-GB" baseline="0" dirty="0"/>
              <a:t> Many of our students choose to progress to higher education, studying foundation degrees with us here at the College and going to universities around the country</a:t>
            </a:r>
          </a:p>
          <a:p>
            <a:pPr marL="171450" indent="-171450">
              <a:buFont typeface="Arial" pitchFamily="34" charset="0"/>
              <a:buChar char="•"/>
            </a:pPr>
            <a:r>
              <a:rPr lang="en-GB" b="1" baseline="0" dirty="0"/>
              <a:t>Student support </a:t>
            </a:r>
            <a:r>
              <a:rPr lang="en-GB" baseline="0" dirty="0"/>
              <a:t>is important to us. Students have access to Personal Learning Coaches who offer advice and encouragement to students, access to careers and funding advisors, trained counsellors</a:t>
            </a:r>
          </a:p>
          <a:p>
            <a:pPr marL="171450" indent="-171450">
              <a:buFont typeface="Arial" pitchFamily="34" charset="0"/>
              <a:buChar char="•"/>
            </a:pPr>
            <a:r>
              <a:rPr lang="en-GB" b="1" baseline="0" dirty="0"/>
              <a:t>Students Union </a:t>
            </a:r>
            <a:r>
              <a:rPr lang="en-GB" dirty="0">
                <a:effectLst/>
              </a:rPr>
              <a:t>offer you informal one-to-one support and the opportunity to get involved in a range of College Activities and Voluntary Work. The SU Extra Card, from the Students' Union, can get you great discounts at some of your favourite shops and restaurants.</a:t>
            </a:r>
            <a:endParaRPr lang="en-GB" baseline="0" dirty="0"/>
          </a:p>
          <a:p>
            <a:endParaRPr lang="en-US" dirty="0"/>
          </a:p>
        </p:txBody>
      </p:sp>
      <p:sp>
        <p:nvSpPr>
          <p:cNvPr id="4" name="Slide Number Placeholder 3"/>
          <p:cNvSpPr>
            <a:spLocks noGrp="1"/>
          </p:cNvSpPr>
          <p:nvPr>
            <p:ph type="sldNum" sz="quarter" idx="5"/>
          </p:nvPr>
        </p:nvSpPr>
        <p:spPr/>
        <p:txBody>
          <a:bodyPr/>
          <a:lstStyle/>
          <a:p>
            <a:fld id="{2B707BD0-0319-7248-9F22-029488DC0A31}" type="slidenum">
              <a:rPr lang="en-US" smtClean="0"/>
              <a:t>1</a:t>
            </a:fld>
            <a:endParaRPr lang="en-US"/>
          </a:p>
        </p:txBody>
      </p:sp>
    </p:spTree>
    <p:extLst>
      <p:ext uri="{BB962C8B-B14F-4D97-AF65-F5344CB8AC3E}">
        <p14:creationId xmlns:p14="http://schemas.microsoft.com/office/powerpoint/2010/main" val="1814780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B707BD0-0319-7248-9F22-029488DC0A31}" type="slidenum">
              <a:rPr lang="en-US" smtClean="0"/>
              <a:t>2</a:t>
            </a:fld>
            <a:endParaRPr lang="en-US"/>
          </a:p>
        </p:txBody>
      </p:sp>
    </p:spTree>
    <p:extLst>
      <p:ext uri="{BB962C8B-B14F-4D97-AF65-F5344CB8AC3E}">
        <p14:creationId xmlns:p14="http://schemas.microsoft.com/office/powerpoint/2010/main" val="947186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707BD0-0319-7248-9F22-029488DC0A31}" type="slidenum">
              <a:rPr lang="en-US" smtClean="0"/>
              <a:t>3</a:t>
            </a:fld>
            <a:endParaRPr lang="en-US"/>
          </a:p>
        </p:txBody>
      </p:sp>
    </p:spTree>
    <p:extLst>
      <p:ext uri="{BB962C8B-B14F-4D97-AF65-F5344CB8AC3E}">
        <p14:creationId xmlns:p14="http://schemas.microsoft.com/office/powerpoint/2010/main" val="130945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707BD0-0319-7248-9F22-029488DC0A31}" type="slidenum">
              <a:rPr lang="en-US" smtClean="0"/>
              <a:t>4</a:t>
            </a:fld>
            <a:endParaRPr lang="en-US"/>
          </a:p>
        </p:txBody>
      </p:sp>
    </p:spTree>
    <p:extLst>
      <p:ext uri="{BB962C8B-B14F-4D97-AF65-F5344CB8AC3E}">
        <p14:creationId xmlns:p14="http://schemas.microsoft.com/office/powerpoint/2010/main" val="19366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707BD0-0319-7248-9F22-029488DC0A31}" type="slidenum">
              <a:rPr lang="en-US" smtClean="0"/>
              <a:t>5</a:t>
            </a:fld>
            <a:endParaRPr lang="en-US"/>
          </a:p>
        </p:txBody>
      </p:sp>
    </p:spTree>
    <p:extLst>
      <p:ext uri="{BB962C8B-B14F-4D97-AF65-F5344CB8AC3E}">
        <p14:creationId xmlns:p14="http://schemas.microsoft.com/office/powerpoint/2010/main" val="1030795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707BD0-0319-7248-9F22-029488DC0A31}" type="slidenum">
              <a:rPr lang="en-US" smtClean="0"/>
              <a:t>7</a:t>
            </a:fld>
            <a:endParaRPr lang="en-US"/>
          </a:p>
        </p:txBody>
      </p:sp>
    </p:spTree>
    <p:extLst>
      <p:ext uri="{BB962C8B-B14F-4D97-AF65-F5344CB8AC3E}">
        <p14:creationId xmlns:p14="http://schemas.microsoft.com/office/powerpoint/2010/main" val="313877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8</a:t>
            </a:fld>
            <a:endParaRPr lang="en-US" dirty="0"/>
          </a:p>
        </p:txBody>
      </p:sp>
    </p:spTree>
    <p:extLst>
      <p:ext uri="{BB962C8B-B14F-4D97-AF65-F5344CB8AC3E}">
        <p14:creationId xmlns:p14="http://schemas.microsoft.com/office/powerpoint/2010/main" val="130945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Fran</a:t>
            </a:r>
          </a:p>
        </p:txBody>
      </p:sp>
      <p:sp>
        <p:nvSpPr>
          <p:cNvPr id="4" name="Slide Number Placeholder 3"/>
          <p:cNvSpPr>
            <a:spLocks noGrp="1"/>
          </p:cNvSpPr>
          <p:nvPr>
            <p:ph type="sldNum" sz="quarter" idx="5"/>
          </p:nvPr>
        </p:nvSpPr>
        <p:spPr/>
        <p:txBody>
          <a:bodyPr/>
          <a:lstStyle/>
          <a:p>
            <a:fld id="{2B707BD0-0319-7248-9F22-029488DC0A31}" type="slidenum">
              <a:rPr lang="en-US" smtClean="0"/>
              <a:t>15</a:t>
            </a:fld>
            <a:endParaRPr lang="en-US" dirty="0"/>
          </a:p>
        </p:txBody>
      </p:sp>
    </p:spTree>
    <p:extLst>
      <p:ext uri="{BB962C8B-B14F-4D97-AF65-F5344CB8AC3E}">
        <p14:creationId xmlns:p14="http://schemas.microsoft.com/office/powerpoint/2010/main" val="3325417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B707BD0-0319-7248-9F22-029488DC0A31}" type="slidenum">
              <a:rPr lang="en-US" smtClean="0"/>
              <a:t>18</a:t>
            </a:fld>
            <a:endParaRPr lang="en-US"/>
          </a:p>
        </p:txBody>
      </p:sp>
    </p:spTree>
    <p:extLst>
      <p:ext uri="{BB962C8B-B14F-4D97-AF65-F5344CB8AC3E}">
        <p14:creationId xmlns:p14="http://schemas.microsoft.com/office/powerpoint/2010/main" val="2921399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3EF8F071-7A91-D345-96A5-1673F72D07BE}" type="datetimeFigureOut">
              <a:rPr lang="en-US" smtClean="0"/>
              <a:t>6/23/26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38937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EF8F071-7A91-D345-96A5-1673F72D07BE}" type="datetimeFigureOut">
              <a:rPr lang="en-US" smtClean="0"/>
              <a:t>6/23/26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93601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EF8F071-7A91-D345-96A5-1673F72D07BE}" type="datetimeFigureOut">
              <a:rPr lang="en-US" smtClean="0"/>
              <a:t>6/23/26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2884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style – white">
    <p:bg>
      <p:bgPr>
        <a:solidFill>
          <a:schemeClr val="bg1"/>
        </a:solidFill>
        <a:effectLst/>
      </p:bgPr>
    </p:bg>
    <p:spTree>
      <p:nvGrpSpPr>
        <p:cNvPr id="1" name=""/>
        <p:cNvGrpSpPr/>
        <p:nvPr/>
      </p:nvGrpSpPr>
      <p:grpSpPr>
        <a:xfrm>
          <a:off x="0" y="0"/>
          <a:ext cx="0" cy="0"/>
          <a:chOff x="0" y="0"/>
          <a:chExt cx="0" cy="0"/>
        </a:xfrm>
      </p:grpSpPr>
      <p:sp>
        <p:nvSpPr>
          <p:cNvPr id="9" name="Title Placeholder 1"/>
          <p:cNvSpPr>
            <a:spLocks noGrp="1"/>
          </p:cNvSpPr>
          <p:nvPr>
            <p:ph type="title" hasCustomPrompt="1"/>
          </p:nvPr>
        </p:nvSpPr>
        <p:spPr>
          <a:xfrm>
            <a:off x="914400" y="1147744"/>
            <a:ext cx="6720000" cy="1477963"/>
          </a:xfrm>
          <a:prstGeom prst="rect">
            <a:avLst/>
          </a:prstGeom>
        </p:spPr>
        <p:txBody>
          <a:bodyPr vert="horz" lIns="0" tIns="0" rIns="0" bIns="0" rtlCol="0" anchor="b">
            <a:noAutofit/>
          </a:bodyPr>
          <a:lstStyle>
            <a:lvl1pPr>
              <a:defRPr baseline="0">
                <a:solidFill>
                  <a:schemeClr val="accent1"/>
                </a:solidFill>
              </a:defRPr>
            </a:lvl1pPr>
          </a:lstStyle>
          <a:p>
            <a:r>
              <a:rPr lang="en-US" dirty="0"/>
              <a:t>Insert your title here</a:t>
            </a:r>
            <a:br>
              <a:rPr lang="en-US" dirty="0"/>
            </a:br>
            <a:r>
              <a:rPr lang="en-US" dirty="0"/>
              <a:t>Two lines maximum</a:t>
            </a:r>
          </a:p>
        </p:txBody>
      </p:sp>
      <p:sp>
        <p:nvSpPr>
          <p:cNvPr id="3" name="Subtitle 2"/>
          <p:cNvSpPr>
            <a:spLocks noGrp="1"/>
          </p:cNvSpPr>
          <p:nvPr>
            <p:ph type="subTitle" idx="1" hasCustomPrompt="1"/>
          </p:nvPr>
        </p:nvSpPr>
        <p:spPr>
          <a:xfrm>
            <a:off x="914400" y="2928599"/>
            <a:ext cx="6720000" cy="1752600"/>
          </a:xfrm>
        </p:spPr>
        <p:txBody>
          <a:bodyPr lIns="0" tIns="0" rIns="0" bIns="0">
            <a:normAutofit/>
          </a:bodyPr>
          <a:lstStyle>
            <a:lvl1pPr marL="0" indent="0" algn="l">
              <a:buNone/>
              <a:defRPr sz="2400">
                <a:solidFill>
                  <a:schemeClr val="tx1"/>
                </a:solidFill>
                <a:latin typeface="Arial" pitchFamily="34" charset="0"/>
                <a:cs typeface="Arial"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dirty="0"/>
              <a:t>Author/speaker</a:t>
            </a:r>
          </a:p>
          <a:p>
            <a:r>
              <a:rPr lang="en-US" dirty="0"/>
              <a:t>Date</a:t>
            </a:r>
          </a:p>
        </p:txBody>
      </p:sp>
      <p:sp>
        <p:nvSpPr>
          <p:cNvPr id="31" name="TextBox 30"/>
          <p:cNvSpPr txBox="1"/>
          <p:nvPr userDrawn="1"/>
        </p:nvSpPr>
        <p:spPr>
          <a:xfrm>
            <a:off x="901700" y="6357712"/>
            <a:ext cx="4064000" cy="143629"/>
          </a:xfrm>
          <a:prstGeom prst="rect">
            <a:avLst/>
          </a:prstGeom>
          <a:noFill/>
        </p:spPr>
        <p:txBody>
          <a:bodyPr wrap="square" lIns="0" tIns="0" rIns="0" bIns="0" rtlCol="0">
            <a:spAutoFit/>
          </a:bodyPr>
          <a:lstStyle/>
          <a:p>
            <a:r>
              <a:rPr lang="en-GB" sz="933" dirty="0">
                <a:solidFill>
                  <a:schemeClr val="tx1"/>
                </a:solidFill>
              </a:rPr>
              <a:t>AAT is a registered charity. No. 1050724</a:t>
            </a:r>
          </a:p>
        </p:txBody>
      </p:sp>
      <p:grpSp>
        <p:nvGrpSpPr>
          <p:cNvPr id="32" name="Group 31"/>
          <p:cNvGrpSpPr/>
          <p:nvPr userDrawn="1"/>
        </p:nvGrpSpPr>
        <p:grpSpPr>
          <a:xfrm>
            <a:off x="8026400" y="1124745"/>
            <a:ext cx="4165600" cy="3027545"/>
            <a:chOff x="6019800" y="2195512"/>
            <a:chExt cx="3124200" cy="2270659"/>
          </a:xfrm>
          <a:solidFill>
            <a:schemeClr val="accent1"/>
          </a:solidFill>
        </p:grpSpPr>
        <p:sp>
          <p:nvSpPr>
            <p:cNvPr id="33" name="Freeform 5"/>
            <p:cNvSpPr>
              <a:spLocks/>
            </p:cNvSpPr>
            <p:nvPr userDrawn="1"/>
          </p:nvSpPr>
          <p:spPr bwMode="auto">
            <a:xfrm>
              <a:off x="6019800" y="2195512"/>
              <a:ext cx="3122713" cy="856516"/>
            </a:xfrm>
            <a:custGeom>
              <a:avLst/>
              <a:gdLst>
                <a:gd name="T0" fmla="*/ 0 w 4199"/>
                <a:gd name="T1" fmla="*/ 6 h 1151"/>
                <a:gd name="T2" fmla="*/ 1 w 4199"/>
                <a:gd name="T3" fmla="*/ 1151 h 1151"/>
                <a:gd name="T4" fmla="*/ 4199 w 4199"/>
                <a:gd name="T5" fmla="*/ 1144 h 1151"/>
                <a:gd name="T6" fmla="*/ 4199 w 4199"/>
                <a:gd name="T7" fmla="*/ 0 h 1151"/>
                <a:gd name="T8" fmla="*/ 0 w 4199"/>
                <a:gd name="T9" fmla="*/ 6 h 1151"/>
              </a:gdLst>
              <a:ahLst/>
              <a:cxnLst>
                <a:cxn ang="0">
                  <a:pos x="T0" y="T1"/>
                </a:cxn>
                <a:cxn ang="0">
                  <a:pos x="T2" y="T3"/>
                </a:cxn>
                <a:cxn ang="0">
                  <a:pos x="T4" y="T5"/>
                </a:cxn>
                <a:cxn ang="0">
                  <a:pos x="T6" y="T7"/>
                </a:cxn>
                <a:cxn ang="0">
                  <a:pos x="T8" y="T9"/>
                </a:cxn>
              </a:cxnLst>
              <a:rect l="0" t="0" r="r" b="b"/>
              <a:pathLst>
                <a:path w="4199" h="1151">
                  <a:moveTo>
                    <a:pt x="0" y="6"/>
                  </a:moveTo>
                  <a:lnTo>
                    <a:pt x="1" y="1151"/>
                  </a:lnTo>
                  <a:lnTo>
                    <a:pt x="4199" y="1144"/>
                  </a:lnTo>
                  <a:lnTo>
                    <a:pt x="4199"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34" name="Freeform 6"/>
            <p:cNvSpPr>
              <a:spLocks/>
            </p:cNvSpPr>
            <p:nvPr userDrawn="1"/>
          </p:nvSpPr>
          <p:spPr bwMode="auto">
            <a:xfrm>
              <a:off x="6021287" y="3609655"/>
              <a:ext cx="3122713" cy="856516"/>
            </a:xfrm>
            <a:custGeom>
              <a:avLst/>
              <a:gdLst>
                <a:gd name="T0" fmla="*/ 1 w 4199"/>
                <a:gd name="T1" fmla="*/ 1153 h 1153"/>
                <a:gd name="T2" fmla="*/ 4199 w 4199"/>
                <a:gd name="T3" fmla="*/ 1147 h 1153"/>
                <a:gd name="T4" fmla="*/ 4199 w 4199"/>
                <a:gd name="T5" fmla="*/ 0 h 1153"/>
                <a:gd name="T6" fmla="*/ 0 w 4199"/>
                <a:gd name="T7" fmla="*/ 5 h 1153"/>
                <a:gd name="T8" fmla="*/ 1 w 4199"/>
                <a:gd name="T9" fmla="*/ 1153 h 1153"/>
              </a:gdLst>
              <a:ahLst/>
              <a:cxnLst>
                <a:cxn ang="0">
                  <a:pos x="T0" y="T1"/>
                </a:cxn>
                <a:cxn ang="0">
                  <a:pos x="T2" y="T3"/>
                </a:cxn>
                <a:cxn ang="0">
                  <a:pos x="T4" y="T5"/>
                </a:cxn>
                <a:cxn ang="0">
                  <a:pos x="T6" y="T7"/>
                </a:cxn>
                <a:cxn ang="0">
                  <a:pos x="T8" y="T9"/>
                </a:cxn>
              </a:cxnLst>
              <a:rect l="0" t="0" r="r" b="b"/>
              <a:pathLst>
                <a:path w="4199" h="1153">
                  <a:moveTo>
                    <a:pt x="1" y="1153"/>
                  </a:moveTo>
                  <a:lnTo>
                    <a:pt x="4199" y="1147"/>
                  </a:lnTo>
                  <a:lnTo>
                    <a:pt x="4199" y="0"/>
                  </a:lnTo>
                  <a:lnTo>
                    <a:pt x="0" y="5"/>
                  </a:lnTo>
                  <a:lnTo>
                    <a:pt x="1" y="1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grpSp>
      <p:grpSp>
        <p:nvGrpSpPr>
          <p:cNvPr id="19" name="Group 18">
            <a:extLst>
              <a:ext uri="{FF2B5EF4-FFF2-40B4-BE49-F238E27FC236}">
                <a16:creationId xmlns:a16="http://schemas.microsoft.com/office/drawing/2014/main" id="{13C64042-1989-4AA9-89AA-3A3777B5D4E2}"/>
              </a:ext>
            </a:extLst>
          </p:cNvPr>
          <p:cNvGrpSpPr>
            <a:grpSpLocks noChangeAspect="1"/>
          </p:cNvGrpSpPr>
          <p:nvPr userDrawn="1"/>
        </p:nvGrpSpPr>
        <p:grpSpPr>
          <a:xfrm>
            <a:off x="10467079" y="5925341"/>
            <a:ext cx="994621" cy="576000"/>
            <a:chOff x="307975" y="-380998"/>
            <a:chExt cx="8528050" cy="4938708"/>
          </a:xfrm>
        </p:grpSpPr>
        <p:sp>
          <p:nvSpPr>
            <p:cNvPr id="20" name="Freeform 7">
              <a:extLst>
                <a:ext uri="{FF2B5EF4-FFF2-40B4-BE49-F238E27FC236}">
                  <a16:creationId xmlns:a16="http://schemas.microsoft.com/office/drawing/2014/main" id="{A62635E9-05A6-4A4E-B3B9-5133090F552C}"/>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21" name="Freeform 7">
              <a:extLst>
                <a:ext uri="{FF2B5EF4-FFF2-40B4-BE49-F238E27FC236}">
                  <a16:creationId xmlns:a16="http://schemas.microsoft.com/office/drawing/2014/main" id="{ED15AE28-6446-47BD-9295-A1BD4C4CF8F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22" name="Freeform 8">
              <a:extLst>
                <a:ext uri="{FF2B5EF4-FFF2-40B4-BE49-F238E27FC236}">
                  <a16:creationId xmlns:a16="http://schemas.microsoft.com/office/drawing/2014/main" id="{CCF0F5A0-931D-466B-93B1-F69D4BABEEF6}"/>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23" name="Freeform 9">
              <a:extLst>
                <a:ext uri="{FF2B5EF4-FFF2-40B4-BE49-F238E27FC236}">
                  <a16:creationId xmlns:a16="http://schemas.microsoft.com/office/drawing/2014/main" id="{5C6FA30E-EB2D-4603-8045-8E1174F9EE42}"/>
                </a:ext>
              </a:extLst>
            </p:cNvPr>
            <p:cNvSpPr>
              <a:spLocks/>
            </p:cNvSpPr>
            <p:nvPr userDrawn="1"/>
          </p:nvSpPr>
          <p:spPr bwMode="auto">
            <a:xfrm>
              <a:off x="7439022" y="792163"/>
              <a:ext cx="1385887"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24" name="Freeform 10">
              <a:extLst>
                <a:ext uri="{FF2B5EF4-FFF2-40B4-BE49-F238E27FC236}">
                  <a16:creationId xmlns:a16="http://schemas.microsoft.com/office/drawing/2014/main" id="{28AD1915-51BB-4586-8BF6-6378F0663E0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25" name="Freeform 11">
              <a:extLst>
                <a:ext uri="{FF2B5EF4-FFF2-40B4-BE49-F238E27FC236}">
                  <a16:creationId xmlns:a16="http://schemas.microsoft.com/office/drawing/2014/main" id="{1B856C3E-799E-4A4A-9242-25A2FB447A52}"/>
                </a:ext>
              </a:extLst>
            </p:cNvPr>
            <p:cNvSpPr>
              <a:spLocks noEditPoints="1"/>
            </p:cNvSpPr>
            <p:nvPr userDrawn="1"/>
          </p:nvSpPr>
          <p:spPr bwMode="auto">
            <a:xfrm>
              <a:off x="307975" y="735011"/>
              <a:ext cx="2613024" cy="3822699"/>
            </a:xfrm>
            <a:custGeom>
              <a:avLst/>
              <a:gdLst>
                <a:gd name="T0" fmla="*/ 118 w 232"/>
                <a:gd name="T1" fmla="*/ 0 h 339"/>
                <a:gd name="T2" fmla="*/ 19 w 232"/>
                <a:gd name="T3" fmla="*/ 24 h 339"/>
                <a:gd name="T4" fmla="*/ 19 w 232"/>
                <a:gd name="T5" fmla="*/ 62 h 339"/>
                <a:gd name="T6" fmla="*/ 110 w 232"/>
                <a:gd name="T7" fmla="*/ 35 h 339"/>
                <a:gd name="T8" fmla="*/ 182 w 232"/>
                <a:gd name="T9" fmla="*/ 100 h 339"/>
                <a:gd name="T10" fmla="*/ 182 w 232"/>
                <a:gd name="T11" fmla="*/ 126 h 339"/>
                <a:gd name="T12" fmla="*/ 0 w 232"/>
                <a:gd name="T13" fmla="*/ 236 h 339"/>
                <a:gd name="T14" fmla="*/ 124 w 232"/>
                <a:gd name="T15" fmla="*/ 339 h 339"/>
                <a:gd name="T16" fmla="*/ 232 w 232"/>
                <a:gd name="T17" fmla="*/ 316 h 339"/>
                <a:gd name="T18" fmla="*/ 232 w 232"/>
                <a:gd name="T19" fmla="*/ 106 h 339"/>
                <a:gd name="T20" fmla="*/ 118 w 232"/>
                <a:gd name="T21" fmla="*/ 0 h 339"/>
                <a:gd name="T22" fmla="*/ 182 w 232"/>
                <a:gd name="T23" fmla="*/ 297 h 339"/>
                <a:gd name="T24" fmla="*/ 128 w 232"/>
                <a:gd name="T25" fmla="*/ 308 h 339"/>
                <a:gd name="T26" fmla="*/ 51 w 232"/>
                <a:gd name="T27" fmla="*/ 235 h 339"/>
                <a:gd name="T28" fmla="*/ 182 w 232"/>
                <a:gd name="T29" fmla="*/ 157 h 339"/>
                <a:gd name="T30" fmla="*/ 182 w 232"/>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339">
                  <a:moveTo>
                    <a:pt x="118" y="0"/>
                  </a:moveTo>
                  <a:cubicBezTo>
                    <a:pt x="73" y="0"/>
                    <a:pt x="37" y="14"/>
                    <a:pt x="19" y="24"/>
                  </a:cubicBezTo>
                  <a:cubicBezTo>
                    <a:pt x="19" y="62"/>
                    <a:pt x="19" y="62"/>
                    <a:pt x="19" y="62"/>
                  </a:cubicBezTo>
                  <a:cubicBezTo>
                    <a:pt x="37" y="52"/>
                    <a:pt x="78" y="35"/>
                    <a:pt x="110" y="35"/>
                  </a:cubicBezTo>
                  <a:cubicBezTo>
                    <a:pt x="151" y="35"/>
                    <a:pt x="182" y="50"/>
                    <a:pt x="182" y="100"/>
                  </a:cubicBezTo>
                  <a:cubicBezTo>
                    <a:pt x="182" y="126"/>
                    <a:pt x="182" y="126"/>
                    <a:pt x="182" y="126"/>
                  </a:cubicBezTo>
                  <a:cubicBezTo>
                    <a:pt x="77" y="126"/>
                    <a:pt x="0" y="150"/>
                    <a:pt x="0" y="236"/>
                  </a:cubicBezTo>
                  <a:cubicBezTo>
                    <a:pt x="0" y="296"/>
                    <a:pt x="39" y="339"/>
                    <a:pt x="124" y="339"/>
                  </a:cubicBezTo>
                  <a:cubicBezTo>
                    <a:pt x="169" y="339"/>
                    <a:pt x="207" y="330"/>
                    <a:pt x="232" y="316"/>
                  </a:cubicBezTo>
                  <a:cubicBezTo>
                    <a:pt x="232" y="106"/>
                    <a:pt x="232" y="106"/>
                    <a:pt x="232" y="106"/>
                  </a:cubicBezTo>
                  <a:cubicBezTo>
                    <a:pt x="232" y="26"/>
                    <a:pt x="178" y="0"/>
                    <a:pt x="118" y="0"/>
                  </a:cubicBezTo>
                  <a:close/>
                  <a:moveTo>
                    <a:pt x="182" y="297"/>
                  </a:moveTo>
                  <a:cubicBezTo>
                    <a:pt x="169" y="304"/>
                    <a:pt x="149" y="308"/>
                    <a:pt x="128" y="308"/>
                  </a:cubicBezTo>
                  <a:cubicBezTo>
                    <a:pt x="80" y="308"/>
                    <a:pt x="51" y="282"/>
                    <a:pt x="51" y="235"/>
                  </a:cubicBezTo>
                  <a:cubicBezTo>
                    <a:pt x="51" y="169"/>
                    <a:pt x="100" y="157"/>
                    <a:pt x="182" y="157"/>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26" name="Freeform 12">
              <a:extLst>
                <a:ext uri="{FF2B5EF4-FFF2-40B4-BE49-F238E27FC236}">
                  <a16:creationId xmlns:a16="http://schemas.microsoft.com/office/drawing/2014/main" id="{06AA5867-E783-43EB-8C26-1B84C54F15AE}"/>
                </a:ext>
              </a:extLst>
            </p:cNvPr>
            <p:cNvSpPr>
              <a:spLocks/>
            </p:cNvSpPr>
            <p:nvPr userDrawn="1"/>
          </p:nvSpPr>
          <p:spPr bwMode="auto">
            <a:xfrm>
              <a:off x="6223001" y="-380998"/>
              <a:ext cx="2613024" cy="4927593"/>
            </a:xfrm>
            <a:custGeom>
              <a:avLst/>
              <a:gdLst>
                <a:gd name="T0" fmla="*/ 163 w 232"/>
                <a:gd name="T1" fmla="*/ 402 h 437"/>
                <a:gd name="T2" fmla="*/ 88 w 232"/>
                <a:gd name="T3" fmla="*/ 337 h 437"/>
                <a:gd name="T4" fmla="*/ 88 w 232"/>
                <a:gd name="T5" fmla="*/ 0 h 437"/>
                <a:gd name="T6" fmla="*/ 37 w 232"/>
                <a:gd name="T7" fmla="*/ 17 h 437"/>
                <a:gd name="T8" fmla="*/ 38 w 232"/>
                <a:gd name="T9" fmla="*/ 104 h 437"/>
                <a:gd name="T10" fmla="*/ 0 w 232"/>
                <a:gd name="T11" fmla="*/ 104 h 437"/>
                <a:gd name="T12" fmla="*/ 0 w 232"/>
                <a:gd name="T13" fmla="*/ 138 h 437"/>
                <a:gd name="T14" fmla="*/ 38 w 232"/>
                <a:gd name="T15" fmla="*/ 138 h 437"/>
                <a:gd name="T16" fmla="*/ 38 w 232"/>
                <a:gd name="T17" fmla="*/ 331 h 437"/>
                <a:gd name="T18" fmla="*/ 152 w 232"/>
                <a:gd name="T19" fmla="*/ 437 h 437"/>
                <a:gd name="T20" fmla="*/ 232 w 232"/>
                <a:gd name="T21" fmla="*/ 422 h 437"/>
                <a:gd name="T22" fmla="*/ 232 w 232"/>
                <a:gd name="T23" fmla="*/ 384 h 437"/>
                <a:gd name="T24" fmla="*/ 163 w 232"/>
                <a:gd name="T25" fmla="*/ 40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2" h="437">
                  <a:moveTo>
                    <a:pt x="163" y="402"/>
                  </a:moveTo>
                  <a:cubicBezTo>
                    <a:pt x="122" y="402"/>
                    <a:pt x="88" y="388"/>
                    <a:pt x="88" y="337"/>
                  </a:cubicBezTo>
                  <a:cubicBezTo>
                    <a:pt x="88" y="0"/>
                    <a:pt x="88" y="0"/>
                    <a:pt x="88" y="0"/>
                  </a:cubicBezTo>
                  <a:cubicBezTo>
                    <a:pt x="37" y="17"/>
                    <a:pt x="37" y="17"/>
                    <a:pt x="37" y="17"/>
                  </a:cubicBezTo>
                  <a:cubicBezTo>
                    <a:pt x="38" y="104"/>
                    <a:pt x="38" y="104"/>
                    <a:pt x="38" y="104"/>
                  </a:cubicBezTo>
                  <a:cubicBezTo>
                    <a:pt x="0" y="104"/>
                    <a:pt x="0" y="104"/>
                    <a:pt x="0" y="104"/>
                  </a:cubicBezTo>
                  <a:cubicBezTo>
                    <a:pt x="0" y="138"/>
                    <a:pt x="0" y="138"/>
                    <a:pt x="0" y="138"/>
                  </a:cubicBezTo>
                  <a:cubicBezTo>
                    <a:pt x="38" y="138"/>
                    <a:pt x="38" y="138"/>
                    <a:pt x="38" y="138"/>
                  </a:cubicBezTo>
                  <a:cubicBezTo>
                    <a:pt x="38" y="331"/>
                    <a:pt x="38" y="331"/>
                    <a:pt x="38" y="331"/>
                  </a:cubicBezTo>
                  <a:cubicBezTo>
                    <a:pt x="38" y="411"/>
                    <a:pt x="91" y="437"/>
                    <a:pt x="152" y="437"/>
                  </a:cubicBezTo>
                  <a:cubicBezTo>
                    <a:pt x="181" y="437"/>
                    <a:pt x="207" y="431"/>
                    <a:pt x="232" y="422"/>
                  </a:cubicBezTo>
                  <a:cubicBezTo>
                    <a:pt x="232" y="384"/>
                    <a:pt x="232" y="384"/>
                    <a:pt x="232" y="384"/>
                  </a:cubicBezTo>
                  <a:cubicBezTo>
                    <a:pt x="207" y="394"/>
                    <a:pt x="184" y="402"/>
                    <a:pt x="163" y="402"/>
                  </a:cubicBez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27" name="Freeform 13">
              <a:extLst>
                <a:ext uri="{FF2B5EF4-FFF2-40B4-BE49-F238E27FC236}">
                  <a16:creationId xmlns:a16="http://schemas.microsoft.com/office/drawing/2014/main" id="{FBBDB207-A46B-4949-82A3-4374A9B431AB}"/>
                </a:ext>
              </a:extLst>
            </p:cNvPr>
            <p:cNvSpPr>
              <a:spLocks noEditPoints="1"/>
            </p:cNvSpPr>
            <p:nvPr userDrawn="1"/>
          </p:nvSpPr>
          <p:spPr bwMode="auto">
            <a:xfrm>
              <a:off x="3360735" y="735011"/>
              <a:ext cx="2625728" cy="3822699"/>
            </a:xfrm>
            <a:custGeom>
              <a:avLst/>
              <a:gdLst>
                <a:gd name="T0" fmla="*/ 118 w 233"/>
                <a:gd name="T1" fmla="*/ 0 h 339"/>
                <a:gd name="T2" fmla="*/ 19 w 233"/>
                <a:gd name="T3" fmla="*/ 24 h 339"/>
                <a:gd name="T4" fmla="*/ 19 w 233"/>
                <a:gd name="T5" fmla="*/ 61 h 339"/>
                <a:gd name="T6" fmla="*/ 110 w 233"/>
                <a:gd name="T7" fmla="*/ 35 h 339"/>
                <a:gd name="T8" fmla="*/ 182 w 233"/>
                <a:gd name="T9" fmla="*/ 99 h 339"/>
                <a:gd name="T10" fmla="*/ 182 w 233"/>
                <a:gd name="T11" fmla="*/ 125 h 339"/>
                <a:gd name="T12" fmla="*/ 0 w 233"/>
                <a:gd name="T13" fmla="*/ 236 h 339"/>
                <a:gd name="T14" fmla="*/ 124 w 233"/>
                <a:gd name="T15" fmla="*/ 339 h 339"/>
                <a:gd name="T16" fmla="*/ 233 w 233"/>
                <a:gd name="T17" fmla="*/ 315 h 339"/>
                <a:gd name="T18" fmla="*/ 232 w 233"/>
                <a:gd name="T19" fmla="*/ 105 h 339"/>
                <a:gd name="T20" fmla="*/ 118 w 233"/>
                <a:gd name="T21" fmla="*/ 0 h 339"/>
                <a:gd name="T22" fmla="*/ 182 w 233"/>
                <a:gd name="T23" fmla="*/ 297 h 339"/>
                <a:gd name="T24" fmla="*/ 129 w 233"/>
                <a:gd name="T25" fmla="*/ 308 h 339"/>
                <a:gd name="T26" fmla="*/ 51 w 233"/>
                <a:gd name="T27" fmla="*/ 235 h 339"/>
                <a:gd name="T28" fmla="*/ 182 w 233"/>
                <a:gd name="T29" fmla="*/ 156 h 339"/>
                <a:gd name="T30" fmla="*/ 182 w 233"/>
                <a:gd name="T31" fmla="*/ 2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3" h="339">
                  <a:moveTo>
                    <a:pt x="118" y="0"/>
                  </a:moveTo>
                  <a:cubicBezTo>
                    <a:pt x="74" y="0"/>
                    <a:pt x="38" y="14"/>
                    <a:pt x="19" y="24"/>
                  </a:cubicBezTo>
                  <a:cubicBezTo>
                    <a:pt x="19" y="61"/>
                    <a:pt x="19" y="61"/>
                    <a:pt x="19" y="61"/>
                  </a:cubicBezTo>
                  <a:cubicBezTo>
                    <a:pt x="37" y="51"/>
                    <a:pt x="79" y="35"/>
                    <a:pt x="110" y="35"/>
                  </a:cubicBezTo>
                  <a:cubicBezTo>
                    <a:pt x="152" y="35"/>
                    <a:pt x="182" y="49"/>
                    <a:pt x="182" y="99"/>
                  </a:cubicBezTo>
                  <a:cubicBezTo>
                    <a:pt x="182" y="125"/>
                    <a:pt x="182" y="125"/>
                    <a:pt x="182" y="125"/>
                  </a:cubicBezTo>
                  <a:cubicBezTo>
                    <a:pt x="77" y="125"/>
                    <a:pt x="0" y="149"/>
                    <a:pt x="0" y="236"/>
                  </a:cubicBezTo>
                  <a:cubicBezTo>
                    <a:pt x="0" y="296"/>
                    <a:pt x="40" y="339"/>
                    <a:pt x="124" y="339"/>
                  </a:cubicBezTo>
                  <a:cubicBezTo>
                    <a:pt x="170" y="338"/>
                    <a:pt x="208" y="329"/>
                    <a:pt x="233" y="315"/>
                  </a:cubicBezTo>
                  <a:cubicBezTo>
                    <a:pt x="232" y="105"/>
                    <a:pt x="232" y="105"/>
                    <a:pt x="232" y="105"/>
                  </a:cubicBezTo>
                  <a:cubicBezTo>
                    <a:pt x="232" y="25"/>
                    <a:pt x="179" y="0"/>
                    <a:pt x="118" y="0"/>
                  </a:cubicBezTo>
                  <a:close/>
                  <a:moveTo>
                    <a:pt x="182" y="297"/>
                  </a:moveTo>
                  <a:cubicBezTo>
                    <a:pt x="169" y="304"/>
                    <a:pt x="149" y="308"/>
                    <a:pt x="129" y="308"/>
                  </a:cubicBezTo>
                  <a:cubicBezTo>
                    <a:pt x="80" y="308"/>
                    <a:pt x="51" y="282"/>
                    <a:pt x="51" y="235"/>
                  </a:cubicBezTo>
                  <a:cubicBezTo>
                    <a:pt x="51" y="169"/>
                    <a:pt x="100" y="156"/>
                    <a:pt x="182" y="156"/>
                  </a:cubicBezTo>
                  <a:lnTo>
                    <a:pt x="182" y="297"/>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28" name="Freeform 14">
              <a:extLst>
                <a:ext uri="{FF2B5EF4-FFF2-40B4-BE49-F238E27FC236}">
                  <a16:creationId xmlns:a16="http://schemas.microsoft.com/office/drawing/2014/main" id="{87642D87-BE2B-4183-85C8-E00046E53C2F}"/>
                </a:ext>
              </a:extLst>
            </p:cNvPr>
            <p:cNvSpPr>
              <a:spLocks/>
            </p:cNvSpPr>
            <p:nvPr userDrawn="1"/>
          </p:nvSpPr>
          <p:spPr bwMode="auto">
            <a:xfrm>
              <a:off x="7439022" y="792163"/>
              <a:ext cx="1385888" cy="382584"/>
            </a:xfrm>
            <a:custGeom>
              <a:avLst/>
              <a:gdLst>
                <a:gd name="T0" fmla="*/ 0 w 873"/>
                <a:gd name="T1" fmla="*/ 0 h 241"/>
                <a:gd name="T2" fmla="*/ 0 w 873"/>
                <a:gd name="T3" fmla="*/ 241 h 241"/>
                <a:gd name="T4" fmla="*/ 873 w 873"/>
                <a:gd name="T5" fmla="*/ 234 h 241"/>
                <a:gd name="T6" fmla="*/ 873 w 873"/>
                <a:gd name="T7" fmla="*/ 0 h 241"/>
                <a:gd name="T8" fmla="*/ 0 w 873"/>
                <a:gd name="T9" fmla="*/ 0 h 241"/>
              </a:gdLst>
              <a:ahLst/>
              <a:cxnLst>
                <a:cxn ang="0">
                  <a:pos x="T0" y="T1"/>
                </a:cxn>
                <a:cxn ang="0">
                  <a:pos x="T2" y="T3"/>
                </a:cxn>
                <a:cxn ang="0">
                  <a:pos x="T4" y="T5"/>
                </a:cxn>
                <a:cxn ang="0">
                  <a:pos x="T6" y="T7"/>
                </a:cxn>
                <a:cxn ang="0">
                  <a:pos x="T8" y="T9"/>
                </a:cxn>
              </a:cxnLst>
              <a:rect l="0" t="0" r="r" b="b"/>
              <a:pathLst>
                <a:path w="873" h="241">
                  <a:moveTo>
                    <a:pt x="0" y="0"/>
                  </a:moveTo>
                  <a:lnTo>
                    <a:pt x="0" y="241"/>
                  </a:lnTo>
                  <a:lnTo>
                    <a:pt x="873" y="234"/>
                  </a:lnTo>
                  <a:lnTo>
                    <a:pt x="873" y="0"/>
                  </a:lnTo>
                  <a:lnTo>
                    <a:pt x="0" y="0"/>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sp>
          <p:nvSpPr>
            <p:cNvPr id="29" name="Freeform 15">
              <a:extLst>
                <a:ext uri="{FF2B5EF4-FFF2-40B4-BE49-F238E27FC236}">
                  <a16:creationId xmlns:a16="http://schemas.microsoft.com/office/drawing/2014/main" id="{C66BF089-3229-4A88-9996-AD1DC4E6639E}"/>
                </a:ext>
              </a:extLst>
            </p:cNvPr>
            <p:cNvSpPr>
              <a:spLocks/>
            </p:cNvSpPr>
            <p:nvPr userDrawn="1"/>
          </p:nvSpPr>
          <p:spPr bwMode="auto">
            <a:xfrm>
              <a:off x="7439022" y="1422400"/>
              <a:ext cx="1397003" cy="384173"/>
            </a:xfrm>
            <a:custGeom>
              <a:avLst/>
              <a:gdLst>
                <a:gd name="T0" fmla="*/ 0 w 880"/>
                <a:gd name="T1" fmla="*/ 242 h 242"/>
                <a:gd name="T2" fmla="*/ 880 w 880"/>
                <a:gd name="T3" fmla="*/ 235 h 242"/>
                <a:gd name="T4" fmla="*/ 880 w 880"/>
                <a:gd name="T5" fmla="*/ 0 h 242"/>
                <a:gd name="T6" fmla="*/ 0 w 880"/>
                <a:gd name="T7" fmla="*/ 0 h 242"/>
                <a:gd name="T8" fmla="*/ 0 w 880"/>
                <a:gd name="T9" fmla="*/ 242 h 242"/>
              </a:gdLst>
              <a:ahLst/>
              <a:cxnLst>
                <a:cxn ang="0">
                  <a:pos x="T0" y="T1"/>
                </a:cxn>
                <a:cxn ang="0">
                  <a:pos x="T2" y="T3"/>
                </a:cxn>
                <a:cxn ang="0">
                  <a:pos x="T4" y="T5"/>
                </a:cxn>
                <a:cxn ang="0">
                  <a:pos x="T6" y="T7"/>
                </a:cxn>
                <a:cxn ang="0">
                  <a:pos x="T8" y="T9"/>
                </a:cxn>
              </a:cxnLst>
              <a:rect l="0" t="0" r="r" b="b"/>
              <a:pathLst>
                <a:path w="880" h="242">
                  <a:moveTo>
                    <a:pt x="0" y="242"/>
                  </a:moveTo>
                  <a:lnTo>
                    <a:pt x="880" y="235"/>
                  </a:lnTo>
                  <a:lnTo>
                    <a:pt x="880" y="0"/>
                  </a:lnTo>
                  <a:lnTo>
                    <a:pt x="0" y="0"/>
                  </a:lnTo>
                  <a:lnTo>
                    <a:pt x="0" y="242"/>
                  </a:lnTo>
                  <a:close/>
                </a:path>
              </a:pathLst>
            </a:custGeom>
            <a:solidFill>
              <a:srgbClr val="00AB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400" dirty="0"/>
            </a:p>
          </p:txBody>
        </p:sp>
      </p:grpSp>
    </p:spTree>
    <p:extLst>
      <p:ext uri="{BB962C8B-B14F-4D97-AF65-F5344CB8AC3E}">
        <p14:creationId xmlns:p14="http://schemas.microsoft.com/office/powerpoint/2010/main" val="1184868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EF8F071-7A91-D345-96A5-1673F72D07BE}" type="datetimeFigureOut">
              <a:rPr lang="en-US" smtClean="0"/>
              <a:t>6/23/26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569116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F8F071-7A91-D345-96A5-1673F72D07BE}" type="datetimeFigureOut">
              <a:rPr lang="en-US" smtClean="0"/>
              <a:t>6/23/26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88901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3EF8F071-7A91-D345-96A5-1673F72D07BE}" type="datetimeFigureOut">
              <a:rPr lang="en-US" smtClean="0"/>
              <a:t>6/23/26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660269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3EF8F071-7A91-D345-96A5-1673F72D07BE}" type="datetimeFigureOut">
              <a:rPr lang="en-US" smtClean="0"/>
              <a:t>6/23/26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3603440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3EF8F071-7A91-D345-96A5-1673F72D07BE}" type="datetimeFigureOut">
              <a:rPr lang="en-US" smtClean="0"/>
              <a:t>6/23/26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2685261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8F071-7A91-D345-96A5-1673F72D07BE}" type="datetimeFigureOut">
              <a:rPr lang="en-US" smtClean="0"/>
              <a:t>6/23/26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958429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6/23/26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431318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EF8F071-7A91-D345-96A5-1673F72D07BE}" type="datetimeFigureOut">
              <a:rPr lang="en-US" smtClean="0"/>
              <a:t>6/23/26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FB4C1-139D-2947-9CFB-DDF77CB62505}" type="slidenum">
              <a:rPr lang="en-US" smtClean="0"/>
              <a:t>‹#›</a:t>
            </a:fld>
            <a:endParaRPr lang="en-US"/>
          </a:p>
        </p:txBody>
      </p:sp>
    </p:spTree>
    <p:extLst>
      <p:ext uri="{BB962C8B-B14F-4D97-AF65-F5344CB8AC3E}">
        <p14:creationId xmlns:p14="http://schemas.microsoft.com/office/powerpoint/2010/main" val="1295498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8F071-7A91-D345-96A5-1673F72D07BE}" type="datetimeFigureOut">
              <a:rPr lang="en-US" smtClean="0"/>
              <a:t>6/23/26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EFB4C1-139D-2947-9CFB-DDF77CB62505}" type="slidenum">
              <a:rPr lang="en-US" smtClean="0"/>
              <a:t>‹#›</a:t>
            </a:fld>
            <a:endParaRPr lang="en-US"/>
          </a:p>
        </p:txBody>
      </p:sp>
    </p:spTree>
    <p:extLst>
      <p:ext uri="{BB962C8B-B14F-4D97-AF65-F5344CB8AC3E}">
        <p14:creationId xmlns:p14="http://schemas.microsoft.com/office/powerpoint/2010/main" val="2226009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slideLayout" Target="../slideLayouts/slideLayout2.xml"/><Relationship Id="rId1" Type="http://schemas.openxmlformats.org/officeDocument/2006/relationships/video" Target="https://www.youtube.com/embed/_lyhvMjDacg?feature=oembed" TargetMode="External"/><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mailto:AIdan.Batey@newdur.ac.uk" TargetMode="External"/><Relationship Id="rId5" Type="http://schemas.openxmlformats.org/officeDocument/2006/relationships/hyperlink" Target="mailto:Helen.Griffin@newdur.ac.uk"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building with snow on the ground&#10;&#10;Description automatically generated">
            <a:extLst>
              <a:ext uri="{FF2B5EF4-FFF2-40B4-BE49-F238E27FC236}">
                <a16:creationId xmlns:a16="http://schemas.microsoft.com/office/drawing/2014/main" id="{8B18B4AC-5D6A-4E42-AC5C-C398212F93B8}"/>
              </a:ext>
            </a:extLst>
          </p:cNvPr>
          <p:cNvPicPr>
            <a:picLocks noChangeAspect="1"/>
          </p:cNvPicPr>
          <p:nvPr/>
        </p:nvPicPr>
        <p:blipFill>
          <a:blip r:embed="rId3"/>
          <a:stretch>
            <a:fillRect/>
          </a:stretch>
        </p:blipFill>
        <p:spPr>
          <a:xfrm>
            <a:off x="0" y="0"/>
            <a:ext cx="12191999" cy="6858000"/>
          </a:xfrm>
          <a:prstGeom prst="rect">
            <a:avLst/>
          </a:prstGeom>
        </p:spPr>
      </p:pic>
      <p:sp>
        <p:nvSpPr>
          <p:cNvPr id="7" name="TextBox 6">
            <a:extLst>
              <a:ext uri="{FF2B5EF4-FFF2-40B4-BE49-F238E27FC236}">
                <a16:creationId xmlns:a16="http://schemas.microsoft.com/office/drawing/2014/main" id="{1D4FBF7D-71FC-E545-BDCB-D2F6434C2AA6}"/>
              </a:ext>
            </a:extLst>
          </p:cNvPr>
          <p:cNvSpPr txBox="1"/>
          <p:nvPr/>
        </p:nvSpPr>
        <p:spPr>
          <a:xfrm>
            <a:off x="575074" y="1720840"/>
            <a:ext cx="6590097" cy="2308324"/>
          </a:xfrm>
          <a:prstGeom prst="rect">
            <a:avLst/>
          </a:prstGeom>
          <a:noFill/>
        </p:spPr>
        <p:txBody>
          <a:bodyPr wrap="square" rtlCol="0">
            <a:spAutoFit/>
          </a:bodyPr>
          <a:lstStyle/>
          <a:p>
            <a:r>
              <a:rPr lang="en-US" sz="7200" b="1" dirty="0">
                <a:solidFill>
                  <a:schemeClr val="bg1"/>
                </a:solidFill>
                <a:latin typeface="Poppins" pitchFamily="2" charset="77"/>
                <a:cs typeface="Poppins" pitchFamily="2" charset="77"/>
              </a:rPr>
              <a:t>Always Top Performing</a:t>
            </a:r>
          </a:p>
        </p:txBody>
      </p:sp>
    </p:spTree>
    <p:extLst>
      <p:ext uri="{BB962C8B-B14F-4D97-AF65-F5344CB8AC3E}">
        <p14:creationId xmlns:p14="http://schemas.microsoft.com/office/powerpoint/2010/main" val="1434851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E5B0CE-0279-4273-8E05-857FF04ED4E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1577381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A0B546-DE22-0B88-B6BC-BA77F8E79AC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87861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C00FD1-D01C-6A0D-0AC9-5D9CF5AE5620}"/>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96717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8DF3CA-1B65-87F6-A17E-1E13F2FBCE8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84839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D00198-1F03-23EC-D13A-13F5A95C81AA}"/>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34514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BC6AC7D-7D7D-F547-A41E-836FE19764C4}"/>
              </a:ext>
            </a:extLst>
          </p:cNvPr>
          <p:cNvSpPr txBox="1"/>
          <p:nvPr/>
        </p:nvSpPr>
        <p:spPr>
          <a:xfrm>
            <a:off x="721196" y="711424"/>
            <a:ext cx="8308504" cy="1754326"/>
          </a:xfrm>
          <a:prstGeom prst="rect">
            <a:avLst/>
          </a:prstGeom>
          <a:noFill/>
        </p:spPr>
        <p:txBody>
          <a:bodyPr wrap="square" rtlCol="0">
            <a:spAutoFit/>
          </a:bodyPr>
          <a:lstStyle/>
          <a:p>
            <a:r>
              <a:rPr lang="en-US" sz="5400" b="1">
                <a:latin typeface="Poppins SemiBold" panose="00000700000000000000" pitchFamily="2" charset="0"/>
                <a:cs typeface="Poppins SemiBold" panose="00000700000000000000" pitchFamily="2" charset="0"/>
              </a:rPr>
              <a:t>Media Student Expectations</a:t>
            </a:r>
            <a:endParaRPr lang="en-US" sz="5400" b="1" dirty="0">
              <a:latin typeface="Poppins SemiBold" panose="00000700000000000000" pitchFamily="2" charset="0"/>
              <a:cs typeface="Poppins SemiBold" panose="00000700000000000000" pitchFamily="2" charset="0"/>
            </a:endParaRPr>
          </a:p>
        </p:txBody>
      </p:sp>
      <p:sp>
        <p:nvSpPr>
          <p:cNvPr id="2" name="TextBox 1">
            <a:extLst>
              <a:ext uri="{FF2B5EF4-FFF2-40B4-BE49-F238E27FC236}">
                <a16:creationId xmlns:a16="http://schemas.microsoft.com/office/drawing/2014/main" id="{0D1CE9A1-C506-46F6-930A-2815ECFDB4B5}"/>
              </a:ext>
            </a:extLst>
          </p:cNvPr>
          <p:cNvSpPr txBox="1"/>
          <p:nvPr/>
        </p:nvSpPr>
        <p:spPr>
          <a:xfrm>
            <a:off x="721196" y="2184301"/>
            <a:ext cx="8941550" cy="3103542"/>
          </a:xfrm>
          <a:prstGeom prst="rect">
            <a:avLst/>
          </a:prstGeom>
          <a:noFill/>
        </p:spPr>
        <p:txBody>
          <a:bodyPr wrap="square" lIns="91440" tIns="45720" rIns="91440" bIns="45720" rtlCol="0" anchor="t">
            <a:spAutoFit/>
          </a:bodyPr>
          <a:lstStyle/>
          <a:p>
            <a:pPr>
              <a:lnSpc>
                <a:spcPct val="150000"/>
              </a:lnSpc>
              <a:spcAft>
                <a:spcPts val="600"/>
              </a:spcAft>
              <a:buClr>
                <a:srgbClr val="D15559"/>
              </a:buClr>
            </a:pPr>
            <a:endParaRPr lang="en-US" sz="1600">
              <a:latin typeface="Source Sans Pro" panose="020B0503030403020204" pitchFamily="34" charset="0"/>
              <a:ea typeface="Source Sans Pro" panose="020B0503030403020204" pitchFamily="34" charset="0"/>
              <a:cs typeface="Poppins SemiBold" pitchFamily="2" charset="77"/>
            </a:endParaRPr>
          </a:p>
          <a:p>
            <a:pPr>
              <a:lnSpc>
                <a:spcPct val="150000"/>
              </a:lnSpc>
              <a:spcAft>
                <a:spcPts val="600"/>
              </a:spcAft>
              <a:buClr>
                <a:srgbClr val="D15559"/>
              </a:buClr>
            </a:pPr>
            <a:r>
              <a:rPr lang="en-US" sz="1600" b="1" spc="-150">
                <a:solidFill>
                  <a:srgbClr val="2A7DE1"/>
                </a:solidFill>
                <a:latin typeface="Poppins SemiBold"/>
                <a:ea typeface="Source Sans Pro"/>
                <a:cs typeface="Poppins SemiBold"/>
              </a:rPr>
              <a:t>&gt;&gt;</a:t>
            </a:r>
            <a:r>
              <a:rPr lang="en-US" sz="1600" b="1">
                <a:solidFill>
                  <a:srgbClr val="2A7DE1"/>
                </a:solidFill>
                <a:latin typeface="Poppins SemiBold"/>
                <a:ea typeface="Source Sans Pro"/>
                <a:cs typeface="Poppins SemiBold"/>
              </a:rPr>
              <a:t> </a:t>
            </a:r>
            <a:r>
              <a:rPr lang="en-US" sz="1600">
                <a:latin typeface="Source Sans Pro"/>
                <a:ea typeface="Source Sans Pro"/>
                <a:cs typeface="Poppins SemiBold"/>
              </a:rPr>
              <a:t>You take pride in your work and have a positive attitude</a:t>
            </a:r>
          </a:p>
          <a:p>
            <a:pPr>
              <a:lnSpc>
                <a:spcPct val="150000"/>
              </a:lnSpc>
              <a:spcAft>
                <a:spcPts val="600"/>
              </a:spcAft>
              <a:buClr>
                <a:srgbClr val="D15559"/>
              </a:buClr>
            </a:pPr>
            <a:r>
              <a:rPr lang="en-US" sz="1600" b="1" spc="-150">
                <a:solidFill>
                  <a:srgbClr val="0070C0"/>
                </a:solidFill>
                <a:latin typeface="Poppins SemiBold"/>
                <a:ea typeface="Source Sans Pro"/>
                <a:cs typeface="Poppins SemiBold"/>
              </a:rPr>
              <a:t>&gt;&gt;</a:t>
            </a:r>
            <a:r>
              <a:rPr lang="en-US" sz="1600" b="1">
                <a:solidFill>
                  <a:srgbClr val="0070C0"/>
                </a:solidFill>
                <a:latin typeface="Poppins SemiBold"/>
                <a:ea typeface="Source Sans Pro"/>
                <a:cs typeface="Poppins SemiBold"/>
              </a:rPr>
              <a:t> </a:t>
            </a:r>
            <a:r>
              <a:rPr lang="en-US" sz="1600">
                <a:latin typeface="Source Sans Pro"/>
                <a:ea typeface="Source Sans Pro"/>
                <a:cs typeface="Poppins SemiBold"/>
              </a:rPr>
              <a:t>You come to lessons prepared for work and meet all of your deadlines</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only use mobile devices in learning sessions when directed</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use all forms of social media in a positive way</a:t>
            </a:r>
          </a:p>
          <a:p>
            <a:pPr>
              <a:lnSpc>
                <a:spcPct val="150000"/>
              </a:lnSpc>
              <a:spcAft>
                <a:spcPts val="600"/>
              </a:spcAft>
              <a:buClr>
                <a:srgbClr val="D15559"/>
              </a:buClr>
            </a:pPr>
            <a:r>
              <a:rPr lang="en-US" sz="1600" b="1" spc="-150">
                <a:solidFill>
                  <a:srgbClr val="0070C0"/>
                </a:solidFill>
                <a:latin typeface="Poppins SemiBold" pitchFamily="2" charset="77"/>
                <a:ea typeface="Source Sans Pro" panose="020B0503030403020204" pitchFamily="34" charset="0"/>
                <a:cs typeface="Poppins SemiBold" pitchFamily="2" charset="77"/>
              </a:rPr>
              <a:t>&gt;&gt; </a:t>
            </a:r>
            <a:r>
              <a:rPr lang="en-US" sz="1600">
                <a:latin typeface="Source Sans Pro" panose="020B0503030403020204" pitchFamily="34" charset="0"/>
                <a:ea typeface="Source Sans Pro" panose="020B0503030403020204" pitchFamily="34" charset="0"/>
                <a:cs typeface="Poppins SemiBold" pitchFamily="2" charset="77"/>
              </a:rPr>
              <a:t>You take pride in your work and have a positive attitude</a:t>
            </a:r>
          </a:p>
          <a:p>
            <a:pPr>
              <a:lnSpc>
                <a:spcPct val="150000"/>
              </a:lnSpc>
              <a:spcAft>
                <a:spcPts val="600"/>
              </a:spcAft>
              <a:buClr>
                <a:srgbClr val="D15559"/>
              </a:buClr>
            </a:pPr>
            <a:r>
              <a:rPr lang="en-US" sz="1600" b="1">
                <a:solidFill>
                  <a:srgbClr val="2A7DE1"/>
                </a:solidFill>
                <a:latin typeface="Source Sans Pro"/>
                <a:ea typeface="Source Sans Pro"/>
                <a:cs typeface="Poppins SemiBold"/>
              </a:rPr>
              <a:t> The College has a zero tolerance with regards to bullying and drugs</a:t>
            </a:r>
            <a:endParaRPr lang="en-US" sz="1600" b="1" dirty="0">
              <a:solidFill>
                <a:srgbClr val="2A7DE1"/>
              </a:solidFill>
              <a:latin typeface="Source Sans Pro"/>
              <a:ea typeface="Source Sans Pro"/>
              <a:cs typeface="Poppins SemiBold"/>
            </a:endParaRPr>
          </a:p>
        </p:txBody>
      </p:sp>
      <p:pic>
        <p:nvPicPr>
          <p:cNvPr id="3" name="Picture 2">
            <a:extLst>
              <a:ext uri="{FF2B5EF4-FFF2-40B4-BE49-F238E27FC236}">
                <a16:creationId xmlns:a16="http://schemas.microsoft.com/office/drawing/2014/main" id="{72807282-1844-7715-5CDC-8F0CAACEB5FF}"/>
              </a:ext>
            </a:extLst>
          </p:cNvPr>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l="6148"/>
          <a:stretch>
            <a:fillRect/>
          </a:stretch>
        </p:blipFill>
        <p:spPr>
          <a:xfrm>
            <a:off x="7529513" y="-87899"/>
            <a:ext cx="5129212" cy="8197836"/>
          </a:xfrm>
          <a:prstGeom prst="rect">
            <a:avLst/>
          </a:prstGeom>
        </p:spPr>
      </p:pic>
    </p:spTree>
    <p:extLst>
      <p:ext uri="{BB962C8B-B14F-4D97-AF65-F5344CB8AC3E}">
        <p14:creationId xmlns:p14="http://schemas.microsoft.com/office/powerpoint/2010/main" val="3512963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4A5658-B65F-6481-C8FB-0FA474A57A5C}"/>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143498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509828-8E6D-2C79-63D1-24BD8370646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014735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429002" y="0"/>
            <a:ext cx="1762998" cy="6858000"/>
          </a:xfrm>
          <a:prstGeom prst="rect">
            <a:avLst/>
          </a:prstGeom>
        </p:spPr>
      </p:pic>
      <p:sp>
        <p:nvSpPr>
          <p:cNvPr id="14" name="Rectangle 13">
            <a:extLst>
              <a:ext uri="{FF2B5EF4-FFF2-40B4-BE49-F238E27FC236}">
                <a16:creationId xmlns:a16="http://schemas.microsoft.com/office/drawing/2014/main" id="{EB31251A-9D5F-684F-BAB2-9A4BDECA9FD4}"/>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person with long hair in red and blue light&#10;&#10;Description automatically generated">
            <a:extLst>
              <a:ext uri="{FF2B5EF4-FFF2-40B4-BE49-F238E27FC236}">
                <a16:creationId xmlns:a16="http://schemas.microsoft.com/office/drawing/2014/main" id="{2DE5C1D3-4D6C-5792-D498-D3FD30A796DC}"/>
              </a:ext>
            </a:extLst>
          </p:cNvPr>
          <p:cNvPicPr>
            <a:picLocks noChangeAspect="1"/>
          </p:cNvPicPr>
          <p:nvPr/>
        </p:nvPicPr>
        <p:blipFill>
          <a:blip r:embed="rId4"/>
          <a:stretch>
            <a:fillRect/>
          </a:stretch>
        </p:blipFill>
        <p:spPr>
          <a:xfrm>
            <a:off x="5880530" y="0"/>
            <a:ext cx="715086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567822" y="876540"/>
            <a:ext cx="6331116" cy="1446550"/>
          </a:xfrm>
          <a:prstGeom prst="rect">
            <a:avLst/>
          </a:prstGeom>
          <a:noFill/>
        </p:spPr>
        <p:txBody>
          <a:bodyPr wrap="square" rtlCol="0">
            <a:spAutoFit/>
          </a:bodyPr>
          <a:lstStyle/>
          <a:p>
            <a:r>
              <a:rPr lang="en-US" sz="4400" b="1" i="1" dirty="0">
                <a:solidFill>
                  <a:schemeClr val="bg1"/>
                </a:solidFill>
                <a:latin typeface="Poppins" pitchFamily="2" charset="77"/>
                <a:cs typeface="Poppins" pitchFamily="2" charset="77"/>
              </a:rPr>
              <a:t>WHAT TO BRING WITH YOU ON DAY ONE</a:t>
            </a:r>
          </a:p>
        </p:txBody>
      </p:sp>
      <p:sp>
        <p:nvSpPr>
          <p:cNvPr id="9" name="TextBox 8">
            <a:extLst>
              <a:ext uri="{FF2B5EF4-FFF2-40B4-BE49-F238E27FC236}">
                <a16:creationId xmlns:a16="http://schemas.microsoft.com/office/drawing/2014/main" id="{0F962EE0-F775-A049-B115-103909D4783F}"/>
              </a:ext>
            </a:extLst>
          </p:cNvPr>
          <p:cNvSpPr txBox="1"/>
          <p:nvPr/>
        </p:nvSpPr>
        <p:spPr>
          <a:xfrm>
            <a:off x="567822" y="2445363"/>
            <a:ext cx="6490203" cy="4570482"/>
          </a:xfrm>
          <a:prstGeom prst="rect">
            <a:avLst/>
          </a:prstGeom>
          <a:noFill/>
        </p:spPr>
        <p:txBody>
          <a:bodyPr wrap="square" lIns="91440" tIns="45720" rIns="91440" bIns="45720" rtlCol="0" anchor="t">
            <a:spAutoFit/>
          </a:bodyPr>
          <a:lstStyle/>
          <a:p>
            <a:r>
              <a:rPr lang="en-US" sz="2000" b="1" spc="-150" dirty="0">
                <a:solidFill>
                  <a:srgbClr val="2A7DE1"/>
                </a:solidFill>
                <a:latin typeface="Poppins SemiBold"/>
                <a:ea typeface="Source Sans Pro"/>
                <a:cs typeface="Poppins SemiBold"/>
              </a:rPr>
              <a:t>&gt;&gt;  </a:t>
            </a:r>
            <a:r>
              <a:rPr lang="en-GB" sz="2000" dirty="0">
                <a:solidFill>
                  <a:schemeClr val="bg1"/>
                </a:solidFill>
                <a:latin typeface="Source Sans Pro"/>
                <a:ea typeface="Source Sans Pro"/>
              </a:rPr>
              <a:t>Statement of Results / Certificates</a:t>
            </a:r>
          </a:p>
          <a:p>
            <a:endParaRPr lang="en-US" sz="2000" dirty="0">
              <a:solidFill>
                <a:schemeClr val="bg1"/>
              </a:solidFill>
              <a:latin typeface="Calibri"/>
              <a:ea typeface="Source Sans Pro"/>
              <a:cs typeface="Calibri"/>
            </a:endParaRPr>
          </a:p>
          <a:p>
            <a:r>
              <a:rPr lang="en-US" sz="2000" b="1" spc="-150" dirty="0">
                <a:solidFill>
                  <a:srgbClr val="2A7DE1"/>
                </a:solidFill>
                <a:latin typeface="Poppins SemiBold"/>
                <a:ea typeface="Source Sans Pro"/>
                <a:cs typeface="Poppins SemiBold"/>
              </a:rPr>
              <a:t>&gt;&gt;  </a:t>
            </a:r>
            <a:r>
              <a:rPr lang="en-GB" sz="2000" dirty="0">
                <a:solidFill>
                  <a:schemeClr val="bg1"/>
                </a:solidFill>
                <a:latin typeface="Source Sans Pro" panose="020B0503030403020204" pitchFamily="34" charset="0"/>
                <a:ea typeface="Source Sans Pro" panose="020B0503030403020204" pitchFamily="34" charset="0"/>
              </a:rPr>
              <a:t>Pen &amp; Notepad</a:t>
            </a:r>
          </a:p>
          <a:p>
            <a:endParaRPr lang="en-US" sz="2000" b="1" spc="-150" dirty="0">
              <a:solidFill>
                <a:srgbClr val="2A7DE1"/>
              </a:solidFill>
              <a:latin typeface="Poppins SemiBold"/>
              <a:ea typeface="Source Sans Pro"/>
              <a:cs typeface="Poppins SemiBold"/>
            </a:endParaRPr>
          </a:p>
          <a:p>
            <a:r>
              <a:rPr lang="en-US" sz="2000" b="1" spc="-150" dirty="0">
                <a:solidFill>
                  <a:srgbClr val="2A7DE1"/>
                </a:solidFill>
                <a:latin typeface="Poppins SemiBold"/>
                <a:ea typeface="Source Sans Pro"/>
                <a:cs typeface="Poppins SemiBold"/>
              </a:rPr>
              <a:t>&gt;&gt;  </a:t>
            </a:r>
            <a:r>
              <a:rPr lang="en-GB" sz="2000" dirty="0">
                <a:solidFill>
                  <a:schemeClr val="bg1"/>
                </a:solidFill>
                <a:latin typeface="Source Sans Pro" panose="020B0503030403020204" pitchFamily="34" charset="0"/>
                <a:ea typeface="Source Sans Pro" panose="020B0503030403020204" pitchFamily="34" charset="0"/>
              </a:rPr>
              <a:t>Headphones (wired)</a:t>
            </a:r>
          </a:p>
          <a:p>
            <a:endParaRPr lang="en-US" sz="2000" b="1" spc="-150" dirty="0">
              <a:solidFill>
                <a:srgbClr val="2A7DE1"/>
              </a:solidFill>
              <a:latin typeface="Poppins SemiBold"/>
              <a:ea typeface="Source Sans Pro"/>
              <a:cs typeface="Poppins SemiBold"/>
            </a:endParaRPr>
          </a:p>
          <a:p>
            <a:r>
              <a:rPr lang="en-US" sz="2000" b="1" spc="-150" dirty="0">
                <a:solidFill>
                  <a:srgbClr val="2A7DE1"/>
                </a:solidFill>
                <a:latin typeface="Poppins SemiBold"/>
                <a:ea typeface="Source Sans Pro"/>
                <a:cs typeface="Poppins SemiBold"/>
              </a:rPr>
              <a:t>&gt;&gt;  </a:t>
            </a:r>
            <a:r>
              <a:rPr lang="en-GB" sz="2000" dirty="0">
                <a:solidFill>
                  <a:schemeClr val="bg1"/>
                </a:solidFill>
                <a:latin typeface="Source Sans Pro"/>
                <a:ea typeface="Source Sans Pro"/>
              </a:rPr>
              <a:t>SD Card (not a micro-SD, 32gb minimum)</a:t>
            </a:r>
            <a:endParaRPr lang="en-GB" sz="2000" dirty="0">
              <a:solidFill>
                <a:schemeClr val="bg1"/>
              </a:solidFill>
              <a:latin typeface="Source Sans Pro" panose="020B0503030403020204" pitchFamily="34" charset="0"/>
              <a:ea typeface="Source Sans Pro" panose="020B0503030403020204" pitchFamily="34" charset="0"/>
            </a:endParaRPr>
          </a:p>
          <a:p>
            <a:endParaRPr lang="en-US" sz="2000" b="1" spc="-150" dirty="0">
              <a:solidFill>
                <a:srgbClr val="2A7DE1"/>
              </a:solidFill>
              <a:latin typeface="Poppins SemiBold"/>
              <a:ea typeface="Source Sans Pro"/>
              <a:cs typeface="Poppins SemiBold"/>
            </a:endParaRPr>
          </a:p>
          <a:p>
            <a:r>
              <a:rPr lang="en-US" sz="2000" b="1" spc="-150" dirty="0">
                <a:solidFill>
                  <a:srgbClr val="2A7DE1"/>
                </a:solidFill>
                <a:latin typeface="Poppins SemiBold"/>
                <a:ea typeface="Source Sans Pro"/>
                <a:cs typeface="Poppins SemiBold"/>
              </a:rPr>
              <a:t>&gt;&gt;  </a:t>
            </a:r>
            <a:r>
              <a:rPr lang="en-GB" sz="2000" dirty="0">
                <a:solidFill>
                  <a:schemeClr val="bg1"/>
                </a:solidFill>
                <a:latin typeface="Source Sans Pro"/>
                <a:ea typeface="Source Sans Pro"/>
              </a:rPr>
              <a:t>Teams &amp; OneDrive apps installed on mobile phone</a:t>
            </a:r>
          </a:p>
          <a:p>
            <a:endParaRPr lang="en-US" sz="2000" b="1" spc="-150" dirty="0">
              <a:solidFill>
                <a:srgbClr val="2A7DE1"/>
              </a:solidFill>
              <a:latin typeface="Poppins SemiBold"/>
              <a:ea typeface="Source Sans Pro"/>
              <a:cs typeface="Poppins SemiBold"/>
            </a:endParaRPr>
          </a:p>
          <a:p>
            <a:r>
              <a:rPr lang="en-US" sz="2000" b="1" spc="-150" dirty="0">
                <a:solidFill>
                  <a:srgbClr val="2A7DE1"/>
                </a:solidFill>
                <a:latin typeface="Poppins SemiBold"/>
                <a:ea typeface="Source Sans Pro"/>
                <a:cs typeface="Poppins SemiBold"/>
              </a:rPr>
              <a:t>&gt;&gt;  </a:t>
            </a:r>
            <a:r>
              <a:rPr lang="en-GB" sz="2000" dirty="0">
                <a:solidFill>
                  <a:schemeClr val="bg1"/>
                </a:solidFill>
                <a:latin typeface="Source Sans Pro"/>
                <a:ea typeface="Source Sans Pro"/>
              </a:rPr>
              <a:t>Positive attitude</a:t>
            </a:r>
          </a:p>
          <a:p>
            <a:br>
              <a:rPr lang="en-GB" sz="2000" dirty="0">
                <a:solidFill>
                  <a:schemeClr val="bg1"/>
                </a:solidFill>
                <a:latin typeface="Source Sans Pro"/>
                <a:ea typeface="Source Sans Pro"/>
              </a:rPr>
            </a:br>
            <a:endParaRPr lang="en-GB" sz="2000" dirty="0">
              <a:solidFill>
                <a:schemeClr val="bg1"/>
              </a:solidFill>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endParaRPr lang="en-GB" sz="2000" dirty="0">
              <a:latin typeface="Source Sans Pro" panose="020B0503030403020204" pitchFamily="34" charset="0"/>
              <a:ea typeface="Source Sans Pro" panose="020B0503030403020204" pitchFamily="34" charset="0"/>
            </a:endParaRPr>
          </a:p>
          <a:p>
            <a:endParaRPr lang="en-GB" sz="1100" dirty="0">
              <a:solidFill>
                <a:schemeClr val="bg1"/>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2183444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AF5C11-A063-62FF-D006-1F86D5BC028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17747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ark, person, sitting, street&#10;&#10;Description automatically generated">
            <a:extLst>
              <a:ext uri="{FF2B5EF4-FFF2-40B4-BE49-F238E27FC236}">
                <a16:creationId xmlns:a16="http://schemas.microsoft.com/office/drawing/2014/main" id="{2A9147AD-69D2-5940-912D-DCA15A9C1E22}"/>
              </a:ext>
            </a:extLst>
          </p:cNvPr>
          <p:cNvPicPr>
            <a:picLocks noChangeAspect="1"/>
          </p:cNvPicPr>
          <p:nvPr/>
        </p:nvPicPr>
        <p:blipFill>
          <a:blip r:embed="rId3"/>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62456" y="2644170"/>
            <a:ext cx="7183470" cy="2123658"/>
          </a:xfrm>
          <a:prstGeom prst="rect">
            <a:avLst/>
          </a:prstGeom>
          <a:noFill/>
        </p:spPr>
        <p:txBody>
          <a:bodyPr wrap="square" lIns="91440" tIns="45720" rIns="91440" bIns="45720" rtlCol="0" anchor="t">
            <a:spAutoFit/>
          </a:bodyPr>
          <a:lstStyle/>
          <a:p>
            <a:pPr algn="l"/>
            <a:r>
              <a:rPr lang="en-US" sz="2400" b="1" dirty="0">
                <a:solidFill>
                  <a:schemeClr val="bg1"/>
                </a:solidFill>
                <a:latin typeface="Poppins SemiBold" pitchFamily="2" charset="77"/>
                <a:cs typeface="Poppins SemiBold" pitchFamily="2" charset="77"/>
              </a:rPr>
              <a:t>Level 2 Creative Media Skills</a:t>
            </a:r>
          </a:p>
          <a:p>
            <a:r>
              <a:rPr lang="en-US" sz="2400" b="1" dirty="0">
                <a:solidFill>
                  <a:schemeClr val="bg1"/>
                </a:solidFill>
                <a:latin typeface="Poppins SemiBold"/>
                <a:cs typeface="Poppins SemiBold"/>
              </a:rPr>
              <a:t>Level 3 Creative Media Practice</a:t>
            </a:r>
            <a:br>
              <a:rPr lang="en-US" sz="2400" b="1" dirty="0">
                <a:solidFill>
                  <a:schemeClr val="bg1"/>
                </a:solidFill>
                <a:latin typeface="Poppins SemiBold"/>
                <a:cs typeface="Poppins SemiBold"/>
              </a:rPr>
            </a:br>
            <a:r>
              <a:rPr lang="en-US" sz="2400" b="1" dirty="0">
                <a:solidFill>
                  <a:schemeClr val="bg1"/>
                </a:solidFill>
                <a:latin typeface="Poppins SemiBold"/>
                <a:cs typeface="Poppins SemiBold"/>
              </a:rPr>
              <a:t>Level 3 Creative Media Practice </a:t>
            </a:r>
            <a:r>
              <a:rPr lang="en-US" sz="1200" b="1" dirty="0">
                <a:solidFill>
                  <a:schemeClr val="bg1"/>
                </a:solidFill>
                <a:latin typeface="Poppins SemiBold"/>
                <a:cs typeface="Poppins SemiBold"/>
              </a:rPr>
              <a:t>(Photography)</a:t>
            </a:r>
            <a:endParaRPr lang="en-US" sz="1200" b="1" dirty="0">
              <a:solidFill>
                <a:schemeClr val="bg1"/>
              </a:solidFill>
              <a:latin typeface="Poppins SemiBold" pitchFamily="2" charset="77"/>
              <a:cs typeface="Poppins SemiBold" pitchFamily="2" charset="77"/>
            </a:endParaRPr>
          </a:p>
          <a:p>
            <a:pPr algn="l"/>
            <a:endParaRPr lang="en-GB" sz="2000" b="1" dirty="0">
              <a:solidFill>
                <a:schemeClr val="bg1"/>
              </a:solidFill>
              <a:latin typeface="Poppins SemiBold" pitchFamily="2" charset="77"/>
              <a:cs typeface="Poppins SemiBold" pitchFamily="2" charset="77"/>
            </a:endParaRPr>
          </a:p>
          <a:p>
            <a:pPr algn="l"/>
            <a:r>
              <a:rPr lang="en-GB" sz="2000" b="1" dirty="0">
                <a:solidFill>
                  <a:schemeClr val="bg1"/>
                </a:solidFill>
                <a:latin typeface="Poppins SemiBold" pitchFamily="2" charset="77"/>
                <a:cs typeface="Poppins SemiBold" pitchFamily="2" charset="77"/>
              </a:rPr>
              <a:t>Prospective Students, Family &amp; Friends Information Evening</a:t>
            </a:r>
          </a:p>
        </p:txBody>
      </p:sp>
    </p:spTree>
    <p:extLst>
      <p:ext uri="{BB962C8B-B14F-4D97-AF65-F5344CB8AC3E}">
        <p14:creationId xmlns:p14="http://schemas.microsoft.com/office/powerpoint/2010/main" val="3456699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1230E0-87A2-1A1B-4B30-2992C62D0921}"/>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026985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2D3437-56DC-5396-5F81-968DF563A97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0790486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D373145-75ED-7341-A556-FC0EC0453E9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212503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54B831-F9B1-CBCF-E739-DA586686568D}"/>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1337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shape&#10;&#10;Description automatically generated">
            <a:extLst>
              <a:ext uri="{FF2B5EF4-FFF2-40B4-BE49-F238E27FC236}">
                <a16:creationId xmlns:a16="http://schemas.microsoft.com/office/drawing/2014/main" id="{395E5418-FA98-B66C-9E84-254607DC5160}"/>
              </a:ext>
            </a:extLst>
          </p:cNvPr>
          <p:cNvPicPr>
            <a:picLocks noChangeAspect="1"/>
          </p:cNvPicPr>
          <p:nvPr/>
        </p:nvPicPr>
        <p:blipFill>
          <a:blip r:embed="rId3"/>
          <a:stretch>
            <a:fillRect/>
          </a:stretch>
        </p:blipFill>
        <p:spPr>
          <a:xfrm>
            <a:off x="2467" y="0"/>
            <a:ext cx="12187066" cy="6858000"/>
          </a:xfrm>
          <a:prstGeom prst="rect">
            <a:avLst/>
          </a:prstGeom>
        </p:spPr>
      </p:pic>
      <p:pic>
        <p:nvPicPr>
          <p:cNvPr id="4" name="Online Media 1" descr="Media Montage 2025">
            <a:hlinkClick r:id="" action="ppaction://media"/>
            <a:extLst>
              <a:ext uri="{FF2B5EF4-FFF2-40B4-BE49-F238E27FC236}">
                <a16:creationId xmlns:a16="http://schemas.microsoft.com/office/drawing/2014/main" id="{2B28C800-9C7A-D4A7-E605-808331D5572B}"/>
              </a:ext>
            </a:extLst>
          </p:cNvPr>
          <p:cNvPicPr>
            <a:picLocks noGrp="1" noRot="1" noChangeAspect="1"/>
          </p:cNvPicPr>
          <p:nvPr>
            <p:ph idx="1"/>
            <a:videoFile r:link="rId1"/>
          </p:nvPr>
        </p:nvPicPr>
        <p:blipFill>
          <a:blip r:embed="rId4"/>
          <a:stretch>
            <a:fillRect/>
          </a:stretch>
        </p:blipFill>
        <p:spPr>
          <a:xfrm>
            <a:off x="292961" y="150283"/>
            <a:ext cx="11606077" cy="6557434"/>
          </a:xfrm>
          <a:prstGeom prst="rect">
            <a:avLst/>
          </a:prstGeom>
        </p:spPr>
      </p:pic>
    </p:spTree>
    <p:extLst>
      <p:ext uri="{BB962C8B-B14F-4D97-AF65-F5344CB8AC3E}">
        <p14:creationId xmlns:p14="http://schemas.microsoft.com/office/powerpoint/2010/main" val="209767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14FD92-290A-BA42-A1F2-35864E54A3D8}"/>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shape&#10;&#10;Description automatically generated">
            <a:extLst>
              <a:ext uri="{FF2B5EF4-FFF2-40B4-BE49-F238E27FC236}">
                <a16:creationId xmlns:a16="http://schemas.microsoft.com/office/drawing/2014/main" id="{0CA7D0B3-0087-744D-A51B-EA456958E91C}"/>
              </a:ext>
            </a:extLst>
          </p:cNvPr>
          <p:cNvPicPr>
            <a:picLocks noChangeAspect="1"/>
          </p:cNvPicPr>
          <p:nvPr/>
        </p:nvPicPr>
        <p:blipFill>
          <a:blip r:embed="rId2"/>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780090" y="1972870"/>
            <a:ext cx="6288504" cy="1107996"/>
          </a:xfrm>
          <a:prstGeom prst="rect">
            <a:avLst/>
          </a:prstGeom>
          <a:noFill/>
        </p:spPr>
        <p:txBody>
          <a:bodyPr wrap="square" rtlCol="0">
            <a:spAutoFit/>
          </a:bodyPr>
          <a:lstStyle/>
          <a:p>
            <a:r>
              <a:rPr lang="en-US" sz="6600" b="1" i="1" spc="-150" dirty="0">
                <a:solidFill>
                  <a:schemeClr val="bg1"/>
                </a:solidFill>
                <a:latin typeface="Poppins" pitchFamily="2" charset="77"/>
                <a:cs typeface="Poppins" pitchFamily="2" charset="77"/>
              </a:rPr>
              <a:t>THANK YOU</a:t>
            </a:r>
          </a:p>
        </p:txBody>
      </p:sp>
      <p:sp>
        <p:nvSpPr>
          <p:cNvPr id="8" name="TextBox 7">
            <a:extLst>
              <a:ext uri="{FF2B5EF4-FFF2-40B4-BE49-F238E27FC236}">
                <a16:creationId xmlns:a16="http://schemas.microsoft.com/office/drawing/2014/main" id="{58BA4178-45B5-0740-AA9A-2BCADBF1CE30}"/>
              </a:ext>
            </a:extLst>
          </p:cNvPr>
          <p:cNvSpPr txBox="1"/>
          <p:nvPr/>
        </p:nvSpPr>
        <p:spPr>
          <a:xfrm>
            <a:off x="6962267" y="3323863"/>
            <a:ext cx="4097155" cy="400110"/>
          </a:xfrm>
          <a:prstGeom prst="rect">
            <a:avLst/>
          </a:prstGeom>
          <a:noFill/>
        </p:spPr>
        <p:txBody>
          <a:bodyPr wrap="square" rtlCol="0">
            <a:spAutoFit/>
          </a:bodyPr>
          <a:lstStyle/>
          <a:p>
            <a:r>
              <a:rPr lang="en-US" sz="2000" b="1" i="1" dirty="0">
                <a:solidFill>
                  <a:schemeClr val="bg1"/>
                </a:solidFill>
                <a:latin typeface="Poppins" pitchFamily="2" charset="77"/>
                <a:ea typeface="Source Sans Pro" panose="020B0503030403020204" pitchFamily="34" charset="0"/>
                <a:cs typeface="Poppins" pitchFamily="2" charset="77"/>
              </a:rPr>
              <a:t>GET IN TOUCH</a:t>
            </a:r>
          </a:p>
        </p:txBody>
      </p:sp>
      <p:sp>
        <p:nvSpPr>
          <p:cNvPr id="9" name="TextBox 8">
            <a:extLst>
              <a:ext uri="{FF2B5EF4-FFF2-40B4-BE49-F238E27FC236}">
                <a16:creationId xmlns:a16="http://schemas.microsoft.com/office/drawing/2014/main" id="{CB261241-FD92-2149-92F8-3BC4BC4740AE}"/>
              </a:ext>
            </a:extLst>
          </p:cNvPr>
          <p:cNvSpPr txBox="1"/>
          <p:nvPr/>
        </p:nvSpPr>
        <p:spPr>
          <a:xfrm>
            <a:off x="6962267" y="3757000"/>
            <a:ext cx="4097155" cy="584775"/>
          </a:xfrm>
          <a:prstGeom prst="rect">
            <a:avLst/>
          </a:prstGeom>
          <a:noFill/>
        </p:spPr>
        <p:txBody>
          <a:bodyPr wrap="square" rtlCol="0">
            <a:spAutoFit/>
          </a:bodyPr>
          <a:lstStyle/>
          <a:p>
            <a:r>
              <a:rPr lang="en-US" sz="1600" dirty="0">
                <a:solidFill>
                  <a:schemeClr val="bg1"/>
                </a:solidFill>
                <a:latin typeface="Source Sans Pro" panose="020B0503030403020204" pitchFamily="34" charset="0"/>
                <a:ea typeface="Source Sans Pro" panose="020B0503030403020204" pitchFamily="34" charset="0"/>
                <a:cs typeface="Poppins SemiBold" pitchFamily="2" charset="77"/>
              </a:rPr>
              <a:t>Please contact </a:t>
            </a:r>
            <a:r>
              <a:rPr lang="en-US" sz="1600" dirty="0">
                <a:solidFill>
                  <a:srgbClr val="F5AEBF"/>
                </a:solidFill>
                <a:latin typeface="Source Sans Pro" panose="020B0503030403020204" pitchFamily="34" charset="0"/>
                <a:ea typeface="Source Sans Pro" panose="020B0503030403020204" pitchFamily="34" charset="0"/>
                <a:cs typeface="Poppins SemiBold" pitchFamily="2" charset="77"/>
              </a:rPr>
              <a:t>0191 375 4000 </a:t>
            </a:r>
          </a:p>
          <a:p>
            <a:r>
              <a:rPr lang="en-US" sz="1600" dirty="0">
                <a:solidFill>
                  <a:schemeClr val="bg1"/>
                </a:solidFill>
                <a:latin typeface="Source Sans Pro" panose="020B0503030403020204" pitchFamily="34" charset="0"/>
                <a:ea typeface="Source Sans Pro" panose="020B0503030403020204" pitchFamily="34" charset="0"/>
                <a:cs typeface="Poppins SemiBold" pitchFamily="2" charset="77"/>
              </a:rPr>
              <a:t>for more information.</a:t>
            </a:r>
            <a:r>
              <a:rPr lang="en-US" sz="1600" dirty="0">
                <a:solidFill>
                  <a:srgbClr val="F5AEBF"/>
                </a:solidFill>
                <a:latin typeface="Source Sans Pro" panose="020B0503030403020204" pitchFamily="34" charset="0"/>
                <a:ea typeface="Source Sans Pro" panose="020B0503030403020204" pitchFamily="34" charset="0"/>
                <a:cs typeface="Poppins SemiBold" pitchFamily="2" charset="77"/>
              </a:rPr>
              <a:t> </a:t>
            </a:r>
          </a:p>
        </p:txBody>
      </p:sp>
      <p:sp>
        <p:nvSpPr>
          <p:cNvPr id="10" name="TextBox 9">
            <a:extLst>
              <a:ext uri="{FF2B5EF4-FFF2-40B4-BE49-F238E27FC236}">
                <a16:creationId xmlns:a16="http://schemas.microsoft.com/office/drawing/2014/main" id="{188987B5-491B-7F40-A808-08AA752E1458}"/>
              </a:ext>
            </a:extLst>
          </p:cNvPr>
          <p:cNvSpPr txBox="1"/>
          <p:nvPr/>
        </p:nvSpPr>
        <p:spPr>
          <a:xfrm>
            <a:off x="6962267" y="4584772"/>
            <a:ext cx="4097155" cy="1077218"/>
          </a:xfrm>
          <a:prstGeom prst="rect">
            <a:avLst/>
          </a:prstGeom>
          <a:noFill/>
        </p:spPr>
        <p:txBody>
          <a:bodyPr wrap="square" rtlCol="0">
            <a:spAutoFit/>
          </a:bodyPr>
          <a:lstStyle/>
          <a:p>
            <a:r>
              <a:rPr lang="en-US" sz="1600" dirty="0">
                <a:solidFill>
                  <a:schemeClr val="bg1"/>
                </a:solidFill>
                <a:latin typeface="Source Sans Pro" panose="020B0503030403020204" pitchFamily="34" charset="0"/>
                <a:ea typeface="Source Sans Pro" panose="020B0503030403020204" pitchFamily="34" charset="0"/>
                <a:cs typeface="Poppins SemiBold" pitchFamily="2" charset="77"/>
              </a:rPr>
              <a:t>New College Durham,</a:t>
            </a:r>
          </a:p>
          <a:p>
            <a:r>
              <a:rPr lang="en-US" sz="1600" dirty="0" err="1">
                <a:solidFill>
                  <a:schemeClr val="bg1"/>
                </a:solidFill>
                <a:latin typeface="Source Sans Pro" panose="020B0503030403020204" pitchFamily="34" charset="0"/>
                <a:ea typeface="Source Sans Pro" panose="020B0503030403020204" pitchFamily="34" charset="0"/>
                <a:cs typeface="Poppins SemiBold" pitchFamily="2" charset="77"/>
              </a:rPr>
              <a:t>Framwellgate</a:t>
            </a:r>
            <a:r>
              <a:rPr lang="en-US" sz="1600" dirty="0">
                <a:solidFill>
                  <a:schemeClr val="bg1"/>
                </a:solidFill>
                <a:latin typeface="Source Sans Pro" panose="020B0503030403020204" pitchFamily="34" charset="0"/>
                <a:ea typeface="Source Sans Pro" panose="020B0503030403020204" pitchFamily="34" charset="0"/>
                <a:cs typeface="Poppins SemiBold" pitchFamily="2" charset="77"/>
              </a:rPr>
              <a:t> Moor Campus,</a:t>
            </a:r>
          </a:p>
          <a:p>
            <a:r>
              <a:rPr lang="en-US" sz="1600" dirty="0">
                <a:solidFill>
                  <a:schemeClr val="bg1"/>
                </a:solidFill>
                <a:latin typeface="Source Sans Pro" panose="020B0503030403020204" pitchFamily="34" charset="0"/>
                <a:ea typeface="Source Sans Pro" panose="020B0503030403020204" pitchFamily="34" charset="0"/>
                <a:cs typeface="Poppins SemiBold" pitchFamily="2" charset="77"/>
              </a:rPr>
              <a:t>Durham,</a:t>
            </a:r>
          </a:p>
          <a:p>
            <a:r>
              <a:rPr lang="en-US" sz="1600" dirty="0">
                <a:solidFill>
                  <a:schemeClr val="bg1"/>
                </a:solidFill>
                <a:latin typeface="Source Sans Pro" panose="020B0503030403020204" pitchFamily="34" charset="0"/>
                <a:ea typeface="Source Sans Pro" panose="020B0503030403020204" pitchFamily="34" charset="0"/>
                <a:cs typeface="Poppins SemiBold" pitchFamily="2" charset="77"/>
              </a:rPr>
              <a:t>DH1 5ES</a:t>
            </a:r>
          </a:p>
        </p:txBody>
      </p:sp>
    </p:spTree>
    <p:extLst>
      <p:ext uri="{BB962C8B-B14F-4D97-AF65-F5344CB8AC3E}">
        <p14:creationId xmlns:p14="http://schemas.microsoft.com/office/powerpoint/2010/main" val="4104959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923330"/>
          </a:xfrm>
          <a:prstGeom prst="rect">
            <a:avLst/>
          </a:prstGeom>
          <a:noFill/>
        </p:spPr>
        <p:txBody>
          <a:bodyPr wrap="square" rtlCol="0">
            <a:spAutoFit/>
          </a:bodyPr>
          <a:lstStyle/>
          <a:p>
            <a:pPr algn="r"/>
            <a:r>
              <a:rPr lang="en-US" sz="5400" b="1" dirty="0" err="1">
                <a:latin typeface="Poppins SemiBold" pitchFamily="2" charset="77"/>
                <a:cs typeface="Poppins SemiBold" pitchFamily="2" charset="77"/>
              </a:rPr>
              <a:t>Programmes</a:t>
            </a:r>
            <a:endParaRPr lang="en-US" sz="5400" b="1" dirty="0">
              <a:latin typeface="Poppins SemiBold" pitchFamily="2" charset="77"/>
              <a:cs typeface="Poppins SemiBold" pitchFamily="2" charset="77"/>
            </a:endParaRPr>
          </a:p>
        </p:txBody>
      </p:sp>
      <p:sp>
        <p:nvSpPr>
          <p:cNvPr id="11" name="TextBox 10">
            <a:extLst>
              <a:ext uri="{FF2B5EF4-FFF2-40B4-BE49-F238E27FC236}">
                <a16:creationId xmlns:a16="http://schemas.microsoft.com/office/drawing/2014/main" id="{23181931-3D4A-3E43-A1CB-E8982391302D}"/>
              </a:ext>
            </a:extLst>
          </p:cNvPr>
          <p:cNvSpPr txBox="1"/>
          <p:nvPr/>
        </p:nvSpPr>
        <p:spPr>
          <a:xfrm>
            <a:off x="5416061" y="2287030"/>
            <a:ext cx="7235617" cy="2308324"/>
          </a:xfrm>
          <a:prstGeom prst="rect">
            <a:avLst/>
          </a:prstGeom>
          <a:noFill/>
        </p:spPr>
        <p:txBody>
          <a:bodyPr wrap="square" lIns="91440" tIns="45720" rIns="91440" bIns="45720" rtlCol="0" anchor="t">
            <a:spAutoFit/>
          </a:bodyPr>
          <a:lstStyle/>
          <a:p>
            <a:pPr marL="0" indent="0">
              <a:buNone/>
            </a:pPr>
            <a:r>
              <a:rPr lang="en-US" sz="1600" b="1" dirty="0">
                <a:latin typeface="Source Sans Pro" panose="020B0503030403020204" pitchFamily="34" charset="0"/>
                <a:ea typeface="Source Sans Pro" panose="020B0503030403020204" pitchFamily="34" charset="0"/>
              </a:rPr>
              <a:t>Further Education:</a:t>
            </a:r>
          </a:p>
          <a:p>
            <a:r>
              <a:rPr lang="en-US" sz="1600" dirty="0">
                <a:latin typeface="Source Sans Pro"/>
                <a:ea typeface="Source Sans Pro"/>
              </a:rPr>
              <a:t>BTEC Level 2 Diploma Creative Media Skills – 1 year</a:t>
            </a:r>
          </a:p>
          <a:p>
            <a:r>
              <a:rPr lang="en-US" sz="1600" dirty="0">
                <a:latin typeface="Source Sans Pro"/>
                <a:ea typeface="Source Sans Pro"/>
              </a:rPr>
              <a:t>BTEC Level 3 Extended Diploma Creative Media Practice (2 year)</a:t>
            </a:r>
            <a:endParaRPr lang="en-US" sz="1600" dirty="0">
              <a:latin typeface="Source Sans Pro" panose="020B0503030403020204" pitchFamily="34" charset="0"/>
              <a:ea typeface="Source Sans Pro" panose="020B0503030403020204" pitchFamily="34" charset="0"/>
            </a:endParaRPr>
          </a:p>
          <a:p>
            <a:r>
              <a:rPr lang="en-US" sz="1600" dirty="0">
                <a:latin typeface="Source Sans Pro"/>
                <a:ea typeface="Source Sans Pro"/>
              </a:rPr>
              <a:t>BTEC Level 3 Extended Diploma Creative Media Practice: Photography (2 year)</a:t>
            </a:r>
            <a:endParaRPr lang="en-US" dirty="0">
              <a:latin typeface="Source Sans Pro"/>
              <a:ea typeface="Source Sans Pro"/>
            </a:endParaRPr>
          </a:p>
          <a:p>
            <a:endParaRPr lang="en-US" sz="1600" dirty="0">
              <a:latin typeface="Source Sans Pro" panose="020B0503030403020204" pitchFamily="34" charset="0"/>
              <a:ea typeface="Source Sans Pro" panose="020B0503030403020204" pitchFamily="34" charset="0"/>
            </a:endParaRPr>
          </a:p>
          <a:p>
            <a:endParaRPr lang="en-US" sz="1600" dirty="0">
              <a:latin typeface="Source Sans Pro" panose="020B0503030403020204" pitchFamily="34" charset="0"/>
              <a:ea typeface="Source Sans Pro" panose="020B0503030403020204" pitchFamily="34" charset="0"/>
            </a:endParaRPr>
          </a:p>
          <a:p>
            <a:pPr marL="0" indent="0">
              <a:buNone/>
            </a:pPr>
            <a:r>
              <a:rPr lang="en-US" sz="1600" b="1" dirty="0">
                <a:latin typeface="Source Sans Pro" panose="020B0503030403020204" pitchFamily="34" charset="0"/>
                <a:ea typeface="Source Sans Pro" panose="020B0503030403020204" pitchFamily="34" charset="0"/>
              </a:rPr>
              <a:t>Higher Education:</a:t>
            </a:r>
          </a:p>
          <a:p>
            <a:r>
              <a:rPr lang="en-US" sz="1600" dirty="0" err="1">
                <a:latin typeface="Source Sans Pro" panose="020B0503030403020204" pitchFamily="34" charset="0"/>
                <a:ea typeface="Source Sans Pro" panose="020B0503030403020204" pitchFamily="34" charset="0"/>
              </a:rPr>
              <a:t>FdA</a:t>
            </a:r>
            <a:r>
              <a:rPr lang="en-US" sz="1600" dirty="0">
                <a:latin typeface="Source Sans Pro" panose="020B0503030403020204" pitchFamily="34" charset="0"/>
                <a:ea typeface="Source Sans Pro" panose="020B0503030403020204" pitchFamily="34" charset="0"/>
              </a:rPr>
              <a:t> Film and Media Production: 2 years</a:t>
            </a:r>
          </a:p>
          <a:p>
            <a:r>
              <a:rPr lang="en-US" sz="1600" dirty="0">
                <a:latin typeface="Source Sans Pro"/>
                <a:ea typeface="Source Sans Pro"/>
              </a:rPr>
              <a:t>BA (Hons) Film and Media Enterprise Top-up: 1 year</a:t>
            </a:r>
            <a:endParaRPr lang="en-US" sz="1600" dirty="0">
              <a:latin typeface="Source Sans Pro" panose="020B0503030403020204" pitchFamily="34" charset="0"/>
              <a:ea typeface="Source Sans Pro" panose="020B0503030403020204" pitchFamily="34" charset="0"/>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33518" y="2280167"/>
            <a:ext cx="437231" cy="456663"/>
          </a:xfrm>
          <a:prstGeom prst="rect">
            <a:avLst/>
          </a:prstGeom>
        </p:spPr>
      </p:pic>
      <p:pic>
        <p:nvPicPr>
          <p:cNvPr id="17" name="Picture 16" descr="Icon&#10;&#10;Description automatically generated">
            <a:extLst>
              <a:ext uri="{FF2B5EF4-FFF2-40B4-BE49-F238E27FC236}">
                <a16:creationId xmlns:a16="http://schemas.microsoft.com/office/drawing/2014/main" id="{197A1FB2-5837-2649-848E-F3E4F3AC1C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33517" y="3854946"/>
            <a:ext cx="437231" cy="456663"/>
          </a:xfrm>
          <a:prstGeom prst="rect">
            <a:avLst/>
          </a:prstGeom>
        </p:spPr>
      </p:pic>
      <p:pic>
        <p:nvPicPr>
          <p:cNvPr id="5" name="Picture 4" descr="A screen shot of a person&#10;&#10;Description automatically generated">
            <a:extLst>
              <a:ext uri="{FF2B5EF4-FFF2-40B4-BE49-F238E27FC236}">
                <a16:creationId xmlns:a16="http://schemas.microsoft.com/office/drawing/2014/main" id="{6C1B7639-B5EF-A046-9097-B8E692F94400}"/>
              </a:ext>
            </a:extLst>
          </p:cNvPr>
          <p:cNvPicPr>
            <a:picLocks noChangeAspect="1"/>
          </p:cNvPicPr>
          <p:nvPr/>
        </p:nvPicPr>
        <p:blipFill>
          <a:blip r:embed="rId5"/>
          <a:stretch>
            <a:fillRect/>
          </a:stretch>
        </p:blipFill>
        <p:spPr>
          <a:xfrm>
            <a:off x="-333790" y="848133"/>
            <a:ext cx="5568131" cy="6573945"/>
          </a:xfrm>
          <a:prstGeom prst="rect">
            <a:avLst/>
          </a:prstGeom>
        </p:spPr>
      </p:pic>
    </p:spTree>
    <p:extLst>
      <p:ext uri="{BB962C8B-B14F-4D97-AF65-F5344CB8AC3E}">
        <p14:creationId xmlns:p14="http://schemas.microsoft.com/office/powerpoint/2010/main" val="3056893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pic>
        <p:nvPicPr>
          <p:cNvPr id="17" name="Picture 16" descr="Icon&#10;&#10;Description automatically generated">
            <a:extLst>
              <a:ext uri="{FF2B5EF4-FFF2-40B4-BE49-F238E27FC236}">
                <a16:creationId xmlns:a16="http://schemas.microsoft.com/office/drawing/2014/main" id="{197A1FB2-5837-2649-848E-F3E4F3AC1C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27134" y="2437879"/>
            <a:ext cx="437231" cy="456663"/>
          </a:xfrm>
          <a:prstGeom prst="rect">
            <a:avLst/>
          </a:prstGeom>
        </p:spPr>
      </p:pic>
      <p:sp>
        <p:nvSpPr>
          <p:cNvPr id="9" name="TextBox 8">
            <a:extLst>
              <a:ext uri="{FF2B5EF4-FFF2-40B4-BE49-F238E27FC236}">
                <a16:creationId xmlns:a16="http://schemas.microsoft.com/office/drawing/2014/main" id="{0F962EE0-F775-A049-B115-103909D4783F}"/>
              </a:ext>
            </a:extLst>
          </p:cNvPr>
          <p:cNvSpPr txBox="1"/>
          <p:nvPr/>
        </p:nvSpPr>
        <p:spPr>
          <a:xfrm>
            <a:off x="5746010" y="2437879"/>
            <a:ext cx="6494551" cy="4031873"/>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1600" dirty="0">
                <a:latin typeface="Source Sans Pro"/>
                <a:ea typeface="Source Sans Pro"/>
              </a:rPr>
              <a:t>Jacki Houghton: Programme Leader: Level 2 Media</a:t>
            </a:r>
          </a:p>
          <a:p>
            <a:pPr marL="285750" indent="-285750">
              <a:buFont typeface="Arial" panose="020B0604020202020204" pitchFamily="34" charset="0"/>
              <a:buChar char="•"/>
            </a:pPr>
            <a:endParaRPr lang="en-GB" sz="1600"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GB" sz="1600" dirty="0">
                <a:latin typeface="Source Sans Pro"/>
                <a:ea typeface="Source Sans Pro"/>
              </a:rPr>
              <a:t>Liam </a:t>
            </a:r>
            <a:r>
              <a:rPr lang="en-GB" sz="1600" dirty="0" err="1">
                <a:latin typeface="Source Sans Pro"/>
                <a:ea typeface="Source Sans Pro"/>
              </a:rPr>
              <a:t>Dufferwiel</a:t>
            </a:r>
            <a:r>
              <a:rPr lang="en-GB" sz="1600" dirty="0">
                <a:latin typeface="Source Sans Pro"/>
                <a:ea typeface="Source Sans Pro"/>
              </a:rPr>
              <a:t>: Programme Leader: Level 3 Media</a:t>
            </a:r>
          </a:p>
          <a:p>
            <a:endParaRPr lang="en-GB" sz="1600" dirty="0">
              <a:latin typeface="Source Sans Pro"/>
              <a:ea typeface="Source Sans Pro"/>
            </a:endParaRPr>
          </a:p>
          <a:p>
            <a:pPr marL="285750" indent="-285750">
              <a:buFont typeface="Arial" panose="020B0604020202020204" pitchFamily="34" charset="0"/>
              <a:buChar char="•"/>
            </a:pPr>
            <a:r>
              <a:rPr lang="en-GB" sz="1600" dirty="0">
                <a:latin typeface="Source Sans Pro"/>
                <a:ea typeface="Source Sans Pro"/>
              </a:rPr>
              <a:t>Scott Whytock: Programme Leader: Level 3 Photography </a:t>
            </a:r>
            <a:endParaRPr lang="en-GB" sz="1600"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endParaRPr lang="en-GB" sz="1600"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GB" sz="1600" dirty="0">
                <a:latin typeface="Source Sans Pro" panose="020B0503030403020204" pitchFamily="34" charset="0"/>
                <a:ea typeface="Source Sans Pro" panose="020B0503030403020204" pitchFamily="34" charset="0"/>
              </a:rPr>
              <a:t>Scott Whytock: Programme Leader: </a:t>
            </a:r>
            <a:r>
              <a:rPr lang="en-GB" sz="1600" dirty="0" err="1">
                <a:latin typeface="Source Sans Pro" panose="020B0503030403020204" pitchFamily="34" charset="0"/>
                <a:ea typeface="Source Sans Pro" panose="020B0503030403020204" pitchFamily="34" charset="0"/>
              </a:rPr>
              <a:t>FdA</a:t>
            </a:r>
            <a:r>
              <a:rPr lang="en-GB" sz="1600" dirty="0">
                <a:latin typeface="Source Sans Pro" panose="020B0503030403020204" pitchFamily="34" charset="0"/>
                <a:ea typeface="Source Sans Pro" panose="020B0503030403020204" pitchFamily="34" charset="0"/>
              </a:rPr>
              <a:t> Film and Media Production</a:t>
            </a:r>
          </a:p>
          <a:p>
            <a:pPr marL="285750" indent="-285750">
              <a:buFont typeface="Arial" panose="020B0604020202020204" pitchFamily="34" charset="0"/>
              <a:buChar char="•"/>
            </a:pPr>
            <a:endParaRPr lang="en-GB" sz="1600"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GB" sz="1600" dirty="0">
                <a:latin typeface="Source Sans Pro" panose="020B0503030403020204" pitchFamily="34" charset="0"/>
                <a:ea typeface="Source Sans Pro" panose="020B0503030403020204" pitchFamily="34" charset="0"/>
              </a:rPr>
              <a:t>Dave Oswald: Programme Leader: BA (Hons) Film and Media Enterprise</a:t>
            </a:r>
          </a:p>
          <a:p>
            <a:pPr marL="285750" indent="-285750">
              <a:buFont typeface="Arial" panose="020B0604020202020204" pitchFamily="34" charset="0"/>
              <a:buChar char="•"/>
            </a:pPr>
            <a:endParaRPr lang="en-GB" sz="1600"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GB" sz="1600" dirty="0">
                <a:latin typeface="Source Sans Pro"/>
                <a:ea typeface="Source Sans Pro"/>
              </a:rPr>
              <a:t>Simon Jefferson: Curriculum Manager: Media, Performing Art &amp; Music</a:t>
            </a:r>
          </a:p>
          <a:p>
            <a:pPr marL="285750" indent="-285750">
              <a:buFont typeface="Arial" panose="020B0604020202020204" pitchFamily="34" charset="0"/>
              <a:buChar char="•"/>
            </a:pPr>
            <a:endParaRPr lang="en-GB" sz="1600"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GB" sz="1600" dirty="0">
                <a:latin typeface="Source Sans Pro"/>
                <a:ea typeface="Source Sans Pro"/>
              </a:rPr>
              <a:t>Shannon Young/Seth McNally: PD Coach</a:t>
            </a:r>
          </a:p>
          <a:p>
            <a:pPr marL="285750" indent="-285750">
              <a:buFont typeface="Arial" panose="020B0604020202020204" pitchFamily="34" charset="0"/>
              <a:buChar char="•"/>
            </a:pPr>
            <a:endParaRPr lang="en-GB" sz="1600"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GB" sz="1600" dirty="0">
                <a:latin typeface="Source Sans Pro"/>
                <a:ea typeface="Source Sans Pro"/>
              </a:rPr>
              <a:t>Nina McGuffog: Advanced Personal Learning Coach (PLC)</a:t>
            </a:r>
            <a:endParaRPr lang="en-US" sz="1600" dirty="0">
              <a:latin typeface="Source Sans Pro"/>
              <a:ea typeface="Source Sans Pro"/>
            </a:endParaRPr>
          </a:p>
          <a:p>
            <a:pPr marL="285750" indent="-285750">
              <a:buFont typeface="Arial" panose="020B0604020202020204" pitchFamily="34" charset="0"/>
              <a:buChar char="•"/>
            </a:pPr>
            <a:endParaRPr lang="en-US" sz="1600" dirty="0">
              <a:latin typeface="Source Sans Pro" panose="020B0503030403020204" pitchFamily="34" charset="0"/>
              <a:ea typeface="Source Sans Pro" panose="020B0503030403020204" pitchFamily="34" charset="0"/>
              <a:cs typeface="Poppins SemiBold" pitchFamily="2" charset="77"/>
            </a:endParaRPr>
          </a:p>
        </p:txBody>
      </p:sp>
      <p:pic>
        <p:nvPicPr>
          <p:cNvPr id="3" name="Picture 2" descr="Icon&#10;&#10;Description automatically generated">
            <a:extLst>
              <a:ext uri="{FF2B5EF4-FFF2-40B4-BE49-F238E27FC236}">
                <a16:creationId xmlns:a16="http://schemas.microsoft.com/office/drawing/2014/main" id="{FFC379C5-F866-3B48-ADA9-A4BF98212792}"/>
              </a:ext>
            </a:extLst>
          </p:cNvPr>
          <p:cNvPicPr>
            <a:picLocks noChangeAspect="1"/>
          </p:cNvPicPr>
          <p:nvPr/>
        </p:nvPicPr>
        <p:blipFill>
          <a:blip r:embed="rId5"/>
          <a:stretch>
            <a:fillRect/>
          </a:stretch>
        </p:blipFill>
        <p:spPr>
          <a:xfrm>
            <a:off x="-305082" y="783771"/>
            <a:ext cx="5637791" cy="6656188"/>
          </a:xfrm>
          <a:prstGeom prst="rect">
            <a:avLst/>
          </a:prstGeom>
        </p:spPr>
      </p:pic>
      <p:sp>
        <p:nvSpPr>
          <p:cNvPr id="7" name="TextBox 6">
            <a:extLst>
              <a:ext uri="{FF2B5EF4-FFF2-40B4-BE49-F238E27FC236}">
                <a16:creationId xmlns:a16="http://schemas.microsoft.com/office/drawing/2014/main" id="{C2FDBC3E-7067-9344-B14A-6AAD8A882955}"/>
              </a:ext>
            </a:extLst>
          </p:cNvPr>
          <p:cNvSpPr txBox="1"/>
          <p:nvPr/>
        </p:nvSpPr>
        <p:spPr>
          <a:xfrm>
            <a:off x="4898083" y="1181341"/>
            <a:ext cx="6331116" cy="923330"/>
          </a:xfrm>
          <a:prstGeom prst="rect">
            <a:avLst/>
          </a:prstGeom>
          <a:noFill/>
        </p:spPr>
        <p:txBody>
          <a:bodyPr wrap="square" rtlCol="0">
            <a:spAutoFit/>
          </a:bodyPr>
          <a:lstStyle/>
          <a:p>
            <a:pPr algn="r"/>
            <a:r>
              <a:rPr lang="en-US" sz="5400" b="1" dirty="0">
                <a:latin typeface="Poppins SemiBold" pitchFamily="2" charset="77"/>
                <a:cs typeface="Poppins SemiBold" pitchFamily="2" charset="77"/>
              </a:rPr>
              <a:t>Teaching Team</a:t>
            </a:r>
          </a:p>
        </p:txBody>
      </p:sp>
    </p:spTree>
    <p:extLst>
      <p:ext uri="{BB962C8B-B14F-4D97-AF65-F5344CB8AC3E}">
        <p14:creationId xmlns:p14="http://schemas.microsoft.com/office/powerpoint/2010/main" val="3470814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31251A-9D5F-684F-BAB2-9A4BDECA9FD4}"/>
              </a:ext>
            </a:extLst>
          </p:cNvPr>
          <p:cNvSpPr/>
          <p:nvPr/>
        </p:nvSpPr>
        <p:spPr>
          <a:xfrm>
            <a:off x="0" y="-92765"/>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picture containing shape&#10;&#10;Description automatically generated">
            <a:extLst>
              <a:ext uri="{FF2B5EF4-FFF2-40B4-BE49-F238E27FC236}">
                <a16:creationId xmlns:a16="http://schemas.microsoft.com/office/drawing/2014/main" id="{A5CB9E66-C893-FE47-8802-23BE6CD99C4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429002" y="0"/>
            <a:ext cx="1762998"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193431" y="420110"/>
            <a:ext cx="9343962" cy="584775"/>
          </a:xfrm>
          <a:prstGeom prst="rect">
            <a:avLst/>
          </a:prstGeom>
          <a:noFill/>
        </p:spPr>
        <p:txBody>
          <a:bodyPr wrap="square" lIns="91440" tIns="45720" rIns="91440" bIns="45720" rtlCol="0" anchor="t">
            <a:spAutoFit/>
          </a:bodyPr>
          <a:lstStyle/>
          <a:p>
            <a:pPr algn="r"/>
            <a:r>
              <a:rPr lang="en-US" sz="3200" b="1" i="1" dirty="0">
                <a:solidFill>
                  <a:srgbClr val="F5AEBF"/>
                </a:solidFill>
                <a:latin typeface="Poppins"/>
                <a:cs typeface="Poppins"/>
              </a:rPr>
              <a:t>English and Maths at New College Durham</a:t>
            </a:r>
            <a:endParaRPr lang="en-US" sz="3200" b="1" i="1" dirty="0">
              <a:solidFill>
                <a:srgbClr val="F5AEBF"/>
              </a:solidFill>
              <a:latin typeface="Poppins" pitchFamily="2" charset="77"/>
              <a:cs typeface="Poppins" pitchFamily="2" charset="77"/>
            </a:endParaRPr>
          </a:p>
        </p:txBody>
      </p:sp>
      <p:sp>
        <p:nvSpPr>
          <p:cNvPr id="9" name="TextBox 8">
            <a:extLst>
              <a:ext uri="{FF2B5EF4-FFF2-40B4-BE49-F238E27FC236}">
                <a16:creationId xmlns:a16="http://schemas.microsoft.com/office/drawing/2014/main" id="{0F962EE0-F775-A049-B115-103909D4783F}"/>
              </a:ext>
            </a:extLst>
          </p:cNvPr>
          <p:cNvSpPr txBox="1"/>
          <p:nvPr/>
        </p:nvSpPr>
        <p:spPr>
          <a:xfrm>
            <a:off x="5309667" y="1572252"/>
            <a:ext cx="6156679" cy="584775"/>
          </a:xfrm>
          <a:prstGeom prst="rect">
            <a:avLst/>
          </a:prstGeom>
          <a:noFill/>
        </p:spPr>
        <p:txBody>
          <a:bodyPr wrap="square" rtlCol="0">
            <a:spAutoFit/>
          </a:bodyPr>
          <a:lstStyle/>
          <a:p>
            <a:pPr marL="742950" lvl="1" indent="-285750">
              <a:buFont typeface="Arial" panose="020B0604020202020204" pitchFamily="34" charset="0"/>
              <a:buChar char="•"/>
            </a:pPr>
            <a:endParaRPr lang="en-US" sz="1600" dirty="0">
              <a:solidFill>
                <a:schemeClr val="bg1"/>
              </a:solidFill>
              <a:latin typeface="Source Sans Pro" panose="020B0503030403020204" pitchFamily="34" charset="0"/>
              <a:ea typeface="Source Sans Pro" panose="020B0503030403020204" pitchFamily="34" charset="0"/>
              <a:cs typeface="Poppins SemiBold" pitchFamily="2" charset="77"/>
            </a:endParaRPr>
          </a:p>
          <a:p>
            <a:endParaRPr lang="en-US" sz="1600" dirty="0">
              <a:solidFill>
                <a:schemeClr val="bg1"/>
              </a:solidFill>
              <a:latin typeface="Source Sans Pro" panose="020B0503030403020204" pitchFamily="34" charset="0"/>
              <a:ea typeface="Source Sans Pro" panose="020B0503030403020204" pitchFamily="34" charset="0"/>
              <a:cs typeface="Poppins SemiBold" pitchFamily="2" charset="77"/>
            </a:endParaRPr>
          </a:p>
        </p:txBody>
      </p:sp>
      <p:pic>
        <p:nvPicPr>
          <p:cNvPr id="16" name="Picture 15" descr="A person sitting in a dark room&#10;&#10;Description automatically generated">
            <a:extLst>
              <a:ext uri="{FF2B5EF4-FFF2-40B4-BE49-F238E27FC236}">
                <a16:creationId xmlns:a16="http://schemas.microsoft.com/office/drawing/2014/main" id="{C32C879A-FC5A-5F43-90C6-4D27BEE90E35}"/>
              </a:ext>
            </a:extLst>
          </p:cNvPr>
          <p:cNvPicPr>
            <a:picLocks noChangeAspect="1"/>
          </p:cNvPicPr>
          <p:nvPr/>
        </p:nvPicPr>
        <p:blipFill>
          <a:blip r:embed="rId4"/>
          <a:stretch>
            <a:fillRect/>
          </a:stretch>
        </p:blipFill>
        <p:spPr>
          <a:xfrm>
            <a:off x="-287833" y="812511"/>
            <a:ext cx="5597500" cy="6608619"/>
          </a:xfrm>
          <a:prstGeom prst="rect">
            <a:avLst/>
          </a:prstGeom>
        </p:spPr>
      </p:pic>
      <p:sp>
        <p:nvSpPr>
          <p:cNvPr id="2" name="Rectangle 1"/>
          <p:cNvSpPr/>
          <p:nvPr/>
        </p:nvSpPr>
        <p:spPr>
          <a:xfrm>
            <a:off x="5044745" y="1388932"/>
            <a:ext cx="6758608" cy="4770537"/>
          </a:xfrm>
          <a:prstGeom prst="rect">
            <a:avLst/>
          </a:prstGeom>
        </p:spPr>
        <p:txBody>
          <a:bodyPr wrap="square" lIns="91440" tIns="45720" rIns="91440" bIns="45720" anchor="t">
            <a:spAutoFit/>
          </a:bodyPr>
          <a:lstStyle/>
          <a:p>
            <a:r>
              <a:rPr lang="en-US" sz="1600" dirty="0">
                <a:solidFill>
                  <a:schemeClr val="bg1"/>
                </a:solidFill>
                <a:cs typeface="Calibri"/>
              </a:rPr>
              <a:t>Developing your </a:t>
            </a:r>
            <a:r>
              <a:rPr lang="en-US" sz="1600" dirty="0" err="1">
                <a:solidFill>
                  <a:schemeClr val="bg1"/>
                </a:solidFill>
                <a:cs typeface="Calibri"/>
              </a:rPr>
              <a:t>maths</a:t>
            </a:r>
            <a:r>
              <a:rPr lang="en-US" sz="1600" dirty="0">
                <a:solidFill>
                  <a:schemeClr val="bg1"/>
                </a:solidFill>
                <a:cs typeface="Calibri"/>
              </a:rPr>
              <a:t> and English skills is an essential part of your life as a student and your time at New College Durham and depending on your GCSE grades at school you will follow one of three paths. </a:t>
            </a:r>
          </a:p>
          <a:p>
            <a:endParaRPr lang="en-US" sz="1600" dirty="0">
              <a:solidFill>
                <a:schemeClr val="bg1"/>
              </a:solidFill>
              <a:cs typeface="Calibri"/>
            </a:endParaRPr>
          </a:p>
          <a:p>
            <a:pPr marL="285750" indent="-285750">
              <a:buFont typeface="Arial"/>
              <a:buChar char="•"/>
            </a:pPr>
            <a:r>
              <a:rPr lang="en-US" sz="1600" dirty="0">
                <a:solidFill>
                  <a:schemeClr val="bg1"/>
                </a:solidFill>
                <a:cs typeface="Calibri"/>
              </a:rPr>
              <a:t>If you achieved a GCSE Grade 4 or above (or Functional Skills Level 2), your maths and English skills will be developed within your main study programme</a:t>
            </a:r>
          </a:p>
          <a:p>
            <a:pPr marL="285750" indent="-285750">
              <a:buFont typeface="Arial"/>
              <a:buChar char="•"/>
            </a:pPr>
            <a:endParaRPr lang="en-US" sz="1600" dirty="0">
              <a:solidFill>
                <a:schemeClr val="bg1"/>
              </a:solidFill>
              <a:cs typeface="Calibri"/>
            </a:endParaRPr>
          </a:p>
          <a:p>
            <a:pPr marL="285750" indent="-285750">
              <a:buFont typeface="Arial"/>
              <a:buChar char="•"/>
            </a:pPr>
            <a:r>
              <a:rPr lang="en-US" sz="1600" dirty="0">
                <a:solidFill>
                  <a:schemeClr val="bg1"/>
                </a:solidFill>
                <a:cs typeface="Calibri"/>
              </a:rPr>
              <a:t>If you achieved a GCSE Grade 3 you will be assigned to a GCSE </a:t>
            </a:r>
            <a:r>
              <a:rPr lang="en-US" sz="1600" dirty="0" err="1">
                <a:solidFill>
                  <a:schemeClr val="bg1"/>
                </a:solidFill>
                <a:cs typeface="Calibri"/>
              </a:rPr>
              <a:t>Maths</a:t>
            </a:r>
            <a:r>
              <a:rPr lang="en-US" sz="1600" dirty="0">
                <a:solidFill>
                  <a:schemeClr val="bg1"/>
                </a:solidFill>
                <a:cs typeface="Calibri"/>
              </a:rPr>
              <a:t> and/or English class, where you will continue your GCSE studies</a:t>
            </a:r>
          </a:p>
          <a:p>
            <a:pPr marL="285750" indent="-285750">
              <a:buFont typeface="Arial"/>
              <a:buChar char="•"/>
            </a:pPr>
            <a:endParaRPr lang="en-US" sz="1600" dirty="0">
              <a:solidFill>
                <a:schemeClr val="bg1"/>
              </a:solidFill>
              <a:cs typeface="Calibri"/>
            </a:endParaRPr>
          </a:p>
          <a:p>
            <a:pPr marL="285750" indent="-285750">
              <a:buFont typeface="Arial"/>
              <a:buChar char="•"/>
            </a:pPr>
            <a:r>
              <a:rPr lang="en-US" sz="1600" dirty="0">
                <a:solidFill>
                  <a:schemeClr val="bg1"/>
                </a:solidFill>
                <a:cs typeface="Calibri"/>
              </a:rPr>
              <a:t>If you achieved a GCSE Grade 2 or lower, you will be assigned to a Functional Skills Maths and/or English class, where you will continue to develop those skills</a:t>
            </a:r>
          </a:p>
          <a:p>
            <a:pPr marL="285750" indent="-285750">
              <a:buFont typeface="Arial"/>
              <a:buChar char="•"/>
            </a:pPr>
            <a:endParaRPr lang="en-US" sz="1600" dirty="0">
              <a:solidFill>
                <a:schemeClr val="bg1"/>
              </a:solidFill>
              <a:cs typeface="Calibri"/>
            </a:endParaRPr>
          </a:p>
          <a:p>
            <a:pPr marL="285750" indent="-285750">
              <a:buFont typeface="Arial"/>
              <a:buChar char="•"/>
            </a:pPr>
            <a:r>
              <a:rPr lang="en-US" sz="1600" dirty="0">
                <a:solidFill>
                  <a:schemeClr val="bg1"/>
                </a:solidFill>
                <a:cs typeface="Calibri"/>
              </a:rPr>
              <a:t>At every level, you will be supported to succeed and develop your skills, allowing you to progress in your chosen course. If you have any questions, please contact the Head of English </a:t>
            </a:r>
            <a:r>
              <a:rPr lang="en-US" sz="1600" dirty="0">
                <a:solidFill>
                  <a:schemeClr val="bg1"/>
                </a:solidFill>
                <a:cs typeface="Calibri"/>
                <a:hlinkClick r:id="rId5">
                  <a:extLst>
                    <a:ext uri="{A12FA001-AC4F-418D-AE19-62706E023703}">
                      <ahyp:hlinkClr xmlns:ahyp="http://schemas.microsoft.com/office/drawing/2018/hyperlinkcolor" val="tx"/>
                    </a:ext>
                  </a:extLst>
                </a:hlinkClick>
              </a:rPr>
              <a:t>Helen.Griffin@newdur.ac.uk</a:t>
            </a:r>
            <a:r>
              <a:rPr lang="en-US" sz="1600" dirty="0">
                <a:solidFill>
                  <a:schemeClr val="bg1"/>
                </a:solidFill>
                <a:cs typeface="Calibri"/>
              </a:rPr>
              <a:t> or the Head of Maths </a:t>
            </a:r>
            <a:r>
              <a:rPr lang="en-US" sz="1600" dirty="0">
                <a:solidFill>
                  <a:schemeClr val="bg1"/>
                </a:solidFill>
                <a:cs typeface="Calibri"/>
                <a:hlinkClick r:id="rId6">
                  <a:extLst>
                    <a:ext uri="{A12FA001-AC4F-418D-AE19-62706E023703}">
                      <ahyp:hlinkClr xmlns:ahyp="http://schemas.microsoft.com/office/drawing/2018/hyperlinkcolor" val="tx"/>
                    </a:ext>
                  </a:extLst>
                </a:hlinkClick>
              </a:rPr>
              <a:t>Aidan.Batey@newdur.ac.uk</a:t>
            </a:r>
            <a:r>
              <a:rPr lang="en-US" sz="1600" dirty="0">
                <a:solidFill>
                  <a:schemeClr val="bg1"/>
                </a:solidFill>
                <a:cs typeface="Calibri"/>
              </a:rPr>
              <a:t> who will both be happy to help. </a:t>
            </a:r>
            <a:endParaRPr lang="en-US" sz="1600" dirty="0">
              <a:solidFill>
                <a:schemeClr val="bg1"/>
              </a:solidFill>
              <a:ea typeface="Calibri"/>
              <a:cs typeface="Calibri"/>
            </a:endParaRPr>
          </a:p>
        </p:txBody>
      </p:sp>
    </p:spTree>
    <p:extLst>
      <p:ext uri="{BB962C8B-B14F-4D97-AF65-F5344CB8AC3E}">
        <p14:creationId xmlns:p14="http://schemas.microsoft.com/office/powerpoint/2010/main" val="2132796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2"/>
          <a:stretch>
            <a:fillRect/>
          </a:stretch>
        </p:blipFill>
        <p:spPr>
          <a:xfrm>
            <a:off x="2467" y="0"/>
            <a:ext cx="12187066" cy="6858000"/>
          </a:xfrm>
          <a:prstGeom prst="rect">
            <a:avLst/>
          </a:prstGeom>
        </p:spPr>
      </p:pic>
      <p:pic>
        <p:nvPicPr>
          <p:cNvPr id="7" name="Picture 6" descr="Chart, line chart&#10;&#10;Description automatically generated">
            <a:extLst>
              <a:ext uri="{FF2B5EF4-FFF2-40B4-BE49-F238E27FC236}">
                <a16:creationId xmlns:a16="http://schemas.microsoft.com/office/drawing/2014/main" id="{39A2ADAD-5718-AA4B-B8CB-D20D997551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9205" y="1840388"/>
            <a:ext cx="2673590" cy="1853189"/>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339191" y="1720840"/>
            <a:ext cx="4877735" cy="2585323"/>
          </a:xfrm>
          <a:prstGeom prst="rect">
            <a:avLst/>
          </a:prstGeom>
          <a:noFill/>
        </p:spPr>
        <p:txBody>
          <a:bodyPr wrap="square" rtlCol="0">
            <a:spAutoFit/>
          </a:bodyPr>
          <a:lstStyle/>
          <a:p>
            <a:pPr algn="r"/>
            <a:r>
              <a:rPr lang="en-US" sz="5400" b="1" dirty="0">
                <a:latin typeface="Poppins SemiBold" pitchFamily="2" charset="77"/>
                <a:cs typeface="Poppins SemiBold" pitchFamily="2" charset="77"/>
              </a:rPr>
              <a:t>Course Specific Enrichment</a:t>
            </a:r>
          </a:p>
        </p:txBody>
      </p:sp>
      <p:sp>
        <p:nvSpPr>
          <p:cNvPr id="8" name="TextBox 7">
            <a:extLst>
              <a:ext uri="{FF2B5EF4-FFF2-40B4-BE49-F238E27FC236}">
                <a16:creationId xmlns:a16="http://schemas.microsoft.com/office/drawing/2014/main" id="{58BA4178-45B5-0740-AA9A-2BCADBF1CE30}"/>
              </a:ext>
            </a:extLst>
          </p:cNvPr>
          <p:cNvSpPr txBox="1"/>
          <p:nvPr/>
        </p:nvSpPr>
        <p:spPr>
          <a:xfrm>
            <a:off x="6096000" y="1880073"/>
            <a:ext cx="4963427" cy="2308324"/>
          </a:xfrm>
          <a:prstGeom prst="rect">
            <a:avLst/>
          </a:prstGeom>
          <a:noFill/>
        </p:spPr>
        <p:txBody>
          <a:bodyPr wrap="square" lIns="91440" tIns="45720" rIns="91440" bIns="45720" rtlCol="0" anchor="t">
            <a:spAutoFit/>
          </a:bodyPr>
          <a:lstStyle/>
          <a:p>
            <a:pPr marL="57150"/>
            <a:endParaRPr lang="en-GB" sz="1600" dirty="0">
              <a:latin typeface="Source Sans Pro"/>
              <a:ea typeface="Source Sans Pro"/>
              <a:cs typeface="Calibri" panose="020F0502020204030204"/>
            </a:endParaRPr>
          </a:p>
          <a:p>
            <a:pPr marL="285750" indent="-285750">
              <a:buFont typeface="Arial"/>
              <a:buChar char="•"/>
            </a:pPr>
            <a:r>
              <a:rPr lang="en-GB" sz="1600" dirty="0">
                <a:latin typeface="Source Sans Pro" panose="020B0503030403020204" pitchFamily="34" charset="0"/>
                <a:ea typeface="Source Sans Pro" panose="020B0503030403020204" pitchFamily="34" charset="0"/>
              </a:rPr>
              <a:t>Tutorials</a:t>
            </a:r>
          </a:p>
          <a:p>
            <a:pPr marL="285750" indent="-285750">
              <a:buFont typeface="Arial"/>
              <a:buChar char="•"/>
            </a:pPr>
            <a:r>
              <a:rPr lang="en-GB" sz="1600" dirty="0">
                <a:latin typeface="Source Sans Pro" panose="020B0503030403020204" pitchFamily="34" charset="0"/>
                <a:ea typeface="Source Sans Pro" panose="020B0503030403020204" pitchFamily="34" charset="0"/>
              </a:rPr>
              <a:t>Guest Speakers from Industry</a:t>
            </a:r>
          </a:p>
          <a:p>
            <a:pPr marL="285750" indent="-285750">
              <a:buFont typeface="Arial"/>
              <a:buChar char="•"/>
            </a:pPr>
            <a:r>
              <a:rPr lang="en-GB" sz="1600" dirty="0">
                <a:latin typeface="Source Sans Pro" panose="020B0503030403020204" pitchFamily="34" charset="0"/>
                <a:ea typeface="Source Sans Pro" panose="020B0503030403020204" pitchFamily="34" charset="0"/>
              </a:rPr>
              <a:t>Trips and Visits</a:t>
            </a:r>
          </a:p>
          <a:p>
            <a:pPr marL="285750" indent="-285750">
              <a:buFont typeface="Arial"/>
              <a:buChar char="•"/>
            </a:pPr>
            <a:r>
              <a:rPr lang="en-GB" sz="1600" dirty="0">
                <a:latin typeface="Source Sans Pro" panose="020B0503030403020204" pitchFamily="34" charset="0"/>
                <a:ea typeface="Source Sans Pro" panose="020B0503030403020204" pitchFamily="34" charset="0"/>
              </a:rPr>
              <a:t>Compulsory element to the study programme</a:t>
            </a:r>
          </a:p>
          <a:p>
            <a:pPr marL="285750" indent="-285750">
              <a:buFont typeface="Arial"/>
              <a:buChar char="•"/>
            </a:pPr>
            <a:r>
              <a:rPr lang="en-GB" sz="1600" dirty="0">
                <a:latin typeface="Source Sans Pro" panose="020B0503030403020204" pitchFamily="34" charset="0"/>
                <a:ea typeface="Source Sans Pro" panose="020B0503030403020204" pitchFamily="34" charset="0"/>
              </a:rPr>
              <a:t>Student contribution occasionally required (i.e. residential trips)</a:t>
            </a:r>
          </a:p>
          <a:p>
            <a:endParaRPr lang="en-GB" sz="1600" dirty="0">
              <a:latin typeface="Source Sans Pro" panose="020B0503030403020204" pitchFamily="34" charset="0"/>
              <a:ea typeface="Source Sans Pro" panose="020B0503030403020204" pitchFamily="34" charset="0"/>
              <a:cs typeface="Poppins SemiBold" pitchFamily="2" charset="77"/>
            </a:endParaRPr>
          </a:p>
          <a:p>
            <a:pPr marL="285750" indent="-285750">
              <a:buFont typeface="Arial" panose="020B0604020202020204" pitchFamily="34" charset="0"/>
              <a:buChar char="•"/>
            </a:pPr>
            <a:endParaRPr lang="en-US" sz="1600" dirty="0">
              <a:latin typeface="Source Sans Pro" panose="020B0503030403020204" pitchFamily="34" charset="0"/>
              <a:ea typeface="Source Sans Pro" panose="020B0503030403020204" pitchFamily="34" charset="0"/>
              <a:cs typeface="Poppins SemiBold" pitchFamily="2" charset="77"/>
            </a:endParaRPr>
          </a:p>
        </p:txBody>
      </p:sp>
    </p:spTree>
    <p:extLst>
      <p:ext uri="{BB962C8B-B14F-4D97-AF65-F5344CB8AC3E}">
        <p14:creationId xmlns:p14="http://schemas.microsoft.com/office/powerpoint/2010/main" val="3563571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E59935D8-ECF9-3444-978E-4F19BE030F61}"/>
              </a:ext>
            </a:extLst>
          </p:cNvPr>
          <p:cNvPicPr>
            <a:picLocks noChangeAspect="1"/>
          </p:cNvPicPr>
          <p:nvPr/>
        </p:nvPicPr>
        <p:blipFill>
          <a:blip r:embed="rId3"/>
          <a:stretch>
            <a:fillRect/>
          </a:stretch>
        </p:blipFill>
        <p:spPr>
          <a:xfrm>
            <a:off x="2467" y="0"/>
            <a:ext cx="12187066"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4898083" y="1181341"/>
            <a:ext cx="6331116" cy="923330"/>
          </a:xfrm>
          <a:prstGeom prst="rect">
            <a:avLst/>
          </a:prstGeom>
          <a:noFill/>
        </p:spPr>
        <p:txBody>
          <a:bodyPr wrap="square" rtlCol="0">
            <a:spAutoFit/>
          </a:bodyPr>
          <a:lstStyle/>
          <a:p>
            <a:pPr algn="r"/>
            <a:r>
              <a:rPr lang="en-US" sz="5400" b="1" dirty="0">
                <a:latin typeface="Poppins SemiBold" pitchFamily="2" charset="77"/>
                <a:cs typeface="Poppins SemiBold" pitchFamily="2" charset="77"/>
              </a:rPr>
              <a:t>Progression</a:t>
            </a:r>
          </a:p>
        </p:txBody>
      </p:sp>
      <p:sp>
        <p:nvSpPr>
          <p:cNvPr id="11" name="TextBox 10">
            <a:extLst>
              <a:ext uri="{FF2B5EF4-FFF2-40B4-BE49-F238E27FC236}">
                <a16:creationId xmlns:a16="http://schemas.microsoft.com/office/drawing/2014/main" id="{23181931-3D4A-3E43-A1CB-E8982391302D}"/>
              </a:ext>
            </a:extLst>
          </p:cNvPr>
          <p:cNvSpPr txBox="1"/>
          <p:nvPr/>
        </p:nvSpPr>
        <p:spPr>
          <a:xfrm>
            <a:off x="5746010" y="2521059"/>
            <a:ext cx="5041053" cy="3046988"/>
          </a:xfrm>
          <a:prstGeom prst="rect">
            <a:avLst/>
          </a:prstGeom>
          <a:noFill/>
        </p:spPr>
        <p:txBody>
          <a:bodyPr wrap="square" rtlCol="0">
            <a:spAutoFit/>
          </a:bodyPr>
          <a:lstStyle/>
          <a:p>
            <a:r>
              <a:rPr lang="en-US" sz="1600" b="1" dirty="0">
                <a:latin typeface="Source Sans Pro" panose="020B0503030403020204" pitchFamily="34" charset="0"/>
                <a:ea typeface="Source Sans Pro" panose="020B0503030403020204" pitchFamily="34" charset="0"/>
              </a:rPr>
              <a:t>Level 2</a:t>
            </a:r>
          </a:p>
          <a:p>
            <a:pPr marL="285750" indent="-285750">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sym typeface="Wingdings" pitchFamily="2" charset="2"/>
              </a:rPr>
              <a:t>BTEC Level 3 Diploma</a:t>
            </a:r>
          </a:p>
          <a:p>
            <a:pPr marL="285750" indent="-285750">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sym typeface="Wingdings" pitchFamily="2" charset="2"/>
              </a:rPr>
              <a:t>Apprenticeship</a:t>
            </a:r>
          </a:p>
          <a:p>
            <a:pPr marL="285750" indent="-285750">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A Levels</a:t>
            </a:r>
          </a:p>
          <a:p>
            <a:pPr marL="285750" indent="-285750">
              <a:buFont typeface="Arial" panose="020B0604020202020204" pitchFamily="34" charset="0"/>
              <a:buChar char="•"/>
            </a:pPr>
            <a:r>
              <a:rPr lang="en-US" sz="1600" dirty="0">
                <a:latin typeface="Source Sans Pro" panose="020B0503030403020204" pitchFamily="34" charset="0"/>
                <a:ea typeface="Source Sans Pro" panose="020B0503030403020204" pitchFamily="34" charset="0"/>
              </a:rPr>
              <a:t>Employment</a:t>
            </a:r>
          </a:p>
          <a:p>
            <a:endParaRPr lang="en-US" sz="1600" dirty="0">
              <a:latin typeface="Source Sans Pro" panose="020B0503030403020204" pitchFamily="34" charset="0"/>
              <a:ea typeface="Source Sans Pro" panose="020B0503030403020204" pitchFamily="34" charset="0"/>
            </a:endParaRPr>
          </a:p>
          <a:p>
            <a:r>
              <a:rPr lang="en-US" sz="1600" b="1" dirty="0">
                <a:latin typeface="Source Sans Pro" panose="020B0503030403020204" pitchFamily="34" charset="0"/>
                <a:ea typeface="Source Sans Pro" panose="020B0503030403020204" pitchFamily="34" charset="0"/>
              </a:rPr>
              <a:t>Level 3</a:t>
            </a:r>
          </a:p>
          <a:p>
            <a:pPr marL="285750" indent="-285750">
              <a:buFont typeface="Arial" panose="020B0604020202020204" pitchFamily="34" charset="0"/>
              <a:buChar char="•"/>
            </a:pPr>
            <a:r>
              <a:rPr lang="en-GB" sz="1600" dirty="0">
                <a:latin typeface="Source Sans Pro" panose="020B0503030403020204" pitchFamily="34" charset="0"/>
                <a:ea typeface="Source Sans Pro" panose="020B0503030403020204" pitchFamily="34" charset="0"/>
              </a:rPr>
              <a:t>Progress to Foundation Degree</a:t>
            </a:r>
          </a:p>
          <a:p>
            <a:pPr marL="285750" indent="-285750">
              <a:buFont typeface="Arial" panose="020B0604020202020204" pitchFamily="34" charset="0"/>
              <a:buChar char="•"/>
            </a:pPr>
            <a:r>
              <a:rPr lang="en-GB" sz="1600" dirty="0">
                <a:latin typeface="Source Sans Pro" panose="020B0503030403020204" pitchFamily="34" charset="0"/>
                <a:ea typeface="Source Sans Pro" panose="020B0503030403020204" pitchFamily="34" charset="0"/>
              </a:rPr>
              <a:t>Progress to Honours Degree</a:t>
            </a:r>
          </a:p>
          <a:p>
            <a:pPr marL="285750" indent="-285750">
              <a:buFont typeface="Arial" panose="020B0604020202020204" pitchFamily="34" charset="0"/>
              <a:buChar char="•"/>
            </a:pPr>
            <a:r>
              <a:rPr lang="en-GB" sz="1600" dirty="0">
                <a:latin typeface="Source Sans Pro" panose="020B0503030403020204" pitchFamily="34" charset="0"/>
                <a:ea typeface="Source Sans Pro" panose="020B0503030403020204" pitchFamily="34" charset="0"/>
              </a:rPr>
              <a:t>Progress to L4 (Higher) Apprenticeship</a:t>
            </a:r>
          </a:p>
          <a:p>
            <a:pPr marL="285750" indent="-285750">
              <a:buFont typeface="Arial" panose="020B0604020202020204" pitchFamily="34" charset="0"/>
              <a:buChar char="•"/>
            </a:pPr>
            <a:r>
              <a:rPr lang="en-GB" sz="1600" dirty="0">
                <a:latin typeface="Source Sans Pro" panose="020B0503030403020204" pitchFamily="34" charset="0"/>
                <a:ea typeface="Source Sans Pro" panose="020B0503030403020204" pitchFamily="34" charset="0"/>
              </a:rPr>
              <a:t>Progress to Employment</a:t>
            </a:r>
            <a:endParaRPr lang="en-US" sz="1600" dirty="0">
              <a:latin typeface="Source Sans Pro" panose="020B0503030403020204" pitchFamily="34" charset="0"/>
              <a:ea typeface="Source Sans Pro" panose="020B0503030403020204" pitchFamily="34" charset="0"/>
            </a:endParaRPr>
          </a:p>
          <a:p>
            <a:pPr marL="0" indent="0">
              <a:buNone/>
            </a:pPr>
            <a:endParaRPr lang="en-US" sz="1600" dirty="0">
              <a:latin typeface="Source Sans Pro" panose="020B0503030403020204" pitchFamily="34" charset="0"/>
              <a:ea typeface="Source Sans Pro" panose="020B0503030403020204" pitchFamily="34" charset="0"/>
            </a:endParaRPr>
          </a:p>
        </p:txBody>
      </p:sp>
      <p:pic>
        <p:nvPicPr>
          <p:cNvPr id="12" name="Picture 11" descr="Icon&#10;&#10;Description automatically generated">
            <a:extLst>
              <a:ext uri="{FF2B5EF4-FFF2-40B4-BE49-F238E27FC236}">
                <a16:creationId xmlns:a16="http://schemas.microsoft.com/office/drawing/2014/main" id="{A6BEE9EF-0E3B-8D42-9191-45DA7878299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08780" y="2521059"/>
            <a:ext cx="437231" cy="456663"/>
          </a:xfrm>
          <a:prstGeom prst="rect">
            <a:avLst/>
          </a:prstGeom>
        </p:spPr>
      </p:pic>
      <p:pic>
        <p:nvPicPr>
          <p:cNvPr id="17" name="Picture 16" descr="Icon&#10;&#10;Description automatically generated">
            <a:extLst>
              <a:ext uri="{FF2B5EF4-FFF2-40B4-BE49-F238E27FC236}">
                <a16:creationId xmlns:a16="http://schemas.microsoft.com/office/drawing/2014/main" id="{197A1FB2-5837-2649-848E-F3E4F3AC1C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08779" y="4044553"/>
            <a:ext cx="437231" cy="456663"/>
          </a:xfrm>
          <a:prstGeom prst="rect">
            <a:avLst/>
          </a:prstGeom>
        </p:spPr>
      </p:pic>
      <p:pic>
        <p:nvPicPr>
          <p:cNvPr id="5" name="Picture 4" descr="A screen shot of a person&#10;&#10;Description automatically generated">
            <a:extLst>
              <a:ext uri="{FF2B5EF4-FFF2-40B4-BE49-F238E27FC236}">
                <a16:creationId xmlns:a16="http://schemas.microsoft.com/office/drawing/2014/main" id="{6C1B7639-B5EF-A046-9097-B8E692F94400}"/>
              </a:ext>
            </a:extLst>
          </p:cNvPr>
          <p:cNvPicPr>
            <a:picLocks noChangeAspect="1"/>
          </p:cNvPicPr>
          <p:nvPr/>
        </p:nvPicPr>
        <p:blipFill>
          <a:blip r:embed="rId5"/>
          <a:stretch>
            <a:fillRect/>
          </a:stretch>
        </p:blipFill>
        <p:spPr>
          <a:xfrm>
            <a:off x="-259352" y="848133"/>
            <a:ext cx="5568131" cy="6573945"/>
          </a:xfrm>
          <a:prstGeom prst="rect">
            <a:avLst/>
          </a:prstGeom>
        </p:spPr>
      </p:pic>
    </p:spTree>
    <p:extLst>
      <p:ext uri="{BB962C8B-B14F-4D97-AF65-F5344CB8AC3E}">
        <p14:creationId xmlns:p14="http://schemas.microsoft.com/office/powerpoint/2010/main" val="2049137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1CE9A1-C506-46F6-930A-2815ECFDB4B5}"/>
              </a:ext>
            </a:extLst>
          </p:cNvPr>
          <p:cNvSpPr txBox="1"/>
          <p:nvPr/>
        </p:nvSpPr>
        <p:spPr>
          <a:xfrm>
            <a:off x="721196" y="2593680"/>
            <a:ext cx="6743521" cy="2210990"/>
          </a:xfrm>
          <a:prstGeom prst="rect">
            <a:avLst/>
          </a:prstGeom>
          <a:noFill/>
        </p:spPr>
        <p:txBody>
          <a:bodyPr wrap="square" rtlCol="0">
            <a:spAutoFit/>
          </a:bodyPr>
          <a:lstStyle/>
          <a:p>
            <a:pPr>
              <a:lnSpc>
                <a:spcPct val="150000"/>
              </a:lnSpc>
              <a:spcAft>
                <a:spcPts val="600"/>
              </a:spcAft>
              <a:buClr>
                <a:srgbClr val="D15559"/>
              </a:buClr>
            </a:pPr>
            <a:r>
              <a:rPr lang="en-US" sz="1600" b="1" spc="-150" dirty="0">
                <a:solidFill>
                  <a:srgbClr val="2A7DE1"/>
                </a:solidFill>
                <a:latin typeface="Poppins SemiBold" pitchFamily="2" charset="77"/>
                <a:ea typeface="Source Sans Pro" panose="020B0503030403020204" pitchFamily="34" charset="0"/>
                <a:cs typeface="Poppins SemiBold" pitchFamily="2" charset="77"/>
              </a:rPr>
              <a:t>&gt;&gt;</a:t>
            </a:r>
            <a:r>
              <a:rPr lang="en-US" sz="1600" b="1" dirty="0">
                <a:solidFill>
                  <a:srgbClr val="2A7DE1"/>
                </a:solidFill>
                <a:latin typeface="Poppins SemiBold" pitchFamily="2" charset="77"/>
                <a:ea typeface="Source Sans Pro" panose="020B0503030403020204" pitchFamily="34" charset="0"/>
                <a:cs typeface="Poppins SemiBold" pitchFamily="2" charset="77"/>
              </a:rPr>
              <a:t> </a:t>
            </a:r>
            <a:r>
              <a:rPr lang="en-US" sz="1600" dirty="0">
                <a:latin typeface="Source Sans Pro" panose="020B0503030403020204" pitchFamily="34" charset="0"/>
                <a:ea typeface="Source Sans Pro" panose="020B0503030403020204" pitchFamily="34" charset="0"/>
                <a:cs typeface="Poppins SemiBold" pitchFamily="2" charset="77"/>
              </a:rPr>
              <a:t>Careers and Course Guidance</a:t>
            </a:r>
          </a:p>
          <a:p>
            <a:pPr>
              <a:lnSpc>
                <a:spcPct val="150000"/>
              </a:lnSpc>
              <a:spcAft>
                <a:spcPts val="600"/>
              </a:spcAft>
              <a:buClr>
                <a:srgbClr val="D15559"/>
              </a:buClr>
            </a:pPr>
            <a:r>
              <a:rPr lang="en-US" sz="1600" b="1" spc="-150" dirty="0">
                <a:solidFill>
                  <a:srgbClr val="0070C0"/>
                </a:solidFill>
                <a:latin typeface="Poppins SemiBold" pitchFamily="2" charset="77"/>
                <a:ea typeface="Source Sans Pro" panose="020B0503030403020204" pitchFamily="34" charset="0"/>
                <a:cs typeface="Poppins SemiBold" pitchFamily="2" charset="77"/>
              </a:rPr>
              <a:t>&gt;&gt;</a:t>
            </a:r>
            <a:r>
              <a:rPr lang="en-US" sz="1600" b="1" dirty="0">
                <a:solidFill>
                  <a:srgbClr val="0070C0"/>
                </a:solidFill>
                <a:latin typeface="Poppins SemiBold" pitchFamily="2" charset="77"/>
                <a:ea typeface="Source Sans Pro" panose="020B0503030403020204" pitchFamily="34" charset="0"/>
                <a:cs typeface="Poppins SemiBold" pitchFamily="2" charset="77"/>
              </a:rPr>
              <a:t> </a:t>
            </a:r>
            <a:r>
              <a:rPr lang="en-US" sz="1600" dirty="0">
                <a:latin typeface="Source Sans Pro" panose="020B0503030403020204" pitchFamily="34" charset="0"/>
                <a:ea typeface="Source Sans Pro" panose="020B0503030403020204" pitchFamily="34" charset="0"/>
                <a:cs typeface="Poppins SemiBold" pitchFamily="2" charset="77"/>
              </a:rPr>
              <a:t>Advice on Funding and Welfare Queries </a:t>
            </a:r>
          </a:p>
          <a:p>
            <a:pPr>
              <a:lnSpc>
                <a:spcPct val="150000"/>
              </a:lnSpc>
              <a:spcAft>
                <a:spcPts val="600"/>
              </a:spcAft>
              <a:buClr>
                <a:srgbClr val="D15559"/>
              </a:buClr>
            </a:pPr>
            <a:r>
              <a:rPr lang="en-US" sz="1600" b="1" spc="-150" dirty="0">
                <a:solidFill>
                  <a:srgbClr val="0070C0"/>
                </a:solidFill>
                <a:latin typeface="Poppins SemiBold" pitchFamily="2" charset="77"/>
                <a:ea typeface="Source Sans Pro" panose="020B0503030403020204" pitchFamily="34" charset="0"/>
                <a:cs typeface="Poppins SemiBold" pitchFamily="2" charset="77"/>
              </a:rPr>
              <a:t>&gt;&gt;</a:t>
            </a:r>
            <a:r>
              <a:rPr lang="en-US" sz="1600" b="1" dirty="0">
                <a:solidFill>
                  <a:srgbClr val="0070C0"/>
                </a:solidFill>
                <a:latin typeface="Poppins SemiBold" pitchFamily="2" charset="77"/>
                <a:ea typeface="Source Sans Pro" panose="020B0503030403020204" pitchFamily="34" charset="0"/>
                <a:cs typeface="Poppins SemiBold" pitchFamily="2" charset="77"/>
              </a:rPr>
              <a:t> </a:t>
            </a:r>
            <a:r>
              <a:rPr lang="en-US" sz="1600" dirty="0">
                <a:latin typeface="Source Sans Pro" panose="020B0503030403020204" pitchFamily="34" charset="0"/>
                <a:ea typeface="Source Sans Pro" panose="020B0503030403020204" pitchFamily="34" charset="0"/>
                <a:cs typeface="Poppins SemiBold" pitchFamily="2" charset="77"/>
              </a:rPr>
              <a:t>Support through Personal Counsellors and Learner Development </a:t>
            </a:r>
          </a:p>
          <a:p>
            <a:pPr>
              <a:lnSpc>
                <a:spcPct val="150000"/>
              </a:lnSpc>
              <a:spcAft>
                <a:spcPts val="600"/>
              </a:spcAft>
              <a:buClr>
                <a:srgbClr val="D15559"/>
              </a:buClr>
            </a:pPr>
            <a:r>
              <a:rPr lang="en-US" sz="1600" b="1" spc="-150" dirty="0">
                <a:solidFill>
                  <a:srgbClr val="0070C0"/>
                </a:solidFill>
                <a:latin typeface="Poppins SemiBold" pitchFamily="2" charset="77"/>
                <a:ea typeface="Source Sans Pro" panose="020B0503030403020204" pitchFamily="34" charset="0"/>
                <a:cs typeface="Poppins SemiBold" pitchFamily="2" charset="77"/>
              </a:rPr>
              <a:t>&gt;&gt;</a:t>
            </a:r>
            <a:r>
              <a:rPr lang="en-US" sz="1600" b="1" dirty="0">
                <a:solidFill>
                  <a:srgbClr val="0070C0"/>
                </a:solidFill>
                <a:latin typeface="Poppins SemiBold" pitchFamily="2" charset="77"/>
                <a:ea typeface="Source Sans Pro" panose="020B0503030403020204" pitchFamily="34" charset="0"/>
                <a:cs typeface="Poppins SemiBold" pitchFamily="2" charset="77"/>
              </a:rPr>
              <a:t> </a:t>
            </a:r>
            <a:r>
              <a:rPr lang="en-US" sz="1600" dirty="0">
                <a:latin typeface="Source Sans Pro" panose="020B0503030403020204" pitchFamily="34" charset="0"/>
                <a:ea typeface="Source Sans Pro" panose="020B0503030403020204" pitchFamily="34" charset="0"/>
                <a:cs typeface="Poppins SemiBold" pitchFamily="2" charset="77"/>
              </a:rPr>
              <a:t>Safeguarding Team </a:t>
            </a:r>
          </a:p>
          <a:p>
            <a:pPr>
              <a:lnSpc>
                <a:spcPct val="150000"/>
              </a:lnSpc>
              <a:spcAft>
                <a:spcPts val="600"/>
              </a:spcAft>
              <a:buClr>
                <a:srgbClr val="D15559"/>
              </a:buClr>
            </a:pPr>
            <a:endParaRPr lang="en-US" sz="1600" dirty="0">
              <a:latin typeface="Source Sans Pro" panose="020B0503030403020204" pitchFamily="34" charset="0"/>
              <a:ea typeface="Source Sans Pro" panose="020B0503030403020204" pitchFamily="34" charset="0"/>
              <a:cs typeface="Poppins SemiBold" pitchFamily="2" charset="77"/>
            </a:endParaRPr>
          </a:p>
        </p:txBody>
      </p:sp>
      <p:pic>
        <p:nvPicPr>
          <p:cNvPr id="8" name="Picture 7">
            <a:extLst>
              <a:ext uri="{FF2B5EF4-FFF2-40B4-BE49-F238E27FC236}">
                <a16:creationId xmlns:a16="http://schemas.microsoft.com/office/drawing/2014/main" id="{8209B1F7-2A5A-47E2-BA61-C6BFA66038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01545" y="0"/>
            <a:ext cx="6542855" cy="6858000"/>
          </a:xfrm>
          <a:prstGeom prst="rect">
            <a:avLst/>
          </a:prstGeom>
        </p:spPr>
      </p:pic>
      <p:sp>
        <p:nvSpPr>
          <p:cNvPr id="6" name="TextBox 5">
            <a:extLst>
              <a:ext uri="{FF2B5EF4-FFF2-40B4-BE49-F238E27FC236}">
                <a16:creationId xmlns:a16="http://schemas.microsoft.com/office/drawing/2014/main" id="{BBC6AC7D-7D7D-F547-A41E-836FE19764C4}"/>
              </a:ext>
            </a:extLst>
          </p:cNvPr>
          <p:cNvSpPr txBox="1"/>
          <p:nvPr/>
        </p:nvSpPr>
        <p:spPr>
          <a:xfrm>
            <a:off x="721196" y="711424"/>
            <a:ext cx="6331116" cy="1754326"/>
          </a:xfrm>
          <a:prstGeom prst="rect">
            <a:avLst/>
          </a:prstGeom>
          <a:noFill/>
        </p:spPr>
        <p:txBody>
          <a:bodyPr wrap="square" rtlCol="0">
            <a:spAutoFit/>
          </a:bodyPr>
          <a:lstStyle/>
          <a:p>
            <a:r>
              <a:rPr lang="en-US" sz="5400" b="1" dirty="0">
                <a:latin typeface="Poppins SemiBold" panose="00000700000000000000" pitchFamily="2" charset="0"/>
                <a:cs typeface="Poppins SemiBold" panose="00000700000000000000" pitchFamily="2" charset="0"/>
              </a:rPr>
              <a:t>Advice Support Careers (ASC)</a:t>
            </a:r>
          </a:p>
        </p:txBody>
      </p:sp>
    </p:spTree>
    <p:extLst>
      <p:ext uri="{BB962C8B-B14F-4D97-AF65-F5344CB8AC3E}">
        <p14:creationId xmlns:p14="http://schemas.microsoft.com/office/powerpoint/2010/main" val="898766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CD3EE54-BA17-EB41-4769-8A6BB6229F0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3034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A2D2F34D79638409876F1DC25118CF4" ma:contentTypeVersion="22" ma:contentTypeDescription="Create a new document." ma:contentTypeScope="" ma:versionID="14491efdf221d8bc58b2dcdcd6a79094">
  <xsd:schema xmlns:xsd="http://www.w3.org/2001/XMLSchema" xmlns:xs="http://www.w3.org/2001/XMLSchema" xmlns:p="http://schemas.microsoft.com/office/2006/metadata/properties" xmlns:ns1="http://schemas.microsoft.com/sharepoint/v3" xmlns:ns2="97148cc2-a657-48f2-8ff6-4d0f9dc1c1c3" xmlns:ns3="cd7af3ca-b65f-45d6-a60f-8f38b68686af" targetNamespace="http://schemas.microsoft.com/office/2006/metadata/properties" ma:root="true" ma:fieldsID="6a47458e93c772c864fc94f5320f3584" ns1:_="" ns2:_="" ns3:_="">
    <xsd:import namespace="http://schemas.microsoft.com/sharepoint/v3"/>
    <xsd:import namespace="97148cc2-a657-48f2-8ff6-4d0f9dc1c1c3"/>
    <xsd:import namespace="cd7af3ca-b65f-45d6-a60f-8f38b68686a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148cc2-a657-48f2-8ff6-4d0f9dc1c1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87c8ee4-d1cb-493a-b1c2-7de609d09735"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7af3ca-b65f-45d6-a60f-8f38b68686a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8d0718e7-13ff-4bbb-9e58-08c9c324fd63}" ma:internalName="TaxCatchAll" ma:showField="CatchAllData" ma:web="cd7af3ca-b65f-45d6-a60f-8f38b68686af">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cd7af3ca-b65f-45d6-a60f-8f38b68686af" xsi:nil="true"/>
    <lcf76f155ced4ddcb4097134ff3c332f xmlns="97148cc2-a657-48f2-8ff6-4d0f9dc1c1c3">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048A88EC-5CFB-47C1-BC38-767CE3B533A8}">
  <ds:schemaRefs>
    <ds:schemaRef ds:uri="http://schemas.microsoft.com/sharepoint/v3/contenttype/forms"/>
  </ds:schemaRefs>
</ds:datastoreItem>
</file>

<file path=customXml/itemProps2.xml><?xml version="1.0" encoding="utf-8"?>
<ds:datastoreItem xmlns:ds="http://schemas.openxmlformats.org/officeDocument/2006/customXml" ds:itemID="{E0306445-13E3-4717-B119-9BC63F2672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7148cc2-a657-48f2-8ff6-4d0f9dc1c1c3"/>
    <ds:schemaRef ds:uri="cd7af3ca-b65f-45d6-a60f-8f38b68686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9C094C4-E92C-4C93-B765-049269794673}">
  <ds:schemaRefs>
    <ds:schemaRef ds:uri="http://purl.org/dc/terms/"/>
    <ds:schemaRef ds:uri="http://purl.org/dc/elements/1.1/"/>
    <ds:schemaRef ds:uri="http://purl.org/dc/dcmitype/"/>
    <ds:schemaRef ds:uri="http://schemas.openxmlformats.org/package/2006/metadata/core-properties"/>
    <ds:schemaRef ds:uri="http://schemas.microsoft.com/office/2006/metadata/properties"/>
    <ds:schemaRef ds:uri="cd7af3ca-b65f-45d6-a60f-8f38b68686af"/>
    <ds:schemaRef ds:uri="http://schemas.microsoft.com/office/infopath/2007/PartnerControls"/>
    <ds:schemaRef ds:uri="http://schemas.microsoft.com/office/2006/documentManagement/types"/>
    <ds:schemaRef ds:uri="97148cc2-a657-48f2-8ff6-4d0f9dc1c1c3"/>
    <ds:schemaRef ds:uri="http://schemas.microsoft.com/sharepoint/v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478</TotalTime>
  <Words>776</Words>
  <Application>Microsoft Macintosh PowerPoint</Application>
  <PresentationFormat>Widescreen</PresentationFormat>
  <Paragraphs>110</Paragraphs>
  <Slides>25</Slides>
  <Notes>9</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Poppins</vt:lpstr>
      <vt:lpstr>Poppins SemiBold</vt:lpstr>
      <vt:lpstr>Source Sans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Simon Jefferson</cp:lastModifiedBy>
  <cp:revision>158</cp:revision>
  <dcterms:created xsi:type="dcterms:W3CDTF">2020-11-03T12:53:45Z</dcterms:created>
  <dcterms:modified xsi:type="dcterms:W3CDTF">2026-06-23T16:51:20Z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0x0101001A2D2F34D79638409876F1DC25118CF4</vt:lpwstr>
  </property>
  <property fmtid="{D5CDD505-2E9C-101B-9397-08002B2CF9AE}" pid="3" name="Quality Curriculum Area">
    <vt:lpwstr>A Levels</vt:lpwstr>
  </property>
  <property fmtid="{D5CDD505-2E9C-101B-9397-08002B2CF9AE}" pid="4" name="MediaServiceImageTags">
    <vt:lpwstr/>
  </property>
</Properties>
</file>