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27"/>
  </p:notesMasterIdLst>
  <p:sldIdLst>
    <p:sldId id="256" r:id="rId5"/>
    <p:sldId id="270" r:id="rId6"/>
    <p:sldId id="271" r:id="rId7"/>
    <p:sldId id="284" r:id="rId8"/>
    <p:sldId id="285" r:id="rId9"/>
    <p:sldId id="262" r:id="rId10"/>
    <p:sldId id="261" r:id="rId11"/>
    <p:sldId id="273" r:id="rId12"/>
    <p:sldId id="286" r:id="rId13"/>
    <p:sldId id="257" r:id="rId14"/>
    <p:sldId id="258" r:id="rId15"/>
    <p:sldId id="259" r:id="rId16"/>
    <p:sldId id="260" r:id="rId17"/>
    <p:sldId id="287" r:id="rId18"/>
    <p:sldId id="264" r:id="rId19"/>
    <p:sldId id="263" r:id="rId20"/>
    <p:sldId id="266" r:id="rId21"/>
    <p:sldId id="265" r:id="rId22"/>
    <p:sldId id="268" r:id="rId23"/>
    <p:sldId id="267" r:id="rId24"/>
    <p:sldId id="288" r:id="rId25"/>
    <p:sldId id="274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7DE1"/>
    <a:srgbClr val="A2CC84"/>
    <a:srgbClr val="EA6752"/>
    <a:srgbClr val="F5AEBF"/>
    <a:srgbClr val="96D4E9"/>
    <a:srgbClr val="D15559"/>
    <a:srgbClr val="4D4084"/>
    <a:srgbClr val="F0EC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92234C-89B0-E629-710C-30D73FC5FE0E}" v="20" dt="2026-06-22T08:28:12.625"/>
    <p1510:client id="{67F85CBB-85AA-48F8-8607-C74E8F1904AD}" v="2" dt="2026-06-22T10:15:20.7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2"/>
    <p:restoredTop sz="94694"/>
  </p:normalViewPr>
  <p:slideViewPr>
    <p:cSldViewPr snapToGrid="0" snapToObjects="1">
      <p:cViewPr varScale="1">
        <p:scale>
          <a:sx n="105" d="100"/>
          <a:sy n="105" d="100"/>
        </p:scale>
        <p:origin x="91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ela Begum" userId="S::112248@newdur.ac.uk::39cd3f91-8369-40d8-ae44-3a833e1ba417" providerId="AD" clId="Web-{67F85CBB-85AA-48F8-8607-C74E8F1904AD}"/>
    <pc:docChg chg="modSld">
      <pc:chgData name="Rahela Begum" userId="S::112248@newdur.ac.uk::39cd3f91-8369-40d8-ae44-3a833e1ba417" providerId="AD" clId="Web-{67F85CBB-85AA-48F8-8607-C74E8F1904AD}" dt="2026-06-22T10:15:20.728" v="1"/>
      <pc:docMkLst>
        <pc:docMk/>
      </pc:docMkLst>
      <pc:sldChg chg="addSp delSp modSp">
        <pc:chgData name="Rahela Begum" userId="S::112248@newdur.ac.uk::39cd3f91-8369-40d8-ae44-3a833e1ba417" providerId="AD" clId="Web-{67F85CBB-85AA-48F8-8607-C74E8F1904AD}" dt="2026-06-22T10:15:20.728" v="1"/>
        <pc:sldMkLst>
          <pc:docMk/>
          <pc:sldMk cId="2212503359" sldId="267"/>
        </pc:sldMkLst>
        <pc:picChg chg="add mod">
          <ac:chgData name="Rahela Begum" userId="S::112248@newdur.ac.uk::39cd3f91-8369-40d8-ae44-3a833e1ba417" providerId="AD" clId="Web-{67F85CBB-85AA-48F8-8607-C74E8F1904AD}" dt="2026-06-22T10:15:20.728" v="1"/>
          <ac:picMkLst>
            <pc:docMk/>
            <pc:sldMk cId="2212503359" sldId="267"/>
            <ac:picMk id="2" creationId="{9B95FEC6-F2A7-4D01-3406-646BEB915563}"/>
          </ac:picMkLst>
        </pc:picChg>
        <pc:picChg chg="del">
          <ac:chgData name="Rahela Begum" userId="S::112248@newdur.ac.uk::39cd3f91-8369-40d8-ae44-3a833e1ba417" providerId="AD" clId="Web-{67F85CBB-85AA-48F8-8607-C74E8F1904AD}" dt="2026-06-22T10:15:10.509" v="0"/>
          <ac:picMkLst>
            <pc:docMk/>
            <pc:sldMk cId="2212503359" sldId="267"/>
            <ac:picMk id="5" creationId="{CE9AF77A-B1E4-ABE3-F3A0-BF6206181E9A}"/>
          </ac:picMkLst>
        </pc:picChg>
      </pc:sldChg>
    </pc:docChg>
  </pc:docChgLst>
  <pc:docChgLst>
    <pc:chgData name="Anita Davison" userId="9dff72aa-8dc7-480e-8651-4e62a0c07f9e" providerId="ADAL" clId="{90C922C2-5368-4C4C-A30B-E4DFA74AC60E}"/>
    <pc:docChg chg="modSld">
      <pc:chgData name="Anita Davison" userId="9dff72aa-8dc7-480e-8651-4e62a0c07f9e" providerId="ADAL" clId="{90C922C2-5368-4C4C-A30B-E4DFA74AC60E}" dt="2026-06-22T16:10:49.603" v="0" actId="1076"/>
      <pc:docMkLst>
        <pc:docMk/>
      </pc:docMkLst>
      <pc:sldChg chg="modSp mod">
        <pc:chgData name="Anita Davison" userId="9dff72aa-8dc7-480e-8651-4e62a0c07f9e" providerId="ADAL" clId="{90C922C2-5368-4C4C-A30B-E4DFA74AC60E}" dt="2026-06-22T16:10:49.603" v="0" actId="1076"/>
        <pc:sldMkLst>
          <pc:docMk/>
          <pc:sldMk cId="4014735224" sldId="263"/>
        </pc:sldMkLst>
        <pc:picChg chg="mod">
          <ac:chgData name="Anita Davison" userId="9dff72aa-8dc7-480e-8651-4e62a0c07f9e" providerId="ADAL" clId="{90C922C2-5368-4C4C-A30B-E4DFA74AC60E}" dt="2026-06-22T16:10:49.603" v="0" actId="1076"/>
          <ac:picMkLst>
            <pc:docMk/>
            <pc:sldMk cId="4014735224" sldId="263"/>
            <ac:picMk id="3" creationId="{B3509828-8E6D-2C79-63D1-24BD8370646D}"/>
          </ac:picMkLst>
        </pc:picChg>
      </pc:sldChg>
    </pc:docChg>
  </pc:docChgLst>
  <pc:docChgLst>
    <pc:chgData name="Judith Palmer" userId="S::107309@newdur.ac.uk::223c1c73-9739-4557-91d0-69b0de3d898a" providerId="AD" clId="Web-{3BD480CB-85E6-D03E-7330-9DFDE5E4433C}"/>
    <pc:docChg chg="delSld modSld">
      <pc:chgData name="Judith Palmer" userId="S::107309@newdur.ac.uk::223c1c73-9739-4557-91d0-69b0de3d898a" providerId="AD" clId="Web-{3BD480CB-85E6-D03E-7330-9DFDE5E4433C}" dt="2026-05-28T09:09:22.329" v="17"/>
      <pc:docMkLst>
        <pc:docMk/>
      </pc:docMkLst>
      <pc:sldChg chg="delSp modSp">
        <pc:chgData name="Judith Palmer" userId="S::107309@newdur.ac.uk::223c1c73-9739-4557-91d0-69b0de3d898a" providerId="AD" clId="Web-{3BD480CB-85E6-D03E-7330-9DFDE5E4433C}" dt="2026-05-28T09:08:44.500" v="13"/>
        <pc:sldMkLst>
          <pc:docMk/>
          <pc:sldMk cId="4127525340" sldId="262"/>
        </pc:sldMkLst>
        <pc:spChg chg="mod">
          <ac:chgData name="Judith Palmer" userId="S::107309@newdur.ac.uk::223c1c73-9739-4557-91d0-69b0de3d898a" providerId="AD" clId="Web-{3BD480CB-85E6-D03E-7330-9DFDE5E4433C}" dt="2026-05-28T09:08:40.422" v="11" actId="20577"/>
          <ac:spMkLst>
            <pc:docMk/>
            <pc:sldMk cId="4127525340" sldId="262"/>
            <ac:spMk id="6" creationId="{BBC6AC7D-7D7D-F547-A41E-836FE19764C4}"/>
          </ac:spMkLst>
        </pc:spChg>
      </pc:sldChg>
    </pc:docChg>
  </pc:docChgLst>
  <pc:docChgLst>
    <pc:chgData name="Daniel Haley" userId="S::111191@newdur.ac.uk::994f7756-eb39-4e13-9856-a23ffc81c83a" providerId="AD" clId="Web-{5A92234C-89B0-E629-710C-30D73FC5FE0E}"/>
    <pc:docChg chg="addSld delSld">
      <pc:chgData name="Daniel Haley" userId="S::111191@newdur.ac.uk::994f7756-eb39-4e13-9856-a23ffc81c83a" providerId="AD" clId="Web-{5A92234C-89B0-E629-710C-30D73FC5FE0E}" dt="2026-06-22T08:28:12.625" v="19"/>
      <pc:docMkLst>
        <pc:docMk/>
      </pc:docMkLst>
      <pc:sldChg chg="add">
        <pc:chgData name="Daniel Haley" userId="S::111191@newdur.ac.uk::994f7756-eb39-4e13-9856-a23ffc81c83a" providerId="AD" clId="Web-{5A92234C-89B0-E629-710C-30D73FC5FE0E}" dt="2026-06-22T08:28:04.453" v="8"/>
        <pc:sldMkLst>
          <pc:docMk/>
          <pc:sldMk cId="1157738150" sldId="257"/>
        </pc:sldMkLst>
      </pc:sldChg>
      <pc:sldChg chg="add">
        <pc:chgData name="Daniel Haley" userId="S::111191@newdur.ac.uk::994f7756-eb39-4e13-9856-a23ffc81c83a" providerId="AD" clId="Web-{5A92234C-89B0-E629-710C-30D73FC5FE0E}" dt="2026-06-22T08:28:05.250" v="9"/>
        <pc:sldMkLst>
          <pc:docMk/>
          <pc:sldMk cId="1787861646" sldId="258"/>
        </pc:sldMkLst>
      </pc:sldChg>
      <pc:sldChg chg="add">
        <pc:chgData name="Daniel Haley" userId="S::111191@newdur.ac.uk::994f7756-eb39-4e13-9856-a23ffc81c83a" providerId="AD" clId="Web-{5A92234C-89B0-E629-710C-30D73FC5FE0E}" dt="2026-06-22T08:28:06.109" v="10"/>
        <pc:sldMkLst>
          <pc:docMk/>
          <pc:sldMk cId="896717932" sldId="259"/>
        </pc:sldMkLst>
      </pc:sldChg>
      <pc:sldChg chg="add">
        <pc:chgData name="Daniel Haley" userId="S::111191@newdur.ac.uk::994f7756-eb39-4e13-9856-a23ffc81c83a" providerId="AD" clId="Web-{5A92234C-89B0-E629-710C-30D73FC5FE0E}" dt="2026-06-22T08:28:06.859" v="11"/>
        <pc:sldMkLst>
          <pc:docMk/>
          <pc:sldMk cId="3384839939" sldId="260"/>
        </pc:sldMkLst>
      </pc:sldChg>
      <pc:sldChg chg="add">
        <pc:chgData name="Daniel Haley" userId="S::111191@newdur.ac.uk::994f7756-eb39-4e13-9856-a23ffc81c83a" providerId="AD" clId="Web-{5A92234C-89B0-E629-710C-30D73FC5FE0E}" dt="2026-06-22T08:28:09.047" v="14"/>
        <pc:sldMkLst>
          <pc:docMk/>
          <pc:sldMk cId="4014735224" sldId="263"/>
        </pc:sldMkLst>
      </pc:sldChg>
      <pc:sldChg chg="add">
        <pc:chgData name="Daniel Haley" userId="S::111191@newdur.ac.uk::994f7756-eb39-4e13-9856-a23ffc81c83a" providerId="AD" clId="Web-{5A92234C-89B0-E629-710C-30D73FC5FE0E}" dt="2026-06-22T08:28:08.328" v="13"/>
        <pc:sldMkLst>
          <pc:docMk/>
          <pc:sldMk cId="2143498614" sldId="264"/>
        </pc:sldMkLst>
      </pc:sldChg>
      <pc:sldChg chg="add">
        <pc:chgData name="Daniel Haley" userId="S::111191@newdur.ac.uk::994f7756-eb39-4e13-9856-a23ffc81c83a" providerId="AD" clId="Web-{5A92234C-89B0-E629-710C-30D73FC5FE0E}" dt="2026-06-22T08:28:10.469" v="16"/>
        <pc:sldMkLst>
          <pc:docMk/>
          <pc:sldMk cId="3026985088" sldId="265"/>
        </pc:sldMkLst>
      </pc:sldChg>
      <pc:sldChg chg="add">
        <pc:chgData name="Daniel Haley" userId="S::111191@newdur.ac.uk::994f7756-eb39-4e13-9856-a23ffc81c83a" providerId="AD" clId="Web-{5A92234C-89B0-E629-710C-30D73FC5FE0E}" dt="2026-06-22T08:28:09.766" v="15"/>
        <pc:sldMkLst>
          <pc:docMk/>
          <pc:sldMk cId="3717747010" sldId="266"/>
        </pc:sldMkLst>
      </pc:sldChg>
      <pc:sldChg chg="add">
        <pc:chgData name="Daniel Haley" userId="S::111191@newdur.ac.uk::994f7756-eb39-4e13-9856-a23ffc81c83a" providerId="AD" clId="Web-{5A92234C-89B0-E629-710C-30D73FC5FE0E}" dt="2026-06-22T08:28:11.953" v="18"/>
        <pc:sldMkLst>
          <pc:docMk/>
          <pc:sldMk cId="2212503359" sldId="267"/>
        </pc:sldMkLst>
      </pc:sldChg>
      <pc:sldChg chg="add">
        <pc:chgData name="Daniel Haley" userId="S::111191@newdur.ac.uk::994f7756-eb39-4e13-9856-a23ffc81c83a" providerId="AD" clId="Web-{5A92234C-89B0-E629-710C-30D73FC5FE0E}" dt="2026-06-22T08:28:11.188" v="17"/>
        <pc:sldMkLst>
          <pc:docMk/>
          <pc:sldMk cId="2079048630" sldId="268"/>
        </pc:sldMkLst>
      </pc:sldChg>
      <pc:sldChg chg="add">
        <pc:chgData name="Daniel Haley" userId="S::111191@newdur.ac.uk::994f7756-eb39-4e13-9856-a23ffc81c83a" providerId="AD" clId="Web-{5A92234C-89B0-E629-710C-30D73FC5FE0E}" dt="2026-06-22T08:28:03.672" v="7"/>
        <pc:sldMkLst>
          <pc:docMk/>
          <pc:sldMk cId="3230345407" sldId="286"/>
        </pc:sldMkLst>
      </pc:sldChg>
      <pc:sldChg chg="add">
        <pc:chgData name="Daniel Haley" userId="S::111191@newdur.ac.uk::994f7756-eb39-4e13-9856-a23ffc81c83a" providerId="AD" clId="Web-{5A92234C-89B0-E629-710C-30D73FC5FE0E}" dt="2026-06-22T08:28:07.594" v="12"/>
        <pc:sldMkLst>
          <pc:docMk/>
          <pc:sldMk cId="1934514868" sldId="287"/>
        </pc:sldMkLst>
      </pc:sldChg>
      <pc:sldChg chg="add">
        <pc:chgData name="Daniel Haley" userId="S::111191@newdur.ac.uk::994f7756-eb39-4e13-9856-a23ffc81c83a" providerId="AD" clId="Web-{5A92234C-89B0-E629-710C-30D73FC5FE0E}" dt="2026-06-22T08:28:12.625" v="19"/>
        <pc:sldMkLst>
          <pc:docMk/>
          <pc:sldMk cId="261337034" sldId="288"/>
        </pc:sldMkLst>
      </pc:sldChg>
      <pc:sldChg chg="del">
        <pc:chgData name="Daniel Haley" userId="S::111191@newdur.ac.uk::994f7756-eb39-4e13-9856-a23ffc81c83a" providerId="AD" clId="Web-{5A92234C-89B0-E629-710C-30D73FC5FE0E}" dt="2026-06-22T08:27:53.906" v="6"/>
        <pc:sldMkLst>
          <pc:docMk/>
          <pc:sldMk cId="497064211" sldId="298"/>
        </pc:sldMkLst>
      </pc:sldChg>
      <pc:sldChg chg="del">
        <pc:chgData name="Daniel Haley" userId="S::111191@newdur.ac.uk::994f7756-eb39-4e13-9856-a23ffc81c83a" providerId="AD" clId="Web-{5A92234C-89B0-E629-710C-30D73FC5FE0E}" dt="2026-06-22T08:27:53.906" v="5"/>
        <pc:sldMkLst>
          <pc:docMk/>
          <pc:sldMk cId="2988147542" sldId="299"/>
        </pc:sldMkLst>
      </pc:sldChg>
      <pc:sldChg chg="del">
        <pc:chgData name="Daniel Haley" userId="S::111191@newdur.ac.uk::994f7756-eb39-4e13-9856-a23ffc81c83a" providerId="AD" clId="Web-{5A92234C-89B0-E629-710C-30D73FC5FE0E}" dt="2026-06-22T08:27:53.906" v="4"/>
        <pc:sldMkLst>
          <pc:docMk/>
          <pc:sldMk cId="4024647996" sldId="300"/>
        </pc:sldMkLst>
      </pc:sldChg>
      <pc:sldChg chg="del">
        <pc:chgData name="Daniel Haley" userId="S::111191@newdur.ac.uk::994f7756-eb39-4e13-9856-a23ffc81c83a" providerId="AD" clId="Web-{5A92234C-89B0-E629-710C-30D73FC5FE0E}" dt="2026-06-22T08:27:53.906" v="0"/>
        <pc:sldMkLst>
          <pc:docMk/>
          <pc:sldMk cId="1446783845" sldId="305"/>
        </pc:sldMkLst>
      </pc:sldChg>
      <pc:sldChg chg="del">
        <pc:chgData name="Daniel Haley" userId="S::111191@newdur.ac.uk::994f7756-eb39-4e13-9856-a23ffc81c83a" providerId="AD" clId="Web-{5A92234C-89B0-E629-710C-30D73FC5FE0E}" dt="2026-06-22T08:27:53.906" v="3"/>
        <pc:sldMkLst>
          <pc:docMk/>
          <pc:sldMk cId="1480522159" sldId="307"/>
        </pc:sldMkLst>
      </pc:sldChg>
      <pc:sldChg chg="del">
        <pc:chgData name="Daniel Haley" userId="S::111191@newdur.ac.uk::994f7756-eb39-4e13-9856-a23ffc81c83a" providerId="AD" clId="Web-{5A92234C-89B0-E629-710C-30D73FC5FE0E}" dt="2026-06-22T08:27:53.906" v="2"/>
        <pc:sldMkLst>
          <pc:docMk/>
          <pc:sldMk cId="4183088990" sldId="308"/>
        </pc:sldMkLst>
      </pc:sldChg>
      <pc:sldChg chg="del">
        <pc:chgData name="Daniel Haley" userId="S::111191@newdur.ac.uk::994f7756-eb39-4e13-9856-a23ffc81c83a" providerId="AD" clId="Web-{5A92234C-89B0-E629-710C-30D73FC5FE0E}" dt="2026-06-22T08:27:53.906" v="1"/>
        <pc:sldMkLst>
          <pc:docMk/>
          <pc:sldMk cId="373194138" sldId="30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E113B-A0D0-0349-97CC-4CC47EDFB07D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07BD0-0319-7248-9F22-029488DC0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7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80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78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05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41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7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98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1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84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tyle –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14400" y="1147744"/>
            <a:ext cx="6720000" cy="14779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your title here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928599"/>
            <a:ext cx="6720000" cy="1752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Author/speaker</a:t>
            </a:r>
          </a:p>
          <a:p>
            <a:r>
              <a:rPr lang="en-US" dirty="0"/>
              <a:t>Date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901700" y="6357712"/>
            <a:ext cx="4064000" cy="143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33" dirty="0">
                <a:solidFill>
                  <a:schemeClr val="tx1"/>
                </a:solidFill>
              </a:rPr>
              <a:t>AAT is a registered charity. No. 1050724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8026400" y="1124745"/>
            <a:ext cx="4165600" cy="3027545"/>
            <a:chOff x="6019800" y="2195512"/>
            <a:chExt cx="3124200" cy="2270659"/>
          </a:xfrm>
          <a:solidFill>
            <a:schemeClr val="accent1"/>
          </a:solidFill>
        </p:grpSpPr>
        <p:sp>
          <p:nvSpPr>
            <p:cNvPr id="33" name="Freeform 5"/>
            <p:cNvSpPr>
              <a:spLocks/>
            </p:cNvSpPr>
            <p:nvPr userDrawn="1"/>
          </p:nvSpPr>
          <p:spPr bwMode="auto">
            <a:xfrm>
              <a:off x="6019800" y="2195512"/>
              <a:ext cx="3122713" cy="856516"/>
            </a:xfrm>
            <a:custGeom>
              <a:avLst/>
              <a:gdLst>
                <a:gd name="T0" fmla="*/ 0 w 4199"/>
                <a:gd name="T1" fmla="*/ 6 h 1151"/>
                <a:gd name="T2" fmla="*/ 1 w 4199"/>
                <a:gd name="T3" fmla="*/ 1151 h 1151"/>
                <a:gd name="T4" fmla="*/ 4199 w 4199"/>
                <a:gd name="T5" fmla="*/ 1144 h 1151"/>
                <a:gd name="T6" fmla="*/ 4199 w 4199"/>
                <a:gd name="T7" fmla="*/ 0 h 1151"/>
                <a:gd name="T8" fmla="*/ 0 w 4199"/>
                <a:gd name="T9" fmla="*/ 6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1">
                  <a:moveTo>
                    <a:pt x="0" y="6"/>
                  </a:moveTo>
                  <a:lnTo>
                    <a:pt x="1" y="1151"/>
                  </a:lnTo>
                  <a:lnTo>
                    <a:pt x="4199" y="1144"/>
                  </a:lnTo>
                  <a:lnTo>
                    <a:pt x="4199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34" name="Freeform 6"/>
            <p:cNvSpPr>
              <a:spLocks/>
            </p:cNvSpPr>
            <p:nvPr userDrawn="1"/>
          </p:nvSpPr>
          <p:spPr bwMode="auto">
            <a:xfrm>
              <a:off x="6021287" y="3609655"/>
              <a:ext cx="3122713" cy="856516"/>
            </a:xfrm>
            <a:custGeom>
              <a:avLst/>
              <a:gdLst>
                <a:gd name="T0" fmla="*/ 1 w 4199"/>
                <a:gd name="T1" fmla="*/ 1153 h 1153"/>
                <a:gd name="T2" fmla="*/ 4199 w 4199"/>
                <a:gd name="T3" fmla="*/ 1147 h 1153"/>
                <a:gd name="T4" fmla="*/ 4199 w 4199"/>
                <a:gd name="T5" fmla="*/ 0 h 1153"/>
                <a:gd name="T6" fmla="*/ 0 w 4199"/>
                <a:gd name="T7" fmla="*/ 5 h 1153"/>
                <a:gd name="T8" fmla="*/ 1 w 4199"/>
                <a:gd name="T9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3">
                  <a:moveTo>
                    <a:pt x="1" y="1153"/>
                  </a:moveTo>
                  <a:lnTo>
                    <a:pt x="4199" y="1147"/>
                  </a:lnTo>
                  <a:lnTo>
                    <a:pt x="4199" y="0"/>
                  </a:lnTo>
                  <a:lnTo>
                    <a:pt x="0" y="5"/>
                  </a:lnTo>
                  <a:lnTo>
                    <a:pt x="1" y="1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C64042-1989-4AA9-89AA-3A3777B5D4E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467079" y="5925341"/>
            <a:ext cx="994621" cy="576000"/>
            <a:chOff x="307975" y="-380998"/>
            <a:chExt cx="8528050" cy="4938708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62635E9-05A6-4A4E-B3B9-5133090F552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ED15AE28-6446-47BD-9295-A1BD4C4CF8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CF0F5A0-931D-466B-93B1-F69D4BABE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C6FA30E-EB2D-4603-8045-8E1174F9EE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7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28AD1915-51BB-4586-8BF6-6378F0663E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1B856C3E-799E-4A4A-9242-25A2FB447A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6AA5867-E783-43EB-8C26-1B84C54F15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FBBDB207-A46B-4949-82A3-4374A9B431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87642D87-BE2B-4183-85C8-E00046E53C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8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66BF089-3229-4A88-9996-AD1DC4E663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6166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1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1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45FAB2-F877-3542-B0ED-EC03D262A4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60574" y="914952"/>
            <a:ext cx="5346700" cy="23749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F9A03F6-06ED-8145-A4EC-5D33CA2BB39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60574" y="3548821"/>
            <a:ext cx="5346700" cy="2374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7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69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4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61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29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18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0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4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, person, sitting, street&#10;&#10;Description automatically generated">
            <a:extLst>
              <a:ext uri="{FF2B5EF4-FFF2-40B4-BE49-F238E27FC236}">
                <a16:creationId xmlns:a16="http://schemas.microsoft.com/office/drawing/2014/main" id="{2A9147AD-69D2-5940-912D-DCA15A9C1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62456" y="2644170"/>
            <a:ext cx="58017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Hairdressing</a:t>
            </a:r>
          </a:p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Level 1/2</a:t>
            </a:r>
            <a:endParaRPr lang="en-US" sz="4800" b="1" dirty="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5669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E5B0CE-0279-4273-8E05-857FF04ED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38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A0B546-DE22-0B88-B6BC-BA77F8E79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61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C00FD1-D01C-6A0D-0AC9-5D9CF5AE5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717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8DF3CA-1B65-87F6-A17E-1E13F2FBC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399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D00198-1F03-23EC-D13A-13F5A95C8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14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4A5658-B65F-6481-C8FB-0FA474A57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4986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509828-8E6D-2C79-63D1-24BD83706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4" y="-73152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352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AF5C11-A063-62FF-D006-1F86D5BC0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7470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1230E0-87A2-1A1B-4B30-2992C62D0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850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2D3437-56DC-5396-5F81-968DF563A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048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4FBF7D-71FC-E545-BDCB-D2F6434C2AA6}"/>
              </a:ext>
            </a:extLst>
          </p:cNvPr>
          <p:cNvSpPr txBox="1"/>
          <p:nvPr/>
        </p:nvSpPr>
        <p:spPr>
          <a:xfrm>
            <a:off x="575074" y="1720840"/>
            <a:ext cx="6590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Always Top Performing</a:t>
            </a:r>
          </a:p>
        </p:txBody>
      </p:sp>
    </p:spTree>
    <p:extLst>
      <p:ext uri="{BB962C8B-B14F-4D97-AF65-F5344CB8AC3E}">
        <p14:creationId xmlns:p14="http://schemas.microsoft.com/office/powerpoint/2010/main" val="1434851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B95FEC6-F2A7-4D01-3406-646BEB9155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5033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54B831-F9B1-CBCF-E739-DA5866865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70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14FD92-290A-BA42-A1F2-35864E54A3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0CA7D0B3-0087-744D-A51B-EA456958E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780090" y="1972870"/>
            <a:ext cx="6288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1" spc="-15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962267" y="3323863"/>
            <a:ext cx="40971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Poppins" pitchFamily="2" charset="77"/>
                <a:ea typeface="Source Sans Pro" panose="020B0503030403020204" pitchFamily="34" charset="0"/>
                <a:cs typeface="Poppins" pitchFamily="2" charset="77"/>
              </a:rPr>
              <a:t>GET IN TOUCH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261241-FD92-2149-92F8-3BC4BC4740AE}"/>
              </a:ext>
            </a:extLst>
          </p:cNvPr>
          <p:cNvSpPr txBox="1"/>
          <p:nvPr/>
        </p:nvSpPr>
        <p:spPr>
          <a:xfrm>
            <a:off x="6962267" y="3757000"/>
            <a:ext cx="40971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Please contact </a:t>
            </a:r>
            <a:r>
              <a:rPr lang="en-US" sz="1600" dirty="0">
                <a:solidFill>
                  <a:srgbClr val="F5AEB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Judith.palmer@newdur.ac.uk </a:t>
            </a:r>
          </a:p>
          <a:p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for more information.</a:t>
            </a:r>
            <a:r>
              <a:rPr lang="en-US" sz="1600" dirty="0">
                <a:solidFill>
                  <a:srgbClr val="F5AEB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8987B5-491B-7F40-A808-08AA752E1458}"/>
              </a:ext>
            </a:extLst>
          </p:cNvPr>
          <p:cNvSpPr txBox="1"/>
          <p:nvPr/>
        </p:nvSpPr>
        <p:spPr>
          <a:xfrm>
            <a:off x="6962267" y="4584772"/>
            <a:ext cx="40971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New College Durham,</a:t>
            </a:r>
          </a:p>
          <a:p>
            <a:r>
              <a:rPr lang="en-US" sz="16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Framwellgate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Moor Campus,</a:t>
            </a:r>
          </a:p>
          <a:p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Durham,</a:t>
            </a:r>
          </a:p>
          <a:p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DH1 5ES</a:t>
            </a:r>
          </a:p>
        </p:txBody>
      </p:sp>
    </p:spTree>
    <p:extLst>
      <p:ext uri="{BB962C8B-B14F-4D97-AF65-F5344CB8AC3E}">
        <p14:creationId xmlns:p14="http://schemas.microsoft.com/office/powerpoint/2010/main" val="4104959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93B723D6-C20E-FE42-9E6A-A04A880FE4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51" t="15785" r="48016" b="20000"/>
          <a:stretch/>
        </p:blipFill>
        <p:spPr>
          <a:xfrm>
            <a:off x="462454" y="1475298"/>
            <a:ext cx="5129049" cy="390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26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person standing in fron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3D139AF-6C15-1D41-93AE-4809F9A46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3B9E90-6A74-84BF-05D1-968D51D10652}"/>
              </a:ext>
            </a:extLst>
          </p:cNvPr>
          <p:cNvSpPr txBox="1"/>
          <p:nvPr/>
        </p:nvSpPr>
        <p:spPr>
          <a:xfrm>
            <a:off x="554804" y="359597"/>
            <a:ext cx="8643135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SemiBold" pitchFamily="2" charset="77"/>
                <a:ea typeface="+mn-ea"/>
                <a:cs typeface="Poppins SemiBold" pitchFamily="2" charset="77"/>
              </a:rPr>
              <a:t>Induction, enrolment/Welcome Fest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9B20F8-8A3A-EE13-6B54-336DADE93D3D}"/>
              </a:ext>
            </a:extLst>
          </p:cNvPr>
          <p:cNvSpPr txBox="1"/>
          <p:nvPr/>
        </p:nvSpPr>
        <p:spPr>
          <a:xfrm>
            <a:off x="760288" y="3304517"/>
            <a:ext cx="5979559" cy="313932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dirty="0"/>
              <a:t>Induction week at the start of the </a:t>
            </a:r>
            <a:r>
              <a:rPr lang="en-US" dirty="0" err="1"/>
              <a:t>programme</a:t>
            </a:r>
            <a:r>
              <a:rPr lang="en-US" dirty="0"/>
              <a:t> provides an opportunity for the learners to become familiar with the surroundings, meet new friends and settle into the college environment.</a:t>
            </a:r>
          </a:p>
          <a:p>
            <a:endParaRPr lang="en-US" dirty="0"/>
          </a:p>
          <a:p>
            <a:r>
              <a:rPr lang="en-US" dirty="0"/>
              <a:t>All the learners will be enrolled onto the appropriate level and be given the timetable for the full academic year.</a:t>
            </a:r>
          </a:p>
          <a:p>
            <a:endParaRPr lang="en-US" dirty="0"/>
          </a:p>
          <a:p>
            <a:r>
              <a:rPr lang="en-US" dirty="0"/>
              <a:t>The college campus provide fun activities on site during this period to encourage the learners to feel relaxed and enjoy the new transition.</a:t>
            </a:r>
          </a:p>
        </p:txBody>
      </p:sp>
    </p:spTree>
    <p:extLst>
      <p:ext uri="{BB962C8B-B14F-4D97-AF65-F5344CB8AC3E}">
        <p14:creationId xmlns:p14="http://schemas.microsoft.com/office/powerpoint/2010/main" val="882346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picture containing text&#10;&#10;Description automatically generated">
            <a:extLst>
              <a:ext uri="{FF2B5EF4-FFF2-40B4-BE49-F238E27FC236}">
                <a16:creationId xmlns:a16="http://schemas.microsoft.com/office/drawing/2014/main" id="{C32D0CE6-F636-0A42-A499-5D40AA103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13D0FC-180F-441E-AC79-DD79DC0D1A91}"/>
              </a:ext>
            </a:extLst>
          </p:cNvPr>
          <p:cNvSpPr txBox="1"/>
          <p:nvPr/>
        </p:nvSpPr>
        <p:spPr>
          <a:xfrm>
            <a:off x="6036928" y="1200795"/>
            <a:ext cx="6331116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 i="1" dirty="0">
                <a:solidFill>
                  <a:srgbClr val="2A7DE1"/>
                </a:solidFill>
                <a:latin typeface="Poppins"/>
                <a:cs typeface="Poppins" pitchFamily="2" charset="77"/>
              </a:rPr>
              <a:t>Study </a:t>
            </a:r>
            <a:r>
              <a:rPr lang="en-US" sz="3200" b="1" i="1" dirty="0" err="1">
                <a:solidFill>
                  <a:srgbClr val="2A7DE1"/>
                </a:solidFill>
                <a:latin typeface="Poppins"/>
                <a:cs typeface="Poppins" pitchFamily="2" charset="77"/>
              </a:rPr>
              <a:t>Programme</a:t>
            </a:r>
            <a:endParaRPr lang="en-US" sz="3200" b="1" i="1" dirty="0">
              <a:solidFill>
                <a:srgbClr val="2A7DE1"/>
              </a:solidFill>
              <a:latin typeface="Poppins"/>
              <a:cs typeface="Poppins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6AF32B-7EBE-CAE6-196B-E4A69EE110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6928" y="1785570"/>
            <a:ext cx="4360519" cy="381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984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6236413" y="1181341"/>
            <a:ext cx="4992786" cy="25853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5400" b="1" dirty="0">
                <a:latin typeface="Poppins SemiBold"/>
                <a:cs typeface="Poppins SemiBold"/>
              </a:rPr>
              <a:t>Uniform and kit </a:t>
            </a:r>
            <a:r>
              <a:rPr lang="en-US" sz="5400" b="1">
                <a:latin typeface="Poppins SemiBold"/>
                <a:cs typeface="Poppins SemiBold"/>
              </a:rPr>
              <a:t>requirement</a:t>
            </a:r>
            <a:endParaRPr lang="en-US" sz="5400" b="1" dirty="0">
              <a:latin typeface="Poppins SemiBold" pitchFamily="2" charset="77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6572B375-A109-C346-B98A-74EE93330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109" y="3306769"/>
            <a:ext cx="397483" cy="415148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2081" y="3286012"/>
            <a:ext cx="437231" cy="4566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67B03E-C00A-8427-171F-B37BC5CF2C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9589" y="1008089"/>
            <a:ext cx="3176291" cy="485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525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DDC298A-74D0-D04D-B2A2-A72B97E22D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hape, arrow&#10;&#10;Description automatically generated">
            <a:extLst>
              <a:ext uri="{FF2B5EF4-FFF2-40B4-BE49-F238E27FC236}">
                <a16:creationId xmlns:a16="http://schemas.microsoft.com/office/drawing/2014/main" id="{574DA6A2-B0D2-2F48-9FD1-B2B7C44C43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741145" y="1720840"/>
            <a:ext cx="44757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Employer Engagement/Activities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625389" y="1793446"/>
            <a:ext cx="496342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Practical skills workshops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Wholesaler visit  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Salon visits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Employability sessions within college 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Manufacturers seminars 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 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Guest speakers from the industry</a:t>
            </a:r>
          </a:p>
          <a:p>
            <a:endParaRPr lang="en-US" sz="20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AHT Competition (Regional/National)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Inter-college competitions</a:t>
            </a:r>
          </a:p>
          <a:p>
            <a:r>
              <a:rPr lang="en-US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Beamish</a:t>
            </a:r>
          </a:p>
          <a:p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 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3F6083-3250-A41C-C002-EF3F5F7242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64" y="2862510"/>
            <a:ext cx="2298391" cy="306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160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3B07EF89-4139-8745-B992-D945B1078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67822" y="876540"/>
            <a:ext cx="6331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err="1">
                <a:latin typeface="Poppins" pitchFamily="2" charset="77"/>
                <a:cs typeface="Poppins" pitchFamily="2" charset="77"/>
              </a:rPr>
              <a:t>Maths</a:t>
            </a:r>
            <a:r>
              <a:rPr lang="en-US" sz="5400" b="1" i="1" dirty="0">
                <a:latin typeface="Poppins" pitchFamily="2" charset="77"/>
                <a:cs typeface="Poppins" pitchFamily="2" charset="77"/>
              </a:rPr>
              <a:t>/English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67822" y="2371613"/>
            <a:ext cx="68912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Learners with a GCSE Grade of 4 and above are exempt from continuing to study in these subjects.</a:t>
            </a:r>
          </a:p>
          <a:p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Learners that receive a Grade 3 will continue to study an additional 3 hours of GCSE where applicable for either </a:t>
            </a:r>
            <a:r>
              <a:rPr lang="en-US" sz="2000" dirty="0" err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Maths</a:t>
            </a:r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and/or English.</a:t>
            </a:r>
          </a:p>
          <a:p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Learners that have received Grades 1/2 will continues to study an additional 1 ½ hours of functional skills where applicable.</a:t>
            </a:r>
          </a:p>
        </p:txBody>
      </p:sp>
    </p:spTree>
    <p:extLst>
      <p:ext uri="{BB962C8B-B14F-4D97-AF65-F5344CB8AC3E}">
        <p14:creationId xmlns:p14="http://schemas.microsoft.com/office/powerpoint/2010/main" val="3079383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D3EE54-BA17-EB41-4769-8A6BB6229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345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148cc2-a657-48f2-8ff6-4d0f9dc1c1c3">
      <Terms xmlns="http://schemas.microsoft.com/office/infopath/2007/PartnerControls"/>
    </lcf76f155ced4ddcb4097134ff3c332f>
    <_ip_UnifiedCompliancePolicyUIAction xmlns="http://schemas.microsoft.com/sharepoint/v3" xsi:nil="true"/>
    <TaxCatchAll xmlns="cd7af3ca-b65f-45d6-a60f-8f38b68686af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F19B73-C6E0-4544-951D-1B4B43EFDC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7148cc2-a657-48f2-8ff6-4d0f9dc1c1c3"/>
    <ds:schemaRef ds:uri="cd7af3ca-b65f-45d6-a60f-8f38b68686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4A7103C-AAB4-4304-9977-21EBC1F31BA6}">
  <ds:schemaRefs>
    <ds:schemaRef ds:uri="http://schemas.openxmlformats.org/package/2006/metadata/core-properties"/>
    <ds:schemaRef ds:uri="http://purl.org/dc/terms/"/>
    <ds:schemaRef ds:uri="http://schemas.microsoft.com/sharepoint/v3"/>
    <ds:schemaRef ds:uri="http://schemas.microsoft.com/office/infopath/2007/PartnerControls"/>
    <ds:schemaRef ds:uri="http://purl.org/dc/elements/1.1/"/>
    <ds:schemaRef ds:uri="http://www.w3.org/XML/1998/namespace"/>
    <ds:schemaRef ds:uri="97148cc2-a657-48f2-8ff6-4d0f9dc1c1c3"/>
    <ds:schemaRef ds:uri="http://schemas.microsoft.com/office/2006/metadata/properties"/>
    <ds:schemaRef ds:uri="http://schemas.microsoft.com/office/2006/documentManagement/types"/>
    <ds:schemaRef ds:uri="http://purl.org/dc/dcmitype/"/>
    <ds:schemaRef ds:uri="cd7af3ca-b65f-45d6-a60f-8f38b68686af"/>
  </ds:schemaRefs>
</ds:datastoreItem>
</file>

<file path=customXml/itemProps3.xml><?xml version="1.0" encoding="utf-8"?>
<ds:datastoreItem xmlns:ds="http://schemas.openxmlformats.org/officeDocument/2006/customXml" ds:itemID="{F5E21EE3-96DB-4EC8-9537-A4A37B0B5B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</TotalTime>
  <Words>233</Words>
  <Application>Microsoft Office PowerPoint</Application>
  <PresentationFormat>Widescreen</PresentationFormat>
  <Paragraphs>40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Poppins</vt:lpstr>
      <vt:lpstr>Poppins SemiBold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Anita Davison</cp:lastModifiedBy>
  <cp:revision>62</cp:revision>
  <dcterms:created xsi:type="dcterms:W3CDTF">2020-11-03T12:53:45Z</dcterms:created>
  <dcterms:modified xsi:type="dcterms:W3CDTF">2026-06-22T16:10:52Z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MediaServiceImageTags">
    <vt:lpwstr/>
  </property>
</Properties>
</file>