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32"/>
  </p:notesMasterIdLst>
  <p:sldIdLst>
    <p:sldId id="256" r:id="rId5"/>
    <p:sldId id="271" r:id="rId6"/>
    <p:sldId id="296" r:id="rId7"/>
    <p:sldId id="297" r:id="rId8"/>
    <p:sldId id="997" r:id="rId9"/>
    <p:sldId id="284" r:id="rId10"/>
    <p:sldId id="994" r:id="rId11"/>
    <p:sldId id="299" r:id="rId12"/>
    <p:sldId id="295" r:id="rId13"/>
    <p:sldId id="995" r:id="rId14"/>
    <p:sldId id="258" r:id="rId15"/>
    <p:sldId id="259" r:id="rId16"/>
    <p:sldId id="294" r:id="rId17"/>
    <p:sldId id="298" r:id="rId18"/>
    <p:sldId id="996" r:id="rId19"/>
    <p:sldId id="998" r:id="rId20"/>
    <p:sldId id="300" r:id="rId21"/>
    <p:sldId id="302" r:id="rId22"/>
    <p:sldId id="301" r:id="rId23"/>
    <p:sldId id="307" r:id="rId24"/>
    <p:sldId id="308" r:id="rId25"/>
    <p:sldId id="999" r:id="rId26"/>
    <p:sldId id="309" r:id="rId27"/>
    <p:sldId id="303" r:id="rId28"/>
    <p:sldId id="304" r:id="rId29"/>
    <p:sldId id="305" r:id="rId30"/>
    <p:sldId id="289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AEBF"/>
    <a:srgbClr val="96D4E9"/>
    <a:srgbClr val="D15559"/>
    <a:srgbClr val="4D4084"/>
    <a:srgbClr val="F0EC73"/>
    <a:srgbClr val="2A7DE1"/>
    <a:srgbClr val="A2CC84"/>
    <a:srgbClr val="EA67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57B891-2C0B-21E3-9723-11FC0B382F5B}" v="15" dt="2026-06-21T18:18:47.736"/>
    <p1510:client id="{3A753761-1B7A-4244-899F-FFC4A3EB577C}" v="25" dt="2026-06-21T18:21:21.791"/>
    <p1510:client id="{41324BDD-5B39-DD4C-5406-550CC273E0E2}" v="46" dt="2026-06-23T11:48:59.926"/>
    <p1510:client id="{7A0E250E-0AB3-7030-B55C-05DFE631F807}" v="6" dt="2026-06-21T18:16:12.783"/>
    <p1510:client id="{BCECC5EE-3122-4AB6-B102-0A8CB8EA162A}" v="7" dt="2026-06-22T16:34:04.462"/>
    <p1510:client id="{C230811D-725F-9A26-895B-D6BE2AD8AC1E}" v="2" dt="2026-06-22T10:14:58.455"/>
    <p1510:client id="{D0676E1F-A1B6-8C1E-8C72-78FF15B9B080}" v="7" dt="2026-06-22T13:24:25.290"/>
    <p1510:client id="{F9F29CF2-01BF-C84C-3453-5F6FD4D9C629}" v="37" dt="2026-06-22T08:30:10.4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Dougall" userId="S::109974@newdur.ac.uk::0747661c-2428-4ee7-a94b-3843ec8bda9b" providerId="AD" clId="Web-{7A0E250E-0AB3-7030-B55C-05DFE631F807}"/>
    <pc:docChg chg="modSld">
      <pc:chgData name="Marie Dougall" userId="S::109974@newdur.ac.uk::0747661c-2428-4ee7-a94b-3843ec8bda9b" providerId="AD" clId="Web-{7A0E250E-0AB3-7030-B55C-05DFE631F807}" dt="2026-06-21T18:16:12.783" v="2" actId="14100"/>
      <pc:docMkLst>
        <pc:docMk/>
      </pc:docMkLst>
      <pc:sldChg chg="modSp">
        <pc:chgData name="Marie Dougall" userId="S::109974@newdur.ac.uk::0747661c-2428-4ee7-a94b-3843ec8bda9b" providerId="AD" clId="Web-{7A0E250E-0AB3-7030-B55C-05DFE631F807}" dt="2026-06-21T18:16:12.783" v="2" actId="14100"/>
        <pc:sldMkLst>
          <pc:docMk/>
          <pc:sldMk cId="870084689" sldId="995"/>
        </pc:sldMkLst>
        <pc:spChg chg="mod">
          <ac:chgData name="Marie Dougall" userId="S::109974@newdur.ac.uk::0747661c-2428-4ee7-a94b-3843ec8bda9b" providerId="AD" clId="Web-{7A0E250E-0AB3-7030-B55C-05DFE631F807}" dt="2026-06-21T18:16:12.783" v="2" actId="14100"/>
          <ac:spMkLst>
            <pc:docMk/>
            <pc:sldMk cId="870084689" sldId="995"/>
            <ac:spMk id="2" creationId="{295C8826-D03D-EF7E-BF5A-4C4328B19D29}"/>
          </ac:spMkLst>
        </pc:spChg>
      </pc:sldChg>
    </pc:docChg>
  </pc:docChgLst>
  <pc:docChgLst>
    <pc:chgData name="Marie Dougall" userId="0747661c-2428-4ee7-a94b-3843ec8bda9b" providerId="ADAL" clId="{B23D4054-6AA6-4D27-AD78-1FC3CF9BF3B9}"/>
    <pc:docChg chg="undo custSel addSld modSld sldOrd">
      <pc:chgData name="Marie Dougall" userId="0747661c-2428-4ee7-a94b-3843ec8bda9b" providerId="ADAL" clId="{B23D4054-6AA6-4D27-AD78-1FC3CF9BF3B9}" dt="2026-06-22T16:48:51.788" v="3621" actId="20577"/>
      <pc:docMkLst>
        <pc:docMk/>
      </pc:docMkLst>
      <pc:sldChg chg="modNotesTx">
        <pc:chgData name="Marie Dougall" userId="0747661c-2428-4ee7-a94b-3843ec8bda9b" providerId="ADAL" clId="{B23D4054-6AA6-4D27-AD78-1FC3CF9BF3B9}" dt="2026-06-22T16:21:48.495" v="808" actId="20577"/>
        <pc:sldMkLst>
          <pc:docMk/>
          <pc:sldMk cId="3456699146" sldId="256"/>
        </pc:sldMkLst>
      </pc:sldChg>
      <pc:sldChg chg="modNotesTx">
        <pc:chgData name="Marie Dougall" userId="0747661c-2428-4ee7-a94b-3843ec8bda9b" providerId="ADAL" clId="{B23D4054-6AA6-4D27-AD78-1FC3CF9BF3B9}" dt="2026-06-22T16:34:07.165" v="2315" actId="20577"/>
        <pc:sldMkLst>
          <pc:docMk/>
          <pc:sldMk cId="2802712316" sldId="258"/>
        </pc:sldMkLst>
      </pc:sldChg>
      <pc:sldChg chg="modSp mod addAnim delAnim modAnim modNotesTx">
        <pc:chgData name="Marie Dougall" userId="0747661c-2428-4ee7-a94b-3843ec8bda9b" providerId="ADAL" clId="{B23D4054-6AA6-4D27-AD78-1FC3CF9BF3B9}" dt="2026-06-22T16:33:54.532" v="2309" actId="20577"/>
        <pc:sldMkLst>
          <pc:docMk/>
          <pc:sldMk cId="3563571038" sldId="259"/>
        </pc:sldMkLst>
        <pc:spChg chg="mod">
          <ac:chgData name="Marie Dougall" userId="0747661c-2428-4ee7-a94b-3843ec8bda9b" providerId="ADAL" clId="{B23D4054-6AA6-4D27-AD78-1FC3CF9BF3B9}" dt="2026-06-08T14:26:33.745" v="574" actId="20577"/>
          <ac:spMkLst>
            <pc:docMk/>
            <pc:sldMk cId="3563571038" sldId="259"/>
            <ac:spMk id="6" creationId="{BBC6AC7D-7D7D-F547-A41E-836FE19764C4}"/>
          </ac:spMkLst>
        </pc:spChg>
        <pc:spChg chg="mod">
          <ac:chgData name="Marie Dougall" userId="0747661c-2428-4ee7-a94b-3843ec8bda9b" providerId="ADAL" clId="{B23D4054-6AA6-4D27-AD78-1FC3CF9BF3B9}" dt="2026-06-08T14:27:33.124" v="640" actId="20577"/>
          <ac:spMkLst>
            <pc:docMk/>
            <pc:sldMk cId="3563571038" sldId="259"/>
            <ac:spMk id="8" creationId="{58BA4178-45B5-0740-AA9A-2BCADBF1CE30}"/>
          </ac:spMkLst>
        </pc:spChg>
      </pc:sldChg>
      <pc:sldChg chg="modSp mod modNotesTx">
        <pc:chgData name="Marie Dougall" userId="0747661c-2428-4ee7-a94b-3843ec8bda9b" providerId="ADAL" clId="{B23D4054-6AA6-4D27-AD78-1FC3CF9BF3B9}" dt="2026-06-22T16:22:58.607" v="1007" actId="20577"/>
        <pc:sldMkLst>
          <pc:docMk/>
          <pc:sldMk cId="915261162" sldId="271"/>
        </pc:sldMkLst>
        <pc:spChg chg="mod">
          <ac:chgData name="Marie Dougall" userId="0747661c-2428-4ee7-a94b-3843ec8bda9b" providerId="ADAL" clId="{B23D4054-6AA6-4D27-AD78-1FC3CF9BF3B9}" dt="2026-06-08T14:30:22.270" v="647" actId="20577"/>
          <ac:spMkLst>
            <pc:docMk/>
            <pc:sldMk cId="915261162" sldId="271"/>
            <ac:spMk id="2" creationId="{A99C14E2-8750-47FA-B938-671FB1519986}"/>
          </ac:spMkLst>
        </pc:spChg>
      </pc:sldChg>
      <pc:sldChg chg="modSp mod addAnim delAnim modAnim">
        <pc:chgData name="Marie Dougall" userId="0747661c-2428-4ee7-a94b-3843ec8bda9b" providerId="ADAL" clId="{B23D4054-6AA6-4D27-AD78-1FC3CF9BF3B9}" dt="2026-06-21T18:21:21.790" v="762" actId="5793"/>
        <pc:sldMkLst>
          <pc:docMk/>
          <pc:sldMk cId="882346536" sldId="284"/>
        </pc:sldMkLst>
        <pc:spChg chg="mod">
          <ac:chgData name="Marie Dougall" userId="0747661c-2428-4ee7-a94b-3843ec8bda9b" providerId="ADAL" clId="{B23D4054-6AA6-4D27-AD78-1FC3CF9BF3B9}" dt="2026-06-08T14:43:10.211" v="709" actId="20577"/>
          <ac:spMkLst>
            <pc:docMk/>
            <pc:sldMk cId="882346536" sldId="284"/>
            <ac:spMk id="2" creationId="{8A6A6E4D-2D7A-405E-A71F-135C65572FB3}"/>
          </ac:spMkLst>
        </pc:spChg>
        <pc:spChg chg="mod">
          <ac:chgData name="Marie Dougall" userId="0747661c-2428-4ee7-a94b-3843ec8bda9b" providerId="ADAL" clId="{B23D4054-6AA6-4D27-AD78-1FC3CF9BF3B9}" dt="2026-06-21T18:21:21.790" v="762" actId="5793"/>
          <ac:spMkLst>
            <pc:docMk/>
            <pc:sldMk cId="882346536" sldId="284"/>
            <ac:spMk id="4" creationId="{9E64DDE8-9188-4DCF-986A-EF5899872FE2}"/>
          </ac:spMkLst>
        </pc:spChg>
      </pc:sldChg>
      <pc:sldChg chg="modSp mod addAnim delAnim modAnim modNotesTx">
        <pc:chgData name="Marie Dougall" userId="0747661c-2428-4ee7-a94b-3843ec8bda9b" providerId="ADAL" clId="{B23D4054-6AA6-4D27-AD78-1FC3CF9BF3B9}" dt="2026-06-22T16:35:09.934" v="2412" actId="20577"/>
        <pc:sldMkLst>
          <pc:docMk/>
          <pc:sldMk cId="2821825050" sldId="294"/>
        </pc:sldMkLst>
        <pc:spChg chg="mod">
          <ac:chgData name="Marie Dougall" userId="0747661c-2428-4ee7-a94b-3843ec8bda9b" providerId="ADAL" clId="{B23D4054-6AA6-4D27-AD78-1FC3CF9BF3B9}" dt="2026-06-08T14:47:37.065" v="737" actId="20577"/>
          <ac:spMkLst>
            <pc:docMk/>
            <pc:sldMk cId="2821825050" sldId="294"/>
            <ac:spMk id="2" creationId="{0D1CE9A1-C506-46F6-930A-2815ECFDB4B5}"/>
          </ac:spMkLst>
        </pc:spChg>
        <pc:picChg chg="ord">
          <ac:chgData name="Marie Dougall" userId="0747661c-2428-4ee7-a94b-3843ec8bda9b" providerId="ADAL" clId="{B23D4054-6AA6-4D27-AD78-1FC3CF9BF3B9}" dt="2026-06-08T14:28:23.133" v="645" actId="167"/>
          <ac:picMkLst>
            <pc:docMk/>
            <pc:sldMk cId="2821825050" sldId="294"/>
            <ac:picMk id="8" creationId="{8209B1F7-2A5A-47E2-BA61-C6BFA6603892}"/>
          </ac:picMkLst>
        </pc:picChg>
      </pc:sldChg>
      <pc:sldChg chg="modSp addAnim delAnim modAnim modNotesTx">
        <pc:chgData name="Marie Dougall" userId="0747661c-2428-4ee7-a94b-3843ec8bda9b" providerId="ADAL" clId="{B23D4054-6AA6-4D27-AD78-1FC3CF9BF3B9}" dt="2026-06-22T16:31:09.790" v="1892" actId="20577"/>
        <pc:sldMkLst>
          <pc:docMk/>
          <pc:sldMk cId="1008425941" sldId="295"/>
        </pc:sldMkLst>
        <pc:spChg chg="mod">
          <ac:chgData name="Marie Dougall" userId="0747661c-2428-4ee7-a94b-3843ec8bda9b" providerId="ADAL" clId="{B23D4054-6AA6-4D27-AD78-1FC3CF9BF3B9}" dt="2026-06-08T14:37:39.308" v="680" actId="20577"/>
          <ac:spMkLst>
            <pc:docMk/>
            <pc:sldMk cId="1008425941" sldId="295"/>
            <ac:spMk id="2" creationId="{0D1CE9A1-C506-46F6-930A-2815ECFDB4B5}"/>
          </ac:spMkLst>
        </pc:spChg>
      </pc:sldChg>
      <pc:sldChg chg="modNotesTx">
        <pc:chgData name="Marie Dougall" userId="0747661c-2428-4ee7-a94b-3843ec8bda9b" providerId="ADAL" clId="{B23D4054-6AA6-4D27-AD78-1FC3CF9BF3B9}" dt="2026-06-22T16:23:40.430" v="1136" actId="20577"/>
        <pc:sldMkLst>
          <pc:docMk/>
          <pc:sldMk cId="4157469164" sldId="297"/>
        </pc:sldMkLst>
      </pc:sldChg>
      <pc:sldChg chg="modNotesTx">
        <pc:chgData name="Marie Dougall" userId="0747661c-2428-4ee7-a94b-3843ec8bda9b" providerId="ADAL" clId="{B23D4054-6AA6-4D27-AD78-1FC3CF9BF3B9}" dt="2026-06-22T16:35:48.471" v="2510" actId="113"/>
        <pc:sldMkLst>
          <pc:docMk/>
          <pc:sldMk cId="497064211" sldId="298"/>
        </pc:sldMkLst>
      </pc:sldChg>
      <pc:sldChg chg="modSp mod modAnim modNotesTx">
        <pc:chgData name="Marie Dougall" userId="0747661c-2428-4ee7-a94b-3843ec8bda9b" providerId="ADAL" clId="{B23D4054-6AA6-4D27-AD78-1FC3CF9BF3B9}" dt="2026-06-22T16:26:11.448" v="1442" actId="20577"/>
        <pc:sldMkLst>
          <pc:docMk/>
          <pc:sldMk cId="2988147542" sldId="299"/>
        </pc:sldMkLst>
        <pc:spChg chg="mod">
          <ac:chgData name="Marie Dougall" userId="0747661c-2428-4ee7-a94b-3843ec8bda9b" providerId="ADAL" clId="{B23D4054-6AA6-4D27-AD78-1FC3CF9BF3B9}" dt="2026-06-08T14:24:52.744" v="564" actId="14100"/>
          <ac:spMkLst>
            <pc:docMk/>
            <pc:sldMk cId="2988147542" sldId="299"/>
            <ac:spMk id="4" creationId="{C7F879E8-0D01-187E-AE08-C3A4D4E7E248}"/>
          </ac:spMkLst>
        </pc:spChg>
      </pc:sldChg>
      <pc:sldChg chg="modNotesTx">
        <pc:chgData name="Marie Dougall" userId="0747661c-2428-4ee7-a94b-3843ec8bda9b" providerId="ADAL" clId="{B23D4054-6AA6-4D27-AD78-1FC3CF9BF3B9}" dt="2026-06-22T16:40:12.782" v="2948" actId="20577"/>
        <pc:sldMkLst>
          <pc:docMk/>
          <pc:sldMk cId="4024647996" sldId="300"/>
        </pc:sldMkLst>
      </pc:sldChg>
      <pc:sldChg chg="modNotesTx">
        <pc:chgData name="Marie Dougall" userId="0747661c-2428-4ee7-a94b-3843ec8bda9b" providerId="ADAL" clId="{B23D4054-6AA6-4D27-AD78-1FC3CF9BF3B9}" dt="2026-06-22T16:39:01.238" v="2868" actId="20577"/>
        <pc:sldMkLst>
          <pc:docMk/>
          <pc:sldMk cId="2195922991" sldId="302"/>
        </pc:sldMkLst>
      </pc:sldChg>
      <pc:sldChg chg="modNotesTx">
        <pc:chgData name="Marie Dougall" userId="0747661c-2428-4ee7-a94b-3843ec8bda9b" providerId="ADAL" clId="{B23D4054-6AA6-4D27-AD78-1FC3CF9BF3B9}" dt="2026-06-22T16:48:51.788" v="3621" actId="20577"/>
        <pc:sldMkLst>
          <pc:docMk/>
          <pc:sldMk cId="3823759210" sldId="304"/>
        </pc:sldMkLst>
      </pc:sldChg>
      <pc:sldChg chg="modNotesTx">
        <pc:chgData name="Marie Dougall" userId="0747661c-2428-4ee7-a94b-3843ec8bda9b" providerId="ADAL" clId="{B23D4054-6AA6-4D27-AD78-1FC3CF9BF3B9}" dt="2026-06-22T16:46:08.919" v="3387" actId="113"/>
        <pc:sldMkLst>
          <pc:docMk/>
          <pc:sldMk cId="1480522159" sldId="307"/>
        </pc:sldMkLst>
      </pc:sldChg>
      <pc:sldChg chg="modNotesTx">
        <pc:chgData name="Marie Dougall" userId="0747661c-2428-4ee7-a94b-3843ec8bda9b" providerId="ADAL" clId="{B23D4054-6AA6-4D27-AD78-1FC3CF9BF3B9}" dt="2026-06-22T16:47:06.891" v="3520" actId="20577"/>
        <pc:sldMkLst>
          <pc:docMk/>
          <pc:sldMk cId="4183088990" sldId="308"/>
        </pc:sldMkLst>
      </pc:sldChg>
      <pc:sldChg chg="modSp mod addAnim delAnim modAnim">
        <pc:chgData name="Marie Dougall" userId="0747661c-2428-4ee7-a94b-3843ec8bda9b" providerId="ADAL" clId="{B23D4054-6AA6-4D27-AD78-1FC3CF9BF3B9}" dt="2026-06-08T14:44:53.828" v="722"/>
        <pc:sldMkLst>
          <pc:docMk/>
          <pc:sldMk cId="186736446" sldId="994"/>
        </pc:sldMkLst>
        <pc:spChg chg="mod">
          <ac:chgData name="Marie Dougall" userId="0747661c-2428-4ee7-a94b-3843ec8bda9b" providerId="ADAL" clId="{B23D4054-6AA6-4D27-AD78-1FC3CF9BF3B9}" dt="2026-06-08T14:24:02.250" v="558" actId="1076"/>
          <ac:spMkLst>
            <pc:docMk/>
            <pc:sldMk cId="186736446" sldId="994"/>
            <ac:spMk id="2" creationId="{42328691-C312-A8BA-E341-9425A536FDC9}"/>
          </ac:spMkLst>
        </pc:spChg>
        <pc:spChg chg="mod">
          <ac:chgData name="Marie Dougall" userId="0747661c-2428-4ee7-a94b-3843ec8bda9b" providerId="ADAL" clId="{B23D4054-6AA6-4D27-AD78-1FC3CF9BF3B9}" dt="2026-06-08T14:24:30.113" v="563" actId="20577"/>
          <ac:spMkLst>
            <pc:docMk/>
            <pc:sldMk cId="186736446" sldId="994"/>
            <ac:spMk id="4" creationId="{DADBCF6B-B48A-9B72-4B48-B37F00A83016}"/>
          </ac:spMkLst>
        </pc:spChg>
      </pc:sldChg>
      <pc:sldChg chg="modSp addAnim delAnim modAnim modNotesTx">
        <pc:chgData name="Marie Dougall" userId="0747661c-2428-4ee7-a94b-3843ec8bda9b" providerId="ADAL" clId="{B23D4054-6AA6-4D27-AD78-1FC3CF9BF3B9}" dt="2026-06-22T16:33:27.622" v="2275" actId="20577"/>
        <pc:sldMkLst>
          <pc:docMk/>
          <pc:sldMk cId="870084689" sldId="995"/>
        </pc:sldMkLst>
        <pc:spChg chg="mod">
          <ac:chgData name="Marie Dougall" userId="0747661c-2428-4ee7-a94b-3843ec8bda9b" providerId="ADAL" clId="{B23D4054-6AA6-4D27-AD78-1FC3CF9BF3B9}" dt="2026-06-08T14:26:06.066" v="567" actId="20577"/>
          <ac:spMkLst>
            <pc:docMk/>
            <pc:sldMk cId="870084689" sldId="995"/>
            <ac:spMk id="2" creationId="{295C8826-D03D-EF7E-BF5A-4C4328B19D29}"/>
          </ac:spMkLst>
        </pc:spChg>
      </pc:sldChg>
      <pc:sldChg chg="modNotesTx">
        <pc:chgData name="Marie Dougall" userId="0747661c-2428-4ee7-a94b-3843ec8bda9b" providerId="ADAL" clId="{B23D4054-6AA6-4D27-AD78-1FC3CF9BF3B9}" dt="2026-06-22T16:36:25.790" v="2595" actId="20577"/>
        <pc:sldMkLst>
          <pc:docMk/>
          <pc:sldMk cId="401654166" sldId="996"/>
        </pc:sldMkLst>
      </pc:sldChg>
      <pc:sldChg chg="modSp add mod ord addAnim delAnim modAnim modNotesTx">
        <pc:chgData name="Marie Dougall" userId="0747661c-2428-4ee7-a94b-3843ec8bda9b" providerId="ADAL" clId="{B23D4054-6AA6-4D27-AD78-1FC3CF9BF3B9}" dt="2026-06-22T16:25:11.888" v="1398" actId="20577"/>
        <pc:sldMkLst>
          <pc:docMk/>
          <pc:sldMk cId="3111484480" sldId="997"/>
        </pc:sldMkLst>
        <pc:spChg chg="mod">
          <ac:chgData name="Marie Dougall" userId="0747661c-2428-4ee7-a94b-3843ec8bda9b" providerId="ADAL" clId="{B23D4054-6AA6-4D27-AD78-1FC3CF9BF3B9}" dt="2026-06-08T14:23:35.740" v="557" actId="1076"/>
          <ac:spMkLst>
            <pc:docMk/>
            <pc:sldMk cId="3111484480" sldId="997"/>
            <ac:spMk id="2" creationId="{8AC4FE59-FEF0-34AB-9722-FD7182AE4767}"/>
          </ac:spMkLst>
        </pc:spChg>
        <pc:spChg chg="mod">
          <ac:chgData name="Marie Dougall" userId="0747661c-2428-4ee7-a94b-3843ec8bda9b" providerId="ADAL" clId="{B23D4054-6AA6-4D27-AD78-1FC3CF9BF3B9}" dt="2026-06-21T18:20:41.284" v="759" actId="20577"/>
          <ac:spMkLst>
            <pc:docMk/>
            <pc:sldMk cId="3111484480" sldId="997"/>
            <ac:spMk id="4" creationId="{2B874E11-E40A-FD34-1750-F52CE068688B}"/>
          </ac:spMkLst>
        </pc:spChg>
      </pc:sldChg>
      <pc:sldChg chg="modNotesTx">
        <pc:chgData name="Marie Dougall" userId="0747661c-2428-4ee7-a94b-3843ec8bda9b" providerId="ADAL" clId="{B23D4054-6AA6-4D27-AD78-1FC3CF9BF3B9}" dt="2026-06-22T16:47:54.069" v="3617" actId="6549"/>
        <pc:sldMkLst>
          <pc:docMk/>
          <pc:sldMk cId="4193102295" sldId="999"/>
        </pc:sldMkLst>
      </pc:sldChg>
    </pc:docChg>
  </pc:docChgLst>
  <pc:docChgLst>
    <pc:chgData name="Rahela Begum" userId="S::112248@newdur.ac.uk::39cd3f91-8369-40d8-ae44-3a833e1ba417" providerId="AD" clId="Web-{C230811D-725F-9A26-895B-D6BE2AD8AC1E}"/>
    <pc:docChg chg="modSld">
      <pc:chgData name="Rahela Begum" userId="S::112248@newdur.ac.uk::39cd3f91-8369-40d8-ae44-3a833e1ba417" providerId="AD" clId="Web-{C230811D-725F-9A26-895B-D6BE2AD8AC1E}" dt="2026-06-22T10:14:58.455" v="1"/>
      <pc:docMkLst>
        <pc:docMk/>
      </pc:docMkLst>
      <pc:sldChg chg="addSp delSp modSp">
        <pc:chgData name="Rahela Begum" userId="S::112248@newdur.ac.uk::39cd3f91-8369-40d8-ae44-3a833e1ba417" providerId="AD" clId="Web-{C230811D-725F-9A26-895B-D6BE2AD8AC1E}" dt="2026-06-22T10:14:58.455" v="1"/>
        <pc:sldMkLst>
          <pc:docMk/>
          <pc:sldMk cId="3823759210" sldId="304"/>
        </pc:sldMkLst>
        <pc:picChg chg="del">
          <ac:chgData name="Rahela Begum" userId="S::112248@newdur.ac.uk::39cd3f91-8369-40d8-ae44-3a833e1ba417" providerId="AD" clId="Web-{C230811D-725F-9A26-895B-D6BE2AD8AC1E}" dt="2026-06-22T10:14:51.908" v="0"/>
          <ac:picMkLst>
            <pc:docMk/>
            <pc:sldMk cId="3823759210" sldId="304"/>
            <ac:picMk id="2" creationId="{3A9FBC4A-6C9B-6B6C-CC08-0F9D4567058A}"/>
          </ac:picMkLst>
        </pc:picChg>
        <pc:picChg chg="add mod">
          <ac:chgData name="Rahela Begum" userId="S::112248@newdur.ac.uk::39cd3f91-8369-40d8-ae44-3a833e1ba417" providerId="AD" clId="Web-{C230811D-725F-9A26-895B-D6BE2AD8AC1E}" dt="2026-06-22T10:14:58.455" v="1"/>
          <ac:picMkLst>
            <pc:docMk/>
            <pc:sldMk cId="3823759210" sldId="304"/>
            <ac:picMk id="3" creationId="{F7BAFD6D-9381-3D37-0D00-348196F739D3}"/>
          </ac:picMkLst>
        </pc:picChg>
      </pc:sldChg>
    </pc:docChg>
  </pc:docChgLst>
  <pc:docChgLst>
    <pc:chgData name="Daniel Haley" userId="S::111191@newdur.ac.uk::994f7756-eb39-4e13-9856-a23ffc81c83a" providerId="AD" clId="Web-{D0676E1F-A1B6-8C1E-8C72-78FF15B9B080}"/>
    <pc:docChg chg="modSld">
      <pc:chgData name="Daniel Haley" userId="S::111191@newdur.ac.uk::994f7756-eb39-4e13-9856-a23ffc81c83a" providerId="AD" clId="Web-{D0676E1F-A1B6-8C1E-8C72-78FF15B9B080}" dt="2026-06-22T13:24:25.290" v="8" actId="20577"/>
      <pc:docMkLst>
        <pc:docMk/>
      </pc:docMkLst>
      <pc:sldChg chg="modSp">
        <pc:chgData name="Daniel Haley" userId="S::111191@newdur.ac.uk::994f7756-eb39-4e13-9856-a23ffc81c83a" providerId="AD" clId="Web-{D0676E1F-A1B6-8C1E-8C72-78FF15B9B080}" dt="2026-06-22T13:24:25.290" v="8" actId="20577"/>
        <pc:sldMkLst>
          <pc:docMk/>
          <pc:sldMk cId="2802712316" sldId="258"/>
        </pc:sldMkLst>
        <pc:spChg chg="mod">
          <ac:chgData name="Daniel Haley" userId="S::111191@newdur.ac.uk::994f7756-eb39-4e13-9856-a23ffc81c83a" providerId="AD" clId="Web-{D0676E1F-A1B6-8C1E-8C72-78FF15B9B080}" dt="2026-06-22T13:24:25.290" v="8" actId="20577"/>
          <ac:spMkLst>
            <pc:docMk/>
            <pc:sldMk cId="2802712316" sldId="258"/>
            <ac:spMk id="8" creationId="{58BA4178-45B5-0740-AA9A-2BCADBF1CE30}"/>
          </ac:spMkLst>
        </pc:spChg>
      </pc:sldChg>
    </pc:docChg>
  </pc:docChgLst>
  <pc:docChgLst>
    <pc:chgData name="Marie Dougall" userId="S::109974@newdur.ac.uk::0747661c-2428-4ee7-a94b-3843ec8bda9b" providerId="AD" clId="Web-{41324BDD-5B39-DD4C-5406-550CC273E0E2}"/>
    <pc:docChg chg="modSld">
      <pc:chgData name="Marie Dougall" userId="S::109974@newdur.ac.uk::0747661c-2428-4ee7-a94b-3843ec8bda9b" providerId="AD" clId="Web-{41324BDD-5B39-DD4C-5406-550CC273E0E2}" dt="2026-06-23T11:48:59.941" v="48" actId="20577"/>
      <pc:docMkLst>
        <pc:docMk/>
      </pc:docMkLst>
      <pc:sldChg chg="modSp">
        <pc:chgData name="Marie Dougall" userId="S::109974@newdur.ac.uk::0747661c-2428-4ee7-a94b-3843ec8bda9b" providerId="AD" clId="Web-{41324BDD-5B39-DD4C-5406-550CC273E0E2}" dt="2026-06-23T11:48:59.941" v="48" actId="20577"/>
        <pc:sldMkLst>
          <pc:docMk/>
          <pc:sldMk cId="2802712316" sldId="258"/>
        </pc:sldMkLst>
        <pc:spChg chg="mod">
          <ac:chgData name="Marie Dougall" userId="S::109974@newdur.ac.uk::0747661c-2428-4ee7-a94b-3843ec8bda9b" providerId="AD" clId="Web-{41324BDD-5B39-DD4C-5406-550CC273E0E2}" dt="2026-06-23T11:48:59.941" v="48" actId="20577"/>
          <ac:spMkLst>
            <pc:docMk/>
            <pc:sldMk cId="2802712316" sldId="258"/>
            <ac:spMk id="8" creationId="{58BA4178-45B5-0740-AA9A-2BCADBF1CE30}"/>
          </ac:spMkLst>
        </pc:spChg>
      </pc:sldChg>
    </pc:docChg>
  </pc:docChgLst>
  <pc:docChgLst>
    <pc:chgData name="Marie Dougall" userId="S::109974@newdur.ac.uk::0747661c-2428-4ee7-a94b-3843ec8bda9b" providerId="AD" clId="Web-{3057B891-2C0B-21E3-9723-11FC0B382F5B}"/>
    <pc:docChg chg="modSld">
      <pc:chgData name="Marie Dougall" userId="S::109974@newdur.ac.uk::0747661c-2428-4ee7-a94b-3843ec8bda9b" providerId="AD" clId="Web-{3057B891-2C0B-21E3-9723-11FC0B382F5B}" dt="2026-06-21T18:18:40.470" v="6" actId="20577"/>
      <pc:docMkLst>
        <pc:docMk/>
      </pc:docMkLst>
      <pc:sldChg chg="modSp">
        <pc:chgData name="Marie Dougall" userId="S::109974@newdur.ac.uk::0747661c-2428-4ee7-a94b-3843ec8bda9b" providerId="AD" clId="Web-{3057B891-2C0B-21E3-9723-11FC0B382F5B}" dt="2026-06-21T18:18:40.470" v="6" actId="20577"/>
        <pc:sldMkLst>
          <pc:docMk/>
          <pc:sldMk cId="3111484480" sldId="997"/>
        </pc:sldMkLst>
        <pc:spChg chg="mod">
          <ac:chgData name="Marie Dougall" userId="S::109974@newdur.ac.uk::0747661c-2428-4ee7-a94b-3843ec8bda9b" providerId="AD" clId="Web-{3057B891-2C0B-21E3-9723-11FC0B382F5B}" dt="2026-06-21T18:18:40.470" v="6" actId="20577"/>
          <ac:spMkLst>
            <pc:docMk/>
            <pc:sldMk cId="3111484480" sldId="997"/>
            <ac:spMk id="4" creationId="{2B874E11-E40A-FD34-1750-F52CE068688B}"/>
          </ac:spMkLst>
        </pc:spChg>
      </pc:sldChg>
    </pc:docChg>
  </pc:docChgLst>
  <pc:docChgLst>
    <pc:chgData name="Marie Dougall" userId="S::109974@newdur.ac.uk::0747661c-2428-4ee7-a94b-3843ec8bda9b" providerId="AD" clId="Web-{5675A279-0F87-6C4E-9539-C0EE10FBA981}"/>
    <pc:docChg chg="modSld">
      <pc:chgData name="Marie Dougall" userId="S::109974@newdur.ac.uk::0747661c-2428-4ee7-a94b-3843ec8bda9b" providerId="AD" clId="Web-{5675A279-0F87-6C4E-9539-C0EE10FBA981}" dt="2026-06-08T14:12:18.843" v="45" actId="20577"/>
      <pc:docMkLst>
        <pc:docMk/>
      </pc:docMkLst>
      <pc:sldChg chg="modSp">
        <pc:chgData name="Marie Dougall" userId="S::109974@newdur.ac.uk::0747661c-2428-4ee7-a94b-3843ec8bda9b" providerId="AD" clId="Web-{5675A279-0F87-6C4E-9539-C0EE10FBA981}" dt="2026-06-08T14:12:18.843" v="45" actId="20577"/>
        <pc:sldMkLst>
          <pc:docMk/>
          <pc:sldMk cId="882346536" sldId="284"/>
        </pc:sldMkLst>
        <pc:spChg chg="mod">
          <ac:chgData name="Marie Dougall" userId="S::109974@newdur.ac.uk::0747661c-2428-4ee7-a94b-3843ec8bda9b" providerId="AD" clId="Web-{5675A279-0F87-6C4E-9539-C0EE10FBA981}" dt="2026-06-08T14:12:18.843" v="45" actId="20577"/>
          <ac:spMkLst>
            <pc:docMk/>
            <pc:sldMk cId="882346536" sldId="284"/>
            <ac:spMk id="4" creationId="{9E64DDE8-9188-4DCF-986A-EF5899872FE2}"/>
          </ac:spMkLst>
        </pc:spChg>
      </pc:sldChg>
      <pc:sldChg chg="modSp">
        <pc:chgData name="Marie Dougall" userId="S::109974@newdur.ac.uk::0747661c-2428-4ee7-a94b-3843ec8bda9b" providerId="AD" clId="Web-{5675A279-0F87-6C4E-9539-C0EE10FBA981}" dt="2026-06-08T14:09:19.790" v="6" actId="20577"/>
        <pc:sldMkLst>
          <pc:docMk/>
          <pc:sldMk cId="2400075491" sldId="296"/>
        </pc:sldMkLst>
        <pc:spChg chg="mod">
          <ac:chgData name="Marie Dougall" userId="S::109974@newdur.ac.uk::0747661c-2428-4ee7-a94b-3843ec8bda9b" providerId="AD" clId="Web-{5675A279-0F87-6C4E-9539-C0EE10FBA981}" dt="2026-06-08T14:09:19.790" v="6" actId="20577"/>
          <ac:spMkLst>
            <pc:docMk/>
            <pc:sldMk cId="2400075491" sldId="296"/>
            <ac:spMk id="9" creationId="{0F962EE0-F775-A049-B115-103909D4783F}"/>
          </ac:spMkLst>
        </pc:spChg>
      </pc:sldChg>
    </pc:docChg>
  </pc:docChgLst>
  <pc:docChgLst>
    <pc:chgData name="Rahela Begum" userId="S::112248@newdur.ac.uk::39cd3f91-8369-40d8-ae44-3a833e1ba417" providerId="AD" clId="Web-{F9F29CF2-01BF-C84C-3453-5F6FD4D9C629}"/>
    <pc:docChg chg="addSld modSld">
      <pc:chgData name="Rahela Begum" userId="S::112248@newdur.ac.uk::39cd3f91-8369-40d8-ae44-3a833e1ba417" providerId="AD" clId="Web-{F9F29CF2-01BF-C84C-3453-5F6FD4D9C629}" dt="2026-06-22T08:30:04.234" v="26"/>
      <pc:docMkLst>
        <pc:docMk/>
      </pc:docMkLst>
      <pc:sldChg chg="addSp delSp modSp">
        <pc:chgData name="Rahela Begum" userId="S::112248@newdur.ac.uk::39cd3f91-8369-40d8-ae44-3a833e1ba417" providerId="AD" clId="Web-{F9F29CF2-01BF-C84C-3453-5F6FD4D9C629}" dt="2026-06-22T08:28:10.308" v="1"/>
        <pc:sldMkLst>
          <pc:docMk/>
          <pc:sldMk cId="497064211" sldId="298"/>
        </pc:sldMkLst>
        <pc:picChg chg="add mod">
          <ac:chgData name="Rahela Begum" userId="S::112248@newdur.ac.uk::39cd3f91-8369-40d8-ae44-3a833e1ba417" providerId="AD" clId="Web-{F9F29CF2-01BF-C84C-3453-5F6FD4D9C629}" dt="2026-06-22T08:28:10.308" v="1"/>
          <ac:picMkLst>
            <pc:docMk/>
            <pc:sldMk cId="497064211" sldId="298"/>
            <ac:picMk id="2" creationId="{EE7589D5-4B8F-ED57-D2FD-3D2A458514E3}"/>
          </ac:picMkLst>
        </pc:picChg>
        <pc:picChg chg="del">
          <ac:chgData name="Rahela Begum" userId="S::112248@newdur.ac.uk::39cd3f91-8369-40d8-ae44-3a833e1ba417" providerId="AD" clId="Web-{F9F29CF2-01BF-C84C-3453-5F6FD4D9C629}" dt="2026-06-22T08:28:04.042" v="0"/>
          <ac:picMkLst>
            <pc:docMk/>
            <pc:sldMk cId="497064211" sldId="298"/>
            <ac:picMk id="4" creationId="{A72E345B-EF10-BCB2-8365-9E1A8A5F20CA}"/>
          </ac:picMkLst>
        </pc:picChg>
      </pc:sldChg>
      <pc:sldChg chg="addSp delSp modSp">
        <pc:chgData name="Rahela Begum" userId="S::112248@newdur.ac.uk::39cd3f91-8369-40d8-ae44-3a833e1ba417" providerId="AD" clId="Web-{F9F29CF2-01BF-C84C-3453-5F6FD4D9C629}" dt="2026-06-22T08:28:44.872" v="7"/>
        <pc:sldMkLst>
          <pc:docMk/>
          <pc:sldMk cId="4024647996" sldId="300"/>
        </pc:sldMkLst>
        <pc:picChg chg="add mod">
          <ac:chgData name="Rahela Begum" userId="S::112248@newdur.ac.uk::39cd3f91-8369-40d8-ae44-3a833e1ba417" providerId="AD" clId="Web-{F9F29CF2-01BF-C84C-3453-5F6FD4D9C629}" dt="2026-06-22T08:28:44.872" v="7"/>
          <ac:picMkLst>
            <pc:docMk/>
            <pc:sldMk cId="4024647996" sldId="300"/>
            <ac:picMk id="2" creationId="{2CC7F348-D006-FA7F-3B7F-1B6EB613403A}"/>
          </ac:picMkLst>
        </pc:picChg>
        <pc:picChg chg="del">
          <ac:chgData name="Rahela Begum" userId="S::112248@newdur.ac.uk::39cd3f91-8369-40d8-ae44-3a833e1ba417" providerId="AD" clId="Web-{F9F29CF2-01BF-C84C-3453-5F6FD4D9C629}" dt="2026-06-22T08:28:37.262" v="6"/>
          <ac:picMkLst>
            <pc:docMk/>
            <pc:sldMk cId="4024647996" sldId="300"/>
            <ac:picMk id="3" creationId="{30E462AA-BEBA-C6C3-D5FD-27C98E91419A}"/>
          </ac:picMkLst>
        </pc:picChg>
      </pc:sldChg>
      <pc:sldChg chg="addSp delSp modSp">
        <pc:chgData name="Rahela Begum" userId="S::112248@newdur.ac.uk::39cd3f91-8369-40d8-ae44-3a833e1ba417" providerId="AD" clId="Web-{F9F29CF2-01BF-C84C-3453-5F6FD4D9C629}" dt="2026-06-22T08:29:03.888" v="11"/>
        <pc:sldMkLst>
          <pc:docMk/>
          <pc:sldMk cId="3098855664" sldId="301"/>
        </pc:sldMkLst>
        <pc:picChg chg="add mod">
          <ac:chgData name="Rahela Begum" userId="S::112248@newdur.ac.uk::39cd3f91-8369-40d8-ae44-3a833e1ba417" providerId="AD" clId="Web-{F9F29CF2-01BF-C84C-3453-5F6FD4D9C629}" dt="2026-06-22T08:29:03.888" v="11"/>
          <ac:picMkLst>
            <pc:docMk/>
            <pc:sldMk cId="3098855664" sldId="301"/>
            <ac:picMk id="2" creationId="{6C9A33F6-FF85-F442-A1E3-4B354A57C803}"/>
          </ac:picMkLst>
        </pc:picChg>
        <pc:picChg chg="del">
          <ac:chgData name="Rahela Begum" userId="S::112248@newdur.ac.uk::39cd3f91-8369-40d8-ae44-3a833e1ba417" providerId="AD" clId="Web-{F9F29CF2-01BF-C84C-3453-5F6FD4D9C629}" dt="2026-06-22T08:28:57.294" v="10"/>
          <ac:picMkLst>
            <pc:docMk/>
            <pc:sldMk cId="3098855664" sldId="301"/>
            <ac:picMk id="3" creationId="{0547C2B8-9824-A963-7417-8C163C08A5A5}"/>
          </ac:picMkLst>
        </pc:picChg>
      </pc:sldChg>
      <pc:sldChg chg="addSp delSp modSp">
        <pc:chgData name="Rahela Begum" userId="S::112248@newdur.ac.uk::39cd3f91-8369-40d8-ae44-3a833e1ba417" providerId="AD" clId="Web-{F9F29CF2-01BF-C84C-3453-5F6FD4D9C629}" dt="2026-06-22T08:28:56.216" v="9"/>
        <pc:sldMkLst>
          <pc:docMk/>
          <pc:sldMk cId="2195922991" sldId="302"/>
        </pc:sldMkLst>
        <pc:picChg chg="add mod">
          <ac:chgData name="Rahela Begum" userId="S::112248@newdur.ac.uk::39cd3f91-8369-40d8-ae44-3a833e1ba417" providerId="AD" clId="Web-{F9F29CF2-01BF-C84C-3453-5F6FD4D9C629}" dt="2026-06-22T08:28:56.216" v="9"/>
          <ac:picMkLst>
            <pc:docMk/>
            <pc:sldMk cId="2195922991" sldId="302"/>
            <ac:picMk id="2" creationId="{24F8AF67-5BC4-4FE3-7037-5C1DA300704F}"/>
          </ac:picMkLst>
        </pc:picChg>
        <pc:picChg chg="del">
          <ac:chgData name="Rahela Begum" userId="S::112248@newdur.ac.uk::39cd3f91-8369-40d8-ae44-3a833e1ba417" providerId="AD" clId="Web-{F9F29CF2-01BF-C84C-3453-5F6FD4D9C629}" dt="2026-06-22T08:28:48.606" v="8"/>
          <ac:picMkLst>
            <pc:docMk/>
            <pc:sldMk cId="2195922991" sldId="302"/>
            <ac:picMk id="3" creationId="{0AF6D046-3D55-A891-E210-3F2472E79D70}"/>
          </ac:picMkLst>
        </pc:picChg>
      </pc:sldChg>
      <pc:sldChg chg="addSp delSp modSp">
        <pc:chgData name="Rahela Begum" userId="S::112248@newdur.ac.uk::39cd3f91-8369-40d8-ae44-3a833e1ba417" providerId="AD" clId="Web-{F9F29CF2-01BF-C84C-3453-5F6FD4D9C629}" dt="2026-06-22T08:29:50.249" v="22"/>
        <pc:sldMkLst>
          <pc:docMk/>
          <pc:sldMk cId="1775914536" sldId="303"/>
        </pc:sldMkLst>
        <pc:picChg chg="add mod">
          <ac:chgData name="Rahela Begum" userId="S::112248@newdur.ac.uk::39cd3f91-8369-40d8-ae44-3a833e1ba417" providerId="AD" clId="Web-{F9F29CF2-01BF-C84C-3453-5F6FD4D9C629}" dt="2026-06-22T08:29:50.249" v="22"/>
          <ac:picMkLst>
            <pc:docMk/>
            <pc:sldMk cId="1775914536" sldId="303"/>
            <ac:picMk id="2" creationId="{FA9160E4-8B7C-20A9-9784-7D97C1D267F5}"/>
          </ac:picMkLst>
        </pc:picChg>
        <pc:picChg chg="del">
          <ac:chgData name="Rahela Begum" userId="S::112248@newdur.ac.uk::39cd3f91-8369-40d8-ae44-3a833e1ba417" providerId="AD" clId="Web-{F9F29CF2-01BF-C84C-3453-5F6FD4D9C629}" dt="2026-06-22T08:29:44.858" v="21"/>
          <ac:picMkLst>
            <pc:docMk/>
            <pc:sldMk cId="1775914536" sldId="303"/>
            <ac:picMk id="3" creationId="{25455B9F-686E-FDED-B092-14D047946EA9}"/>
          </ac:picMkLst>
        </pc:picChg>
      </pc:sldChg>
      <pc:sldChg chg="addSp delSp modSp">
        <pc:chgData name="Rahela Begum" userId="S::112248@newdur.ac.uk::39cd3f91-8369-40d8-ae44-3a833e1ba417" providerId="AD" clId="Web-{F9F29CF2-01BF-C84C-3453-5F6FD4D9C629}" dt="2026-06-22T08:29:57.406" v="24"/>
        <pc:sldMkLst>
          <pc:docMk/>
          <pc:sldMk cId="3823759210" sldId="304"/>
        </pc:sldMkLst>
        <pc:picChg chg="add mod">
          <ac:chgData name="Rahela Begum" userId="S::112248@newdur.ac.uk::39cd3f91-8369-40d8-ae44-3a833e1ba417" providerId="AD" clId="Web-{F9F29CF2-01BF-C84C-3453-5F6FD4D9C629}" dt="2026-06-22T08:29:57.406" v="24"/>
          <ac:picMkLst>
            <pc:docMk/>
            <pc:sldMk cId="3823759210" sldId="304"/>
            <ac:picMk id="2" creationId="{3A9FBC4A-6C9B-6B6C-CC08-0F9D4567058A}"/>
          </ac:picMkLst>
        </pc:picChg>
        <pc:picChg chg="del">
          <ac:chgData name="Rahela Begum" userId="S::112248@newdur.ac.uk::39cd3f91-8369-40d8-ae44-3a833e1ba417" providerId="AD" clId="Web-{F9F29CF2-01BF-C84C-3453-5F6FD4D9C629}" dt="2026-06-22T08:29:53.031" v="23"/>
          <ac:picMkLst>
            <pc:docMk/>
            <pc:sldMk cId="3823759210" sldId="304"/>
            <ac:picMk id="3" creationId="{FF6B63D4-5885-DA72-3825-DA1223B33E40}"/>
          </ac:picMkLst>
        </pc:picChg>
      </pc:sldChg>
      <pc:sldChg chg="addSp delSp modSp">
        <pc:chgData name="Rahela Begum" userId="S::112248@newdur.ac.uk::39cd3f91-8369-40d8-ae44-3a833e1ba417" providerId="AD" clId="Web-{F9F29CF2-01BF-C84C-3453-5F6FD4D9C629}" dt="2026-06-22T08:30:04.234" v="26"/>
        <pc:sldMkLst>
          <pc:docMk/>
          <pc:sldMk cId="1446783845" sldId="305"/>
        </pc:sldMkLst>
        <pc:picChg chg="add mod">
          <ac:chgData name="Rahela Begum" userId="S::112248@newdur.ac.uk::39cd3f91-8369-40d8-ae44-3a833e1ba417" providerId="AD" clId="Web-{F9F29CF2-01BF-C84C-3453-5F6FD4D9C629}" dt="2026-06-22T08:30:04.234" v="26"/>
          <ac:picMkLst>
            <pc:docMk/>
            <pc:sldMk cId="1446783845" sldId="305"/>
            <ac:picMk id="2" creationId="{11BC042A-4C0C-E40D-88DD-3180CE90F8CF}"/>
          </ac:picMkLst>
        </pc:picChg>
        <pc:picChg chg="del">
          <ac:chgData name="Rahela Begum" userId="S::112248@newdur.ac.uk::39cd3f91-8369-40d8-ae44-3a833e1ba417" providerId="AD" clId="Web-{F9F29CF2-01BF-C84C-3453-5F6FD4D9C629}" dt="2026-06-22T08:29:59.390" v="25"/>
          <ac:picMkLst>
            <pc:docMk/>
            <pc:sldMk cId="1446783845" sldId="305"/>
            <ac:picMk id="3" creationId="{F4E73A32-8B7A-D565-022F-7E377EE8F1FF}"/>
          </ac:picMkLst>
        </pc:picChg>
      </pc:sldChg>
      <pc:sldChg chg="addSp delSp modSp">
        <pc:chgData name="Rahela Begum" userId="S::112248@newdur.ac.uk::39cd3f91-8369-40d8-ae44-3a833e1ba417" providerId="AD" clId="Web-{F9F29CF2-01BF-C84C-3453-5F6FD4D9C629}" dt="2026-06-22T08:29:13.326" v="13"/>
        <pc:sldMkLst>
          <pc:docMk/>
          <pc:sldMk cId="1480522159" sldId="307"/>
        </pc:sldMkLst>
        <pc:picChg chg="add mod">
          <ac:chgData name="Rahela Begum" userId="S::112248@newdur.ac.uk::39cd3f91-8369-40d8-ae44-3a833e1ba417" providerId="AD" clId="Web-{F9F29CF2-01BF-C84C-3453-5F6FD4D9C629}" dt="2026-06-22T08:29:13.326" v="13"/>
          <ac:picMkLst>
            <pc:docMk/>
            <pc:sldMk cId="1480522159" sldId="307"/>
            <ac:picMk id="2" creationId="{0EC0F866-77FD-5F0F-3413-2481FADF95B7}"/>
          </ac:picMkLst>
        </pc:picChg>
        <pc:picChg chg="del">
          <ac:chgData name="Rahela Begum" userId="S::112248@newdur.ac.uk::39cd3f91-8369-40d8-ae44-3a833e1ba417" providerId="AD" clId="Web-{F9F29CF2-01BF-C84C-3453-5F6FD4D9C629}" dt="2026-06-22T08:29:06.170" v="12"/>
          <ac:picMkLst>
            <pc:docMk/>
            <pc:sldMk cId="1480522159" sldId="307"/>
            <ac:picMk id="4" creationId="{A557A9E2-3600-70BE-E252-CF3FE35F335B}"/>
          </ac:picMkLst>
        </pc:picChg>
      </pc:sldChg>
      <pc:sldChg chg="addSp delSp modSp">
        <pc:chgData name="Rahela Begum" userId="S::112248@newdur.ac.uk::39cd3f91-8369-40d8-ae44-3a833e1ba417" providerId="AD" clId="Web-{F9F29CF2-01BF-C84C-3453-5F6FD4D9C629}" dt="2026-06-22T08:29:26.155" v="17" actId="1076"/>
        <pc:sldMkLst>
          <pc:docMk/>
          <pc:sldMk cId="4183088990" sldId="308"/>
        </pc:sldMkLst>
        <pc:picChg chg="add mod">
          <ac:chgData name="Rahela Begum" userId="S::112248@newdur.ac.uk::39cd3f91-8369-40d8-ae44-3a833e1ba417" providerId="AD" clId="Web-{F9F29CF2-01BF-C84C-3453-5F6FD4D9C629}" dt="2026-06-22T08:29:26.155" v="17" actId="1076"/>
          <ac:picMkLst>
            <pc:docMk/>
            <pc:sldMk cId="4183088990" sldId="308"/>
            <ac:picMk id="2" creationId="{820F35EC-5313-C73C-7D43-583009074AEE}"/>
          </ac:picMkLst>
        </pc:picChg>
        <pc:picChg chg="del">
          <ac:chgData name="Rahela Begum" userId="S::112248@newdur.ac.uk::39cd3f91-8369-40d8-ae44-3a833e1ba417" providerId="AD" clId="Web-{F9F29CF2-01BF-C84C-3453-5F6FD4D9C629}" dt="2026-06-22T08:29:17.592" v="15"/>
          <ac:picMkLst>
            <pc:docMk/>
            <pc:sldMk cId="4183088990" sldId="308"/>
            <ac:picMk id="3" creationId="{D037B381-C9E1-C646-2750-9311BC9334CC}"/>
          </ac:picMkLst>
        </pc:picChg>
      </pc:sldChg>
      <pc:sldChg chg="addSp delSp modSp">
        <pc:chgData name="Rahela Begum" userId="S::112248@newdur.ac.uk::39cd3f91-8369-40d8-ae44-3a833e1ba417" providerId="AD" clId="Web-{F9F29CF2-01BF-C84C-3453-5F6FD4D9C629}" dt="2026-06-22T08:29:42.483" v="20"/>
        <pc:sldMkLst>
          <pc:docMk/>
          <pc:sldMk cId="373194138" sldId="309"/>
        </pc:sldMkLst>
        <pc:picChg chg="add mod">
          <ac:chgData name="Rahela Begum" userId="S::112248@newdur.ac.uk::39cd3f91-8369-40d8-ae44-3a833e1ba417" providerId="AD" clId="Web-{F9F29CF2-01BF-C84C-3453-5F6FD4D9C629}" dt="2026-06-22T08:29:42.483" v="20"/>
          <ac:picMkLst>
            <pc:docMk/>
            <pc:sldMk cId="373194138" sldId="309"/>
            <ac:picMk id="2" creationId="{4A42A970-AC2C-335B-192C-F74E3C30FB26}"/>
          </ac:picMkLst>
        </pc:picChg>
        <pc:picChg chg="del">
          <ac:chgData name="Rahela Begum" userId="S::112248@newdur.ac.uk::39cd3f91-8369-40d8-ae44-3a833e1ba417" providerId="AD" clId="Web-{F9F29CF2-01BF-C84C-3453-5F6FD4D9C629}" dt="2026-06-22T08:29:37.233" v="19"/>
          <ac:picMkLst>
            <pc:docMk/>
            <pc:sldMk cId="373194138" sldId="309"/>
            <ac:picMk id="3" creationId="{FCA499BD-5CFF-353E-247D-B2FDA5E5142E}"/>
          </ac:picMkLst>
        </pc:picChg>
      </pc:sldChg>
      <pc:sldChg chg="addSp delSp modSp">
        <pc:chgData name="Rahela Begum" userId="S::112248@newdur.ac.uk::39cd3f91-8369-40d8-ae44-3a833e1ba417" providerId="AD" clId="Web-{F9F29CF2-01BF-C84C-3453-5F6FD4D9C629}" dt="2026-06-22T08:28:17.418" v="3"/>
        <pc:sldMkLst>
          <pc:docMk/>
          <pc:sldMk cId="401654166" sldId="996"/>
        </pc:sldMkLst>
        <pc:picChg chg="add mod">
          <ac:chgData name="Rahela Begum" userId="S::112248@newdur.ac.uk::39cd3f91-8369-40d8-ae44-3a833e1ba417" providerId="AD" clId="Web-{F9F29CF2-01BF-C84C-3453-5F6FD4D9C629}" dt="2026-06-22T08:28:17.418" v="3"/>
          <ac:picMkLst>
            <pc:docMk/>
            <pc:sldMk cId="401654166" sldId="996"/>
            <ac:picMk id="2" creationId="{35C22194-BAF6-3BB3-564D-F3AA41150174}"/>
          </ac:picMkLst>
        </pc:picChg>
        <pc:picChg chg="del">
          <ac:chgData name="Rahela Begum" userId="S::112248@newdur.ac.uk::39cd3f91-8369-40d8-ae44-3a833e1ba417" providerId="AD" clId="Web-{F9F29CF2-01BF-C84C-3453-5F6FD4D9C629}" dt="2026-06-22T08:28:11.949" v="2"/>
          <ac:picMkLst>
            <pc:docMk/>
            <pc:sldMk cId="401654166" sldId="996"/>
            <ac:picMk id="3" creationId="{C1A601B7-689A-F8E3-B60D-404EED6E806F}"/>
          </ac:picMkLst>
        </pc:picChg>
      </pc:sldChg>
      <pc:sldChg chg="addSp modSp new">
        <pc:chgData name="Rahela Begum" userId="S::112248@newdur.ac.uk::39cd3f91-8369-40d8-ae44-3a833e1ba417" providerId="AD" clId="Web-{F9F29CF2-01BF-C84C-3453-5F6FD4D9C629}" dt="2026-06-22T08:28:34.825" v="5"/>
        <pc:sldMkLst>
          <pc:docMk/>
          <pc:sldMk cId="1936436857" sldId="998"/>
        </pc:sldMkLst>
        <pc:picChg chg="add mod">
          <ac:chgData name="Rahela Begum" userId="S::112248@newdur.ac.uk::39cd3f91-8369-40d8-ae44-3a833e1ba417" providerId="AD" clId="Web-{F9F29CF2-01BF-C84C-3453-5F6FD4D9C629}" dt="2026-06-22T08:28:34.825" v="5"/>
          <ac:picMkLst>
            <pc:docMk/>
            <pc:sldMk cId="1936436857" sldId="998"/>
            <ac:picMk id="2" creationId="{366792BC-7153-BF39-3894-966B699002AD}"/>
          </ac:picMkLst>
        </pc:picChg>
      </pc:sldChg>
      <pc:sldChg chg="addSp modSp new">
        <pc:chgData name="Rahela Begum" userId="S::112248@newdur.ac.uk::39cd3f91-8369-40d8-ae44-3a833e1ba417" providerId="AD" clId="Web-{F9F29CF2-01BF-C84C-3453-5F6FD4D9C629}" dt="2026-06-22T08:29:34.249" v="18"/>
        <pc:sldMkLst>
          <pc:docMk/>
          <pc:sldMk cId="4193102295" sldId="999"/>
        </pc:sldMkLst>
        <pc:picChg chg="add mod">
          <ac:chgData name="Rahela Begum" userId="S::112248@newdur.ac.uk::39cd3f91-8369-40d8-ae44-3a833e1ba417" providerId="AD" clId="Web-{F9F29CF2-01BF-C84C-3453-5F6FD4D9C629}" dt="2026-06-22T08:29:34.249" v="18"/>
          <ac:picMkLst>
            <pc:docMk/>
            <pc:sldMk cId="4193102295" sldId="999"/>
            <ac:picMk id="2" creationId="{EFE10D33-6B0E-A214-B121-40033B30C6D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Welcome and introduction to staff present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003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3773F-7984-3202-7244-77F9F8997B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EA8354-D8E5-D258-9558-31DE460760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A8FCDC-5E23-039F-D275-0EB45D3831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Remind parents that attendance is key – no holidays during term time, no staying off college for avoidable issues (e.g. awaiting deliveries, etc.)</a:t>
            </a:r>
          </a:p>
          <a:p>
            <a:r>
              <a:rPr lang="en-US" b="0" dirty="0"/>
              <a:t>Absence email address will be shared – parents/guardians use only (not for students)</a:t>
            </a:r>
          </a:p>
          <a:p>
            <a:r>
              <a:rPr lang="en-US" b="0" dirty="0"/>
              <a:t>Parents/carers – be mindful of timetables and avoid contacting students during lesson times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BABDA2-7651-FAEF-8788-43D6F69733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4174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Timetables will be issued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74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438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Advise that counselling services are confidential and readily available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59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Explain that our PD sessions also offer additional qualifications – mandatory attendance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1129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compulsory for our students, other than those taking the Supported Internship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178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Strongly encourage students to participate in enrichment activities to aid development of soft skills – employers look for these, too!</a:t>
            </a:r>
          </a:p>
          <a:p>
            <a:r>
              <a:rPr lang="en-US" b="0" dirty="0"/>
              <a:t>Details of the activities on offer will be shared at the start of the term.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4830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Remind students to use the car park respectfully – no blasting the horn, racing around, loud music,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1416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4881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Anyone needing to discuss bursaries can find staff in the East Mall</a:t>
            </a:r>
          </a:p>
          <a:p>
            <a:r>
              <a:rPr lang="en-US" dirty="0"/>
              <a:t>All student  who are in care, care leavers and/or in households with up to £60,000 income will receive a free bus pass and meals</a:t>
            </a:r>
          </a:p>
          <a:p>
            <a:r>
              <a:rPr lang="en-US" dirty="0"/>
              <a:t>Household incomes over £60,000 require a £75 contribution towards travel – college pays the rest</a:t>
            </a:r>
          </a:p>
          <a:p>
            <a:r>
              <a:rPr lang="en-US" dirty="0"/>
              <a:t>It’s important that bus apps are set up using the </a:t>
            </a:r>
            <a:r>
              <a:rPr lang="en-US" b="1" dirty="0"/>
              <a:t>student’s email address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37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that there will be opportunities to ask questions at the end of the presentation. Refreshments will also be available on the ground floor, where Senior Managers will be present.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787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Barbara is our designated Access Advisor – will complete initial assessments and identify students’ need where necessary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6705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Teaching team can refer students to any of the above if not already addressed by Barbara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384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026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975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9651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728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62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762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Former students who progressed to higher levels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93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9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457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Briefly outline each course. </a:t>
            </a:r>
          </a:p>
          <a:p>
            <a:r>
              <a:rPr lang="en-GB" dirty="0"/>
              <a:t>Confirm that all present have applied and received an offer.</a:t>
            </a:r>
          </a:p>
          <a:p>
            <a:r>
              <a:rPr lang="en-GB" dirty="0"/>
              <a:t>Interview anyone who has not yet applied at the end of the presentation. Record their details for entry on Pro.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183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36 hours per year must be completed.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178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err="1"/>
              <a:t>Emphasise</a:t>
            </a:r>
            <a:r>
              <a:rPr lang="en-US" b="0" dirty="0"/>
              <a:t> the importance of attendance – especially re: continuous assessment</a:t>
            </a:r>
          </a:p>
          <a:p>
            <a:r>
              <a:rPr lang="en-US" b="0" dirty="0"/>
              <a:t>Positive </a:t>
            </a:r>
            <a:r>
              <a:rPr lang="en-US" b="0" dirty="0" err="1"/>
              <a:t>behaviour</a:t>
            </a:r>
            <a:r>
              <a:rPr lang="en-US" b="0" dirty="0"/>
              <a:t> always – no foul language, shouting, etc. in classrooms or communal areas (corridors, mall, etc.)</a:t>
            </a:r>
          </a:p>
          <a:p>
            <a:r>
              <a:rPr lang="en-US" b="0" dirty="0"/>
              <a:t>No social meetings in toilets – use the facilities and leave</a:t>
            </a:r>
          </a:p>
          <a:p>
            <a:r>
              <a:rPr lang="en-US" b="0" dirty="0"/>
              <a:t>Designated smoking shelters must be used (car park)</a:t>
            </a:r>
          </a:p>
          <a:p>
            <a:r>
              <a:rPr lang="en-US" b="0" dirty="0"/>
              <a:t>E-cigs can be used well away from college entrances</a:t>
            </a: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17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9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1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4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your title here</a:t>
            </a:r>
            <a:br>
              <a:rPr lang="en-US"/>
            </a:br>
            <a:r>
              <a:rPr lang="en-US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Author/speaker</a:t>
            </a:r>
          </a:p>
          <a:p>
            <a:r>
              <a:rPr lang="en-US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341791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4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6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2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1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0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gvvPLaqyXpo?feature=oembed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612927" y="2516848"/>
            <a:ext cx="5801710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Poppins SemiBold"/>
                <a:cs typeface="Poppins SemiBold"/>
              </a:rPr>
              <a:t>Welcome to Foundation Studies &amp; Vocational Steps</a:t>
            </a:r>
          </a:p>
        </p:txBody>
      </p:sp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5232204A-FE69-836B-CD17-B038D6E4D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6456" y="399404"/>
            <a:ext cx="5411164" cy="130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92441A-4C17-40AF-A73D-8BBF11FBE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C794108-1D2F-486D-D7C4-235B8888EC6B}"/>
              </a:ext>
            </a:extLst>
          </p:cNvPr>
          <p:cNvSpPr txBox="1"/>
          <p:nvPr/>
        </p:nvSpPr>
        <p:spPr>
          <a:xfrm>
            <a:off x="658737" y="221857"/>
            <a:ext cx="1019885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>
                <a:latin typeface="Poppins SemiBold"/>
                <a:cs typeface="Poppins SemiBold"/>
              </a:rPr>
              <a:t>Success Requires a Team Effort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5C8826-D03D-EF7E-BF5A-4C4328B19D29}"/>
              </a:ext>
            </a:extLst>
          </p:cNvPr>
          <p:cNvSpPr txBox="1"/>
          <p:nvPr/>
        </p:nvSpPr>
        <p:spPr>
          <a:xfrm>
            <a:off x="658737" y="952270"/>
            <a:ext cx="10290914" cy="578094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</a:pPr>
            <a:r>
              <a:rPr lang="en-US" sz="1600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 </a:t>
            </a:r>
            <a:r>
              <a:rPr lang="en-US" b="1" dirty="0">
                <a:latin typeface="Source Sans Pro"/>
                <a:ea typeface="Source Sans Pro"/>
                <a:cs typeface="Poppins SemiBold"/>
              </a:rPr>
              <a:t>Parents/carers play a huge role in the success of our students by:</a:t>
            </a:r>
            <a:endParaRPr lang="en-US" b="1" dirty="0">
              <a:ea typeface="Calibri"/>
              <a:cs typeface="Calibri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 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Ensuring students attend all lessons and arrive on time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 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Expecting/allowing students to take responsibility for their actions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 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Keeping in touch with staff so we can support you and our students effectively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b="1" spc="-150" dirty="0">
                <a:solidFill>
                  <a:srgbClr val="0070C0"/>
                </a:solidFill>
                <a:latin typeface="Poppins SemiBold"/>
                <a:ea typeface="Source Sans Pro"/>
                <a:cs typeface="Poppins SemiBold"/>
              </a:rPr>
              <a:t>  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Being familiar with timetables to avoid disruption to learning.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endParaRPr lang="en-US" sz="800" dirty="0">
              <a:latin typeface="Source Sans Pro"/>
              <a:ea typeface="Source Sans Pro"/>
              <a:cs typeface="Poppins SemiBold"/>
            </a:endParaRPr>
          </a:p>
          <a:p>
            <a:pPr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</a:pPr>
            <a:r>
              <a:rPr lang="en-US" b="1" dirty="0">
                <a:latin typeface="Source Sans Pro"/>
                <a:ea typeface="Source Sans Pro"/>
                <a:cs typeface="Poppins SemiBold"/>
              </a:rPr>
              <a:t>In return, you can expect us to: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dirty="0">
                <a:latin typeface="Source Sans Pro"/>
                <a:ea typeface="Source Sans Pro"/>
                <a:cs typeface="Poppins SemiBold"/>
              </a:rPr>
              <a:t>Ensure students receive a positive learning experience and make progress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dirty="0">
                <a:latin typeface="Source Sans Pro"/>
                <a:ea typeface="Source Sans Pro"/>
                <a:cs typeface="Poppins SemiBold"/>
              </a:rPr>
              <a:t>Maintain a professional and safe learning environment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dirty="0">
                <a:latin typeface="Source Sans Pro"/>
                <a:ea typeface="Source Sans Pro"/>
                <a:cs typeface="Poppins SemiBold"/>
              </a:rPr>
              <a:t>Keep in touch with any updates, and with any issues or concerns we have so that we can work together to overcome them.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</a:pPr>
            <a:r>
              <a:rPr lang="en-US" sz="2800" b="1" dirty="0">
                <a:solidFill>
                  <a:srgbClr val="0070C0"/>
                </a:solidFill>
                <a:ea typeface="Source Sans Pro"/>
                <a:cs typeface="Poppins"/>
              </a:rPr>
              <a:t>Together, we can ensure our students progress!</a:t>
            </a:r>
          </a:p>
        </p:txBody>
      </p:sp>
    </p:spTree>
    <p:extLst>
      <p:ext uri="{BB962C8B-B14F-4D97-AF65-F5344CB8AC3E}">
        <p14:creationId xmlns:p14="http://schemas.microsoft.com/office/powerpoint/2010/main" val="87008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9A2ADAD-5718-AA4B-B8CB-D20D997551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287" r="19922" b="-3"/>
          <a:stretch/>
        </p:blipFill>
        <p:spPr>
          <a:xfrm>
            <a:off x="20" y="4414950"/>
            <a:ext cx="1568072" cy="1847088"/>
          </a:xfrm>
          <a:custGeom>
            <a:avLst/>
            <a:gdLst/>
            <a:ahLst/>
            <a:cxnLst/>
            <a:rect l="l" t="t" r="r" b="b"/>
            <a:pathLst>
              <a:path w="1568092" h="1847088">
                <a:moveTo>
                  <a:pt x="644548" y="0"/>
                </a:moveTo>
                <a:cubicBezTo>
                  <a:pt x="1154607" y="0"/>
                  <a:pt x="1568092" y="413485"/>
                  <a:pt x="1568092" y="923544"/>
                </a:cubicBezTo>
                <a:cubicBezTo>
                  <a:pt x="1568092" y="1433603"/>
                  <a:pt x="1154607" y="1847088"/>
                  <a:pt x="644548" y="1847088"/>
                </a:cubicBezTo>
                <a:cubicBezTo>
                  <a:pt x="453276" y="1847088"/>
                  <a:pt x="275584" y="1788942"/>
                  <a:pt x="128186" y="1689361"/>
                </a:cubicBezTo>
                <a:lnTo>
                  <a:pt x="0" y="1583598"/>
                </a:lnTo>
                <a:lnTo>
                  <a:pt x="0" y="263490"/>
                </a:lnTo>
                <a:lnTo>
                  <a:pt x="128186" y="157727"/>
                </a:lnTo>
                <a:cubicBezTo>
                  <a:pt x="275584" y="58147"/>
                  <a:pt x="453276" y="0"/>
                  <a:pt x="644548" y="0"/>
                </a:cubicBezTo>
                <a:close/>
              </a:path>
            </a:pathLst>
          </a:cu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365733" y="1302738"/>
            <a:ext cx="5006514" cy="23228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You will receive a date to come into the College to complete your enrolment and participate in our fun and exciting welcome week activities.</a:t>
            </a:r>
            <a:endParaRPr lang="en-US" sz="2000" dirty="0">
              <a:ea typeface="Calibri"/>
              <a:cs typeface="Calibri"/>
            </a:endParaRPr>
          </a:p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endParaRPr lang="en-US" sz="2000" dirty="0">
              <a:ea typeface="Calibri"/>
              <a:cs typeface="Calibri"/>
            </a:endParaRPr>
          </a:p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r>
              <a:rPr lang="en-US" sz="2000"/>
              <a:t>Your enrolment/welcome days are:</a:t>
            </a:r>
          </a:p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r>
              <a:rPr lang="en-US" sz="2000"/>
              <a:t> 24th,</a:t>
            </a:r>
            <a:r>
              <a:rPr lang="en-US" sz="2000" baseline="30000" dirty="0"/>
              <a:t> </a:t>
            </a:r>
            <a:r>
              <a:rPr lang="en-US" sz="2000"/>
              <a:t>25th, 26th  August 2026</a:t>
            </a:r>
            <a:endParaRPr lang="en-US" sz="2000" dirty="0">
              <a:ea typeface="Calibri"/>
              <a:cs typeface="Calibri"/>
            </a:endParaRPr>
          </a:p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endParaRPr lang="en-US" sz="2000" dirty="0">
              <a:ea typeface="Calibri"/>
              <a:cs typeface="Calibri"/>
            </a:endParaRPr>
          </a:p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endParaRPr lang="en-US" sz="2000" dirty="0">
              <a:ea typeface="Calibri"/>
              <a:cs typeface="Calibri"/>
            </a:endParaRPr>
          </a:p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endParaRPr lang="en-US" sz="1500" dirty="0">
              <a:ea typeface="Calibri"/>
              <a:cs typeface="Calibri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7977D39-626F-40D7-B00F-16E02602D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97383" y="197110"/>
            <a:ext cx="2020824" cy="202082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2" descr="A picture containing person, indoor, pink, dessert&#10;&#10;Description automatically generated">
            <a:extLst>
              <a:ext uri="{FF2B5EF4-FFF2-40B4-BE49-F238E27FC236}">
                <a16:creationId xmlns:a16="http://schemas.microsoft.com/office/drawing/2014/main" id="{276DCC2F-7990-311F-8B0B-AEE061DD78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9" b="1991"/>
          <a:stretch/>
        </p:blipFill>
        <p:spPr>
          <a:xfrm>
            <a:off x="5761975" y="361702"/>
            <a:ext cx="1691640" cy="1691640"/>
          </a:xfrm>
          <a:custGeom>
            <a:avLst/>
            <a:gdLst/>
            <a:ahLst/>
            <a:cxnLst/>
            <a:rect l="l" t="t" r="r" b="b"/>
            <a:pathLst>
              <a:path w="1956816" h="1956816">
                <a:moveTo>
                  <a:pt x="978408" y="0"/>
                </a:moveTo>
                <a:cubicBezTo>
                  <a:pt x="1518768" y="0"/>
                  <a:pt x="1956816" y="438048"/>
                  <a:pt x="1956816" y="978408"/>
                </a:cubicBezTo>
                <a:cubicBezTo>
                  <a:pt x="1956816" y="1518768"/>
                  <a:pt x="1518768" y="1956816"/>
                  <a:pt x="978408" y="1956816"/>
                </a:cubicBezTo>
                <a:cubicBezTo>
                  <a:pt x="438048" y="1956816"/>
                  <a:pt x="0" y="1518768"/>
                  <a:pt x="0" y="978408"/>
                </a:cubicBezTo>
                <a:cubicBezTo>
                  <a:pt x="0" y="438048"/>
                  <a:pt x="438048" y="0"/>
                  <a:pt x="978408" y="0"/>
                </a:cubicBezTo>
                <a:close/>
              </a:path>
            </a:pathLst>
          </a:cu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905CDE4-B751-4B3E-B625-6E59F8903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4932" y="1"/>
            <a:ext cx="4077068" cy="3445261"/>
          </a:xfrm>
          <a:custGeom>
            <a:avLst/>
            <a:gdLst>
              <a:gd name="connsiteX0" fmla="*/ 250035 w 4077068"/>
              <a:gd name="connsiteY0" fmla="*/ 0 h 3445261"/>
              <a:gd name="connsiteX1" fmla="*/ 4077068 w 4077068"/>
              <a:gd name="connsiteY1" fmla="*/ 0 h 3445261"/>
              <a:gd name="connsiteX2" fmla="*/ 4077068 w 4077068"/>
              <a:gd name="connsiteY2" fmla="*/ 2743040 h 3445261"/>
              <a:gd name="connsiteX3" fmla="*/ 4074154 w 4077068"/>
              <a:gd name="connsiteY3" fmla="*/ 2746247 h 3445261"/>
              <a:gd name="connsiteX4" fmla="*/ 2386584 w 4077068"/>
              <a:gd name="connsiteY4" fmla="*/ 3445261 h 3445261"/>
              <a:gd name="connsiteX5" fmla="*/ 0 w 4077068"/>
              <a:gd name="connsiteY5" fmla="*/ 1058677 h 3445261"/>
              <a:gd name="connsiteX6" fmla="*/ 187550 w 4077068"/>
              <a:gd name="connsiteY6" fmla="*/ 129711 h 3445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7068" h="3445261">
                <a:moveTo>
                  <a:pt x="250035" y="0"/>
                </a:moveTo>
                <a:lnTo>
                  <a:pt x="4077068" y="0"/>
                </a:lnTo>
                <a:lnTo>
                  <a:pt x="4077068" y="2743040"/>
                </a:lnTo>
                <a:lnTo>
                  <a:pt x="4074154" y="2746247"/>
                </a:lnTo>
                <a:cubicBezTo>
                  <a:pt x="3642267" y="3178134"/>
                  <a:pt x="3045621" y="3445261"/>
                  <a:pt x="2386584" y="3445261"/>
                </a:cubicBezTo>
                <a:cubicBezTo>
                  <a:pt x="1068510" y="3445261"/>
                  <a:pt x="0" y="2376751"/>
                  <a:pt x="0" y="1058677"/>
                </a:cubicBezTo>
                <a:cubicBezTo>
                  <a:pt x="0" y="729159"/>
                  <a:pt x="66782" y="415238"/>
                  <a:pt x="187550" y="129711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8108C16-F4C0-44AA-999D-17BD39219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69196" y="2550745"/>
            <a:ext cx="3072384" cy="307238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9" descr="A picture containing text, tree, outdoor, sign&#10;&#10;Description automatically generated">
            <a:extLst>
              <a:ext uri="{FF2B5EF4-FFF2-40B4-BE49-F238E27FC236}">
                <a16:creationId xmlns:a16="http://schemas.microsoft.com/office/drawing/2014/main" id="{81FF2866-D536-486B-658D-967C9F8250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122" r="1" b="36876"/>
          <a:stretch/>
        </p:blipFill>
        <p:spPr>
          <a:xfrm>
            <a:off x="8278624" y="2"/>
            <a:ext cx="3913376" cy="3281569"/>
          </a:xfrm>
          <a:custGeom>
            <a:avLst/>
            <a:gdLst/>
            <a:ahLst/>
            <a:cxnLst/>
            <a:rect l="l" t="t" r="r" b="b"/>
            <a:pathLst>
              <a:path w="3913376" h="3281569">
                <a:moveTo>
                  <a:pt x="267865" y="0"/>
                </a:moveTo>
                <a:lnTo>
                  <a:pt x="3913376" y="0"/>
                </a:lnTo>
                <a:lnTo>
                  <a:pt x="3913376" y="2499938"/>
                </a:lnTo>
                <a:lnTo>
                  <a:pt x="3794714" y="2630499"/>
                </a:lnTo>
                <a:cubicBezTo>
                  <a:pt x="3392450" y="3032763"/>
                  <a:pt x="2836727" y="3281569"/>
                  <a:pt x="2222892" y="3281569"/>
                </a:cubicBezTo>
                <a:cubicBezTo>
                  <a:pt x="995223" y="3281569"/>
                  <a:pt x="0" y="2286346"/>
                  <a:pt x="0" y="1058677"/>
                </a:cubicBezTo>
                <a:cubicBezTo>
                  <a:pt x="0" y="751760"/>
                  <a:pt x="62202" y="459370"/>
                  <a:pt x="174686" y="193427"/>
                </a:cubicBezTo>
                <a:close/>
              </a:path>
            </a:pathLst>
          </a:custGeom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DC29AC1-2821-4FCC-B597-88DAF39C3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00930" y="4604085"/>
            <a:ext cx="4281112" cy="2253913"/>
          </a:xfrm>
          <a:custGeom>
            <a:avLst/>
            <a:gdLst>
              <a:gd name="connsiteX0" fmla="*/ 2140556 w 4281112"/>
              <a:gd name="connsiteY0" fmla="*/ 0 h 2253913"/>
              <a:gd name="connsiteX1" fmla="*/ 4281112 w 4281112"/>
              <a:gd name="connsiteY1" fmla="*/ 2140556 h 2253913"/>
              <a:gd name="connsiteX2" fmla="*/ 4275388 w 4281112"/>
              <a:gd name="connsiteY2" fmla="*/ 2253913 h 2253913"/>
              <a:gd name="connsiteX3" fmla="*/ 5724 w 4281112"/>
              <a:gd name="connsiteY3" fmla="*/ 2253913 h 2253913"/>
              <a:gd name="connsiteX4" fmla="*/ 0 w 4281112"/>
              <a:gd name="connsiteY4" fmla="*/ 2140556 h 2253913"/>
              <a:gd name="connsiteX5" fmla="*/ 2140556 w 4281112"/>
              <a:gd name="connsiteY5" fmla="*/ 0 h 2253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1112" h="2253913">
                <a:moveTo>
                  <a:pt x="2140556" y="0"/>
                </a:moveTo>
                <a:cubicBezTo>
                  <a:pt x="3322752" y="0"/>
                  <a:pt x="4281112" y="958360"/>
                  <a:pt x="4281112" y="2140556"/>
                </a:cubicBezTo>
                <a:lnTo>
                  <a:pt x="4275388" y="2253913"/>
                </a:lnTo>
                <a:lnTo>
                  <a:pt x="5724" y="2253913"/>
                </a:lnTo>
                <a:lnTo>
                  <a:pt x="0" y="2140556"/>
                </a:lnTo>
                <a:cubicBezTo>
                  <a:pt x="0" y="958360"/>
                  <a:pt x="958360" y="0"/>
                  <a:pt x="2140556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640CCAE-325C-4DD0-BB26-38BF690F3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50935"/>
            <a:ext cx="1732108" cy="2175118"/>
          </a:xfrm>
          <a:custGeom>
            <a:avLst/>
            <a:gdLst>
              <a:gd name="connsiteX0" fmla="*/ 644549 w 1732108"/>
              <a:gd name="connsiteY0" fmla="*/ 0 h 2175118"/>
              <a:gd name="connsiteX1" fmla="*/ 1732108 w 1732108"/>
              <a:gd name="connsiteY1" fmla="*/ 1087559 h 2175118"/>
              <a:gd name="connsiteX2" fmla="*/ 644549 w 1732108"/>
              <a:gd name="connsiteY2" fmla="*/ 2175118 h 2175118"/>
              <a:gd name="connsiteX3" fmla="*/ 36485 w 1732108"/>
              <a:gd name="connsiteY3" fmla="*/ 1989380 h 2175118"/>
              <a:gd name="connsiteX4" fmla="*/ 0 w 1732108"/>
              <a:gd name="connsiteY4" fmla="*/ 1959278 h 2175118"/>
              <a:gd name="connsiteX5" fmla="*/ 0 w 1732108"/>
              <a:gd name="connsiteY5" fmla="*/ 215841 h 2175118"/>
              <a:gd name="connsiteX6" fmla="*/ 36485 w 1732108"/>
              <a:gd name="connsiteY6" fmla="*/ 185738 h 2175118"/>
              <a:gd name="connsiteX7" fmla="*/ 644549 w 1732108"/>
              <a:gd name="connsiteY7" fmla="*/ 0 h 217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2108" h="2175118">
                <a:moveTo>
                  <a:pt x="644549" y="0"/>
                </a:moveTo>
                <a:cubicBezTo>
                  <a:pt x="1245191" y="0"/>
                  <a:pt x="1732108" y="486917"/>
                  <a:pt x="1732108" y="1087559"/>
                </a:cubicBezTo>
                <a:cubicBezTo>
                  <a:pt x="1732108" y="1688201"/>
                  <a:pt x="1245191" y="2175118"/>
                  <a:pt x="644549" y="2175118"/>
                </a:cubicBezTo>
                <a:cubicBezTo>
                  <a:pt x="419308" y="2175118"/>
                  <a:pt x="210060" y="2106646"/>
                  <a:pt x="36485" y="1989380"/>
                </a:cubicBezTo>
                <a:lnTo>
                  <a:pt x="0" y="1959278"/>
                </a:lnTo>
                <a:lnTo>
                  <a:pt x="0" y="215841"/>
                </a:lnTo>
                <a:lnTo>
                  <a:pt x="36485" y="185738"/>
                </a:lnTo>
                <a:cubicBezTo>
                  <a:pt x="210060" y="68473"/>
                  <a:pt x="419308" y="0"/>
                  <a:pt x="644549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4" descr="A picture containing indoor, orange, colorful&#10;&#10;Description automatically generated">
            <a:extLst>
              <a:ext uri="{FF2B5EF4-FFF2-40B4-BE49-F238E27FC236}">
                <a16:creationId xmlns:a16="http://schemas.microsoft.com/office/drawing/2014/main" id="{1319A02B-FF35-019D-FC85-E9F280CED82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8578" r="5" b="932"/>
          <a:stretch/>
        </p:blipFill>
        <p:spPr>
          <a:xfrm>
            <a:off x="1808873" y="4783913"/>
            <a:ext cx="3950208" cy="2088462"/>
          </a:xfrm>
          <a:custGeom>
            <a:avLst/>
            <a:gdLst/>
            <a:ahLst/>
            <a:cxnLst/>
            <a:rect l="l" t="t" r="r" b="b"/>
            <a:pathLst>
              <a:path w="3950208" h="2088462">
                <a:moveTo>
                  <a:pt x="1975104" y="0"/>
                </a:moveTo>
                <a:cubicBezTo>
                  <a:pt x="3065924" y="0"/>
                  <a:pt x="3950208" y="884284"/>
                  <a:pt x="3950208" y="1975104"/>
                </a:cubicBezTo>
                <a:lnTo>
                  <a:pt x="3944484" y="2088462"/>
                </a:lnTo>
                <a:lnTo>
                  <a:pt x="5724" y="2088462"/>
                </a:lnTo>
                <a:lnTo>
                  <a:pt x="0" y="1975104"/>
                </a:lnTo>
                <a:cubicBezTo>
                  <a:pt x="0" y="884284"/>
                  <a:pt x="884284" y="0"/>
                  <a:pt x="1975104" y="0"/>
                </a:cubicBez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8F10CB3-3B5E-4C7A-98CF-B87454DDF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8370" y="3966828"/>
            <a:ext cx="3339958" cy="2891173"/>
          </a:xfrm>
          <a:custGeom>
            <a:avLst/>
            <a:gdLst>
              <a:gd name="connsiteX0" fmla="*/ 2002536 w 3339958"/>
              <a:gd name="connsiteY0" fmla="*/ 0 h 2891173"/>
              <a:gd name="connsiteX1" fmla="*/ 3276335 w 3339958"/>
              <a:gd name="connsiteY1" fmla="*/ 457282 h 2891173"/>
              <a:gd name="connsiteX2" fmla="*/ 3339958 w 3339958"/>
              <a:gd name="connsiteY2" fmla="*/ 515107 h 2891173"/>
              <a:gd name="connsiteX3" fmla="*/ 3339958 w 3339958"/>
              <a:gd name="connsiteY3" fmla="*/ 2891173 h 2891173"/>
              <a:gd name="connsiteX4" fmla="*/ 209954 w 3339958"/>
              <a:gd name="connsiteY4" fmla="*/ 2891173 h 2891173"/>
              <a:gd name="connsiteX5" fmla="*/ 157369 w 3339958"/>
              <a:gd name="connsiteY5" fmla="*/ 2782014 h 2891173"/>
              <a:gd name="connsiteX6" fmla="*/ 0 w 3339958"/>
              <a:gd name="connsiteY6" fmla="*/ 2002536 h 2891173"/>
              <a:gd name="connsiteX7" fmla="*/ 2002536 w 3339958"/>
              <a:gd name="connsiteY7" fmla="*/ 0 h 2891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958" h="2891173">
                <a:moveTo>
                  <a:pt x="2002536" y="0"/>
                </a:moveTo>
                <a:cubicBezTo>
                  <a:pt x="2486398" y="0"/>
                  <a:pt x="2930179" y="171609"/>
                  <a:pt x="3276335" y="457282"/>
                </a:cubicBezTo>
                <a:lnTo>
                  <a:pt x="3339958" y="515107"/>
                </a:lnTo>
                <a:lnTo>
                  <a:pt x="3339958" y="2891173"/>
                </a:lnTo>
                <a:lnTo>
                  <a:pt x="209954" y="2891173"/>
                </a:lnTo>
                <a:lnTo>
                  <a:pt x="157369" y="2782014"/>
                </a:lnTo>
                <a:cubicBezTo>
                  <a:pt x="56036" y="2542434"/>
                  <a:pt x="0" y="2279029"/>
                  <a:pt x="0" y="2002536"/>
                </a:cubicBezTo>
                <a:cubicBezTo>
                  <a:pt x="0" y="896566"/>
                  <a:pt x="896566" y="0"/>
                  <a:pt x="2002536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4414" r="4" b="4"/>
          <a:stretch/>
        </p:blipFill>
        <p:spPr>
          <a:xfrm>
            <a:off x="9009416" y="4131546"/>
            <a:ext cx="3178912" cy="2726454"/>
          </a:xfrm>
          <a:custGeom>
            <a:avLst/>
            <a:gdLst/>
            <a:ahLst/>
            <a:cxnLst/>
            <a:rect l="l" t="t" r="r" b="b"/>
            <a:pathLst>
              <a:path w="3178912" h="2726454">
                <a:moveTo>
                  <a:pt x="1837818" y="0"/>
                </a:moveTo>
                <a:cubicBezTo>
                  <a:pt x="2345318" y="0"/>
                  <a:pt x="2804772" y="205705"/>
                  <a:pt x="3137352" y="538285"/>
                </a:cubicBezTo>
                <a:lnTo>
                  <a:pt x="3178912" y="584013"/>
                </a:lnTo>
                <a:lnTo>
                  <a:pt x="3178912" y="2726454"/>
                </a:lnTo>
                <a:lnTo>
                  <a:pt x="229483" y="2726454"/>
                </a:lnTo>
                <a:lnTo>
                  <a:pt x="221815" y="2713832"/>
                </a:lnTo>
                <a:cubicBezTo>
                  <a:pt x="80353" y="2453425"/>
                  <a:pt x="0" y="2155005"/>
                  <a:pt x="0" y="1837818"/>
                </a:cubicBezTo>
                <a:cubicBezTo>
                  <a:pt x="0" y="822819"/>
                  <a:pt x="822819" y="0"/>
                  <a:pt x="1837818" y="0"/>
                </a:cubicBezTo>
                <a:close/>
              </a:path>
            </a:pathLst>
          </a:custGeom>
        </p:spPr>
      </p:pic>
      <p:pic>
        <p:nvPicPr>
          <p:cNvPr id="12" name="Picture 12" descr="Text&#10;&#10;Description automatically generated">
            <a:extLst>
              <a:ext uri="{FF2B5EF4-FFF2-40B4-BE49-F238E27FC236}">
                <a16:creationId xmlns:a16="http://schemas.microsoft.com/office/drawing/2014/main" id="{85A471E4-6AC3-1E88-587D-B842A9E749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87439" y="4828995"/>
            <a:ext cx="2533650" cy="1714500"/>
          </a:xfrm>
          <a:prstGeom prst="rect">
            <a:avLst/>
          </a:prstGeom>
        </p:spPr>
      </p:pic>
      <p:pic>
        <p:nvPicPr>
          <p:cNvPr id="13" name="Picture 14">
            <a:extLst>
              <a:ext uri="{FF2B5EF4-FFF2-40B4-BE49-F238E27FC236}">
                <a16:creationId xmlns:a16="http://schemas.microsoft.com/office/drawing/2014/main" id="{EDC15DCF-C704-61D3-DE14-5DE0B36513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2000" y="3038897"/>
            <a:ext cx="2239051" cy="20154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B3ECE9-B672-01E7-DC08-98B5D5E1B418}"/>
              </a:ext>
            </a:extLst>
          </p:cNvPr>
          <p:cNvSpPr txBox="1"/>
          <p:nvPr/>
        </p:nvSpPr>
        <p:spPr>
          <a:xfrm>
            <a:off x="386435" y="3747787"/>
            <a:ext cx="5382761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>
                <a:latin typeface="Poppins"/>
                <a:cs typeface="Poppins"/>
              </a:rPr>
              <a:t>We are here to support your every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56F851-EFF7-280C-24FB-4A9B0E13FA8F}"/>
              </a:ext>
            </a:extLst>
          </p:cNvPr>
          <p:cNvSpPr txBox="1"/>
          <p:nvPr/>
        </p:nvSpPr>
        <p:spPr>
          <a:xfrm>
            <a:off x="36462" y="296050"/>
            <a:ext cx="10198850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>
                <a:latin typeface="Poppins SemiBold"/>
                <a:cs typeface="Poppins SemiBold"/>
              </a:rPr>
              <a:t>Enrolment/Welcome Week</a:t>
            </a:r>
          </a:p>
        </p:txBody>
      </p:sp>
    </p:spTree>
    <p:extLst>
      <p:ext uri="{BB962C8B-B14F-4D97-AF65-F5344CB8AC3E}">
        <p14:creationId xmlns:p14="http://schemas.microsoft.com/office/powerpoint/2010/main" val="2802712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9A2ADAD-5718-AA4B-B8CB-D20D997551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9205" y="1840388"/>
            <a:ext cx="2673590" cy="1853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339191" y="1708349"/>
            <a:ext cx="5489833" cy="21236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400" b="1" dirty="0">
                <a:latin typeface="Poppins SemiBold"/>
                <a:cs typeface="Poppins SemiBold"/>
              </a:rPr>
              <a:t>Teaching begins on Tuesday 1st September</a:t>
            </a:r>
            <a:endParaRPr lang="en-US" sz="4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096000" y="1189960"/>
            <a:ext cx="5978091" cy="40318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latin typeface="Source Sans Pro"/>
                <a:ea typeface="Source Sans Pro"/>
                <a:cs typeface="Poppins SemiBold"/>
              </a:rPr>
              <a:t>Your college course will start this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latin typeface="Source Sans Pro"/>
                <a:ea typeface="Source Sans Pro"/>
                <a:cs typeface="Poppins SemiBold"/>
              </a:rPr>
              <a:t>You will meet your teachers and our pastoral support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latin typeface="Source Sans Pro"/>
                <a:ea typeface="Source Sans Pro"/>
                <a:cs typeface="Poppins SemiBold"/>
              </a:rPr>
              <a:t>Over the first few weeks, you will complete induction activities to help you get ready for college life.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5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209B1F7-2A5A-47E2-BA61-C6BFA66038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4717" y="0"/>
            <a:ext cx="5139690" cy="5472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21196" y="711424"/>
            <a:ext cx="63311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latin typeface="Poppins SemiBold" panose="00000700000000000000" pitchFamily="2" charset="0"/>
                <a:cs typeface="Poppins SemiBold" panose="00000700000000000000" pitchFamily="2" charset="0"/>
              </a:rPr>
              <a:t>Advice Support Careers (ASC)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1CE9A1-C506-46F6-930A-2815ECFDB4B5}"/>
              </a:ext>
            </a:extLst>
          </p:cNvPr>
          <p:cNvSpPr txBox="1"/>
          <p:nvPr/>
        </p:nvSpPr>
        <p:spPr>
          <a:xfrm>
            <a:off x="721196" y="2593680"/>
            <a:ext cx="7432204" cy="257724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</a:pPr>
            <a:r>
              <a:rPr lang="en-US" sz="1600" b="1" spc="-150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&gt;&gt;</a:t>
            </a:r>
            <a:r>
              <a:rPr lang="en-US" sz="1600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 </a:t>
            </a:r>
            <a:r>
              <a:rPr lang="en-US" sz="2000" dirty="0">
                <a:latin typeface="Source Sans Pro"/>
                <a:ea typeface="Source Sans Pro"/>
                <a:cs typeface="Poppins SemiBold"/>
              </a:rPr>
              <a:t>Careers and course guidance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</a:pPr>
            <a:r>
              <a:rPr lang="en-US" sz="2000" b="1" spc="-150" dirty="0">
                <a:solidFill>
                  <a:srgbClr val="0070C0"/>
                </a:solidFill>
                <a:latin typeface="Poppins SemiBold"/>
                <a:ea typeface="Source Sans Pro"/>
                <a:cs typeface="Poppins SemiBold"/>
              </a:rPr>
              <a:t>&gt;&gt;</a:t>
            </a:r>
            <a:r>
              <a:rPr lang="en-US" sz="2000" b="1" dirty="0">
                <a:solidFill>
                  <a:srgbClr val="0070C0"/>
                </a:solidFill>
                <a:latin typeface="Poppins SemiBold"/>
                <a:ea typeface="Source Sans Pro"/>
                <a:cs typeface="Poppins SemiBold"/>
              </a:rPr>
              <a:t> </a:t>
            </a:r>
            <a:r>
              <a:rPr lang="en-US" sz="2000" dirty="0">
                <a:latin typeface="Source Sans Pro"/>
                <a:ea typeface="Source Sans Pro"/>
                <a:cs typeface="Poppins SemiBold"/>
              </a:rPr>
              <a:t>Advice on funding and welfare queries 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</a:pPr>
            <a:r>
              <a:rPr lang="en-US" sz="2000" b="1" spc="-150" dirty="0">
                <a:solidFill>
                  <a:srgbClr val="0070C0"/>
                </a:solidFill>
                <a:latin typeface="Poppins SemiBold"/>
                <a:ea typeface="Source Sans Pro"/>
                <a:cs typeface="Poppins SemiBold"/>
              </a:rPr>
              <a:t>&gt;&gt;</a:t>
            </a:r>
            <a:r>
              <a:rPr lang="en-US" sz="2000" b="1" dirty="0">
                <a:solidFill>
                  <a:srgbClr val="0070C0"/>
                </a:solidFill>
                <a:latin typeface="Poppins SemiBold"/>
                <a:ea typeface="Source Sans Pro"/>
                <a:cs typeface="Poppins SemiBold"/>
              </a:rPr>
              <a:t> </a:t>
            </a:r>
            <a:r>
              <a:rPr lang="en-US" sz="2000" dirty="0">
                <a:latin typeface="Source Sans Pro"/>
                <a:ea typeface="Source Sans Pro"/>
                <a:cs typeface="Poppins SemiBold"/>
              </a:rPr>
              <a:t>Support through personal counsellors and learner development 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</a:pPr>
            <a:r>
              <a:rPr lang="en-US" sz="2000" b="1" spc="-150" dirty="0">
                <a:solidFill>
                  <a:srgbClr val="0070C0"/>
                </a:solidFill>
                <a:latin typeface="Poppins SemiBold"/>
                <a:ea typeface="Source Sans Pro"/>
                <a:cs typeface="Poppins SemiBold"/>
              </a:rPr>
              <a:t>&gt;&gt;</a:t>
            </a:r>
            <a:r>
              <a:rPr lang="en-US" sz="2000" b="1" dirty="0">
                <a:solidFill>
                  <a:srgbClr val="0070C0"/>
                </a:solidFill>
                <a:latin typeface="Poppins SemiBold"/>
                <a:ea typeface="Source Sans Pro"/>
                <a:cs typeface="Poppins SemiBold"/>
              </a:rPr>
              <a:t> </a:t>
            </a:r>
            <a:r>
              <a:rPr lang="en-US" sz="2000" dirty="0">
                <a:latin typeface="Source Sans Pro"/>
                <a:ea typeface="Source Sans Pro"/>
                <a:cs typeface="Poppins SemiBold"/>
              </a:rPr>
              <a:t>Safeguarding team.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</a:pP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2182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looking at a stack of papers&#10;&#10;AI-generated content may be incorrect.">
            <a:extLst>
              <a:ext uri="{FF2B5EF4-FFF2-40B4-BE49-F238E27FC236}">
                <a16:creationId xmlns:a16="http://schemas.microsoft.com/office/drawing/2014/main" id="{EE7589D5-4B8F-ED57-D2FD-3D2A458514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64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35C22194-BAF6-3BB3-564D-F3AA41150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54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6792BC-7153-BF39-3894-966B69900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436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kicking a football ball&#10;&#10;AI-generated content may be incorrect.">
            <a:extLst>
              <a:ext uri="{FF2B5EF4-FFF2-40B4-BE49-F238E27FC236}">
                <a16:creationId xmlns:a16="http://schemas.microsoft.com/office/drawing/2014/main" id="{2CC7F348-D006-FA7F-3B7F-1B6EB61340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47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page with text&#10;&#10;AI-generated content may be incorrect.">
            <a:extLst>
              <a:ext uri="{FF2B5EF4-FFF2-40B4-BE49-F238E27FC236}">
                <a16:creationId xmlns:a16="http://schemas.microsoft.com/office/drawing/2014/main" id="{24F8AF67-5BC4-4FE3-7037-5C1DA3007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22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anyard&#10;&#10;AI-generated content may be incorrect.">
            <a:extLst>
              <a:ext uri="{FF2B5EF4-FFF2-40B4-BE49-F238E27FC236}">
                <a16:creationId xmlns:a16="http://schemas.microsoft.com/office/drawing/2014/main" id="{6C9A33F6-FF85-F442-A1E3-4B354A57C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55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3B723D6-C20E-FE42-9E6A-A04A880FE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1" t="15785" r="48016" b="20000"/>
          <a:stretch/>
        </p:blipFill>
        <p:spPr>
          <a:xfrm>
            <a:off x="257" y="1362872"/>
            <a:ext cx="5129049" cy="39074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99C14E2-8750-47FA-B938-671FB1519986}"/>
              </a:ext>
            </a:extLst>
          </p:cNvPr>
          <p:cNvSpPr txBox="1"/>
          <p:nvPr/>
        </p:nvSpPr>
        <p:spPr>
          <a:xfrm>
            <a:off x="5931990" y="1504811"/>
            <a:ext cx="5781803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"/>
                <a:cs typeface="Poppins"/>
              </a:rPr>
              <a:t>The purpose of this evening is  to introduce you to the College, the courses we offer and your new tutors. </a:t>
            </a:r>
            <a:r>
              <a:rPr lang="en-US" sz="2400" b="1" dirty="0">
                <a:solidFill>
                  <a:schemeClr val="bg1"/>
                </a:solidFill>
                <a:latin typeface="Poppins"/>
                <a:cs typeface="Poppins"/>
              </a:rPr>
              <a:t>You can also ask questions to support you with your New College Durham adventure.</a:t>
            </a:r>
            <a:endParaRPr lang="en-GB" sz="2400" b="1" dirty="0">
              <a:solidFill>
                <a:schemeClr val="bg1"/>
              </a:solidFill>
              <a:latin typeface="Poppins"/>
              <a:cs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915261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EC0F866-77FD-5F0F-3413-2481FADF9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22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card&#10;&#10;AI-generated content may be incorrect.">
            <a:extLst>
              <a:ext uri="{FF2B5EF4-FFF2-40B4-BE49-F238E27FC236}">
                <a16:creationId xmlns:a16="http://schemas.microsoft.com/office/drawing/2014/main" id="{820F35EC-5313-C73C-7D43-583009074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89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88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green website with black text&#10;&#10;AI-generated content may be incorrect.">
            <a:extLst>
              <a:ext uri="{FF2B5EF4-FFF2-40B4-BE49-F238E27FC236}">
                <a16:creationId xmlns:a16="http://schemas.microsoft.com/office/drawing/2014/main" id="{EFE10D33-6B0E-A214-B121-40033B30C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02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4A42A970-AC2C-335B-192C-F74E3C30F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4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standing with arms crossed&#10;&#10;AI-generated content may be incorrect.">
            <a:extLst>
              <a:ext uri="{FF2B5EF4-FFF2-40B4-BE49-F238E27FC236}">
                <a16:creationId xmlns:a16="http://schemas.microsoft.com/office/drawing/2014/main" id="{FA9160E4-8B7C-20A9-9784-7D97C1D267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14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BAFD6D-9381-3D37-0D00-348196F73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7592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11BC042A-4C0C-E40D-88DD-3180CE90F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838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3B723D6-C20E-FE42-9E6A-A04A880FE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1" t="15785" r="48016" b="20000"/>
          <a:stretch/>
        </p:blipFill>
        <p:spPr>
          <a:xfrm>
            <a:off x="462454" y="1475298"/>
            <a:ext cx="5129049" cy="39074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99C14E2-8750-47FA-B938-671FB1519986}"/>
              </a:ext>
            </a:extLst>
          </p:cNvPr>
          <p:cNvSpPr txBox="1"/>
          <p:nvPr/>
        </p:nvSpPr>
        <p:spPr>
          <a:xfrm>
            <a:off x="7103095" y="2261401"/>
            <a:ext cx="4224490" cy="2123658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4400">
                <a:solidFill>
                  <a:schemeClr val="bg1"/>
                </a:solidFill>
              </a:rPr>
              <a:t>THANK YOU</a:t>
            </a:r>
            <a:endParaRPr lang="en-GB" sz="4400">
              <a:solidFill>
                <a:schemeClr val="bg1"/>
              </a:solidFill>
              <a:ea typeface="Calibri" panose="020F0502020204030204"/>
              <a:cs typeface="Calibri" panose="020F0502020204030204"/>
            </a:endParaRPr>
          </a:p>
          <a:p>
            <a:pPr algn="ctr"/>
            <a:endParaRPr lang="en-US" sz="4400">
              <a:solidFill>
                <a:schemeClr val="bg1"/>
              </a:solidFill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US" sz="4400">
                <a:solidFill>
                  <a:schemeClr val="bg1"/>
                </a:solidFill>
              </a:rPr>
              <a:t>ANY QUESTIONS?</a:t>
            </a:r>
            <a:endParaRPr lang="en-GB" sz="4400">
              <a:solidFill>
                <a:schemeClr val="bg1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528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-92765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93431" y="420110"/>
            <a:ext cx="9343962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3200" b="1" i="1">
                <a:solidFill>
                  <a:srgbClr val="F5AEBF"/>
                </a:solidFill>
                <a:latin typeface="Poppins"/>
                <a:cs typeface="Poppins"/>
              </a:rPr>
              <a:t>YOUR FIRST FEW WEEKS AT THE COLLEGE </a:t>
            </a:r>
            <a:endParaRPr lang="en-US" sz="3200" b="1" i="1">
              <a:solidFill>
                <a:srgbClr val="F5AEBF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1572252"/>
            <a:ext cx="6156679" cy="427809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1"/>
            <a:r>
              <a:rPr lang="en-US" sz="2400" b="1" dirty="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Your first few weeks are exciting but also provide you with a lot of information. Don't worry, we are here to help you!</a:t>
            </a:r>
            <a:endParaRPr lang="en-US" sz="2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lvl="1"/>
            <a:endParaRPr lang="en-US" sz="2400" b="1">
              <a:solidFill>
                <a:schemeClr val="bg1"/>
              </a:solidFill>
              <a:latin typeface="Source Sans Pro"/>
              <a:ea typeface="Source Sans Pro"/>
              <a:cs typeface="Poppins SemiBold"/>
            </a:endParaRPr>
          </a:p>
          <a:p>
            <a:pPr lvl="1"/>
            <a:endParaRPr lang="en-US" sz="2400" b="1">
              <a:solidFill>
                <a:schemeClr val="bg1"/>
              </a:solidFill>
              <a:latin typeface="Source Sans Pro"/>
              <a:ea typeface="Source Sans Pro"/>
              <a:cs typeface="Poppins SemiBold"/>
            </a:endParaRPr>
          </a:p>
          <a:p>
            <a:pPr marL="285750" indent="-285750">
              <a:buFont typeface="Courier New"/>
              <a:buChar char="o"/>
            </a:pPr>
            <a:r>
              <a:rPr lang="en-US" sz="2400" b="1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Enrolment</a:t>
            </a:r>
            <a:endParaRPr lang="en-US" sz="2400" b="1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Courier New"/>
              <a:buChar char="o"/>
            </a:pPr>
            <a:endParaRPr lang="en-US" sz="2400" b="1">
              <a:solidFill>
                <a:schemeClr val="bg1"/>
              </a:solidFill>
              <a:latin typeface="Source Sans Pro"/>
              <a:ea typeface="Source Sans Pro"/>
              <a:cs typeface="Poppins SemiBold"/>
            </a:endParaRPr>
          </a:p>
          <a:p>
            <a:pPr marL="285750" indent="-285750">
              <a:buFont typeface="Courier New"/>
              <a:buChar char="o"/>
            </a:pPr>
            <a:r>
              <a:rPr lang="en-US" sz="2400" b="1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Welcome Fest</a:t>
            </a:r>
          </a:p>
          <a:p>
            <a:pPr marL="285750" indent="-285750">
              <a:buFont typeface="Courier New"/>
              <a:buChar char="o"/>
            </a:pPr>
            <a:endParaRPr lang="en-US" sz="2400" b="1">
              <a:solidFill>
                <a:schemeClr val="bg1"/>
              </a:solidFill>
              <a:latin typeface="Source Sans Pro"/>
              <a:ea typeface="Source Sans Pro"/>
              <a:cs typeface="Poppins SemiBold"/>
            </a:endParaRPr>
          </a:p>
          <a:p>
            <a:pPr marL="285750" indent="-285750">
              <a:buFont typeface="Courier New"/>
              <a:buChar char="o"/>
            </a:pPr>
            <a:r>
              <a:rPr lang="en-US" sz="2400" b="1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Induction</a:t>
            </a:r>
          </a:p>
          <a:p>
            <a:pPr marL="285750" indent="-285750">
              <a:buFont typeface="Courier New"/>
              <a:buChar char="o"/>
            </a:pPr>
            <a:endParaRPr lang="en-US" sz="1600" b="1">
              <a:solidFill>
                <a:schemeClr val="bg1"/>
              </a:solidFill>
              <a:latin typeface="Source Sans Pro"/>
              <a:ea typeface="Source Sans Pro"/>
              <a:cs typeface="Poppins SemiBold"/>
            </a:endParaRPr>
          </a:p>
          <a:p>
            <a:endParaRPr lang="en-US" sz="1600">
              <a:solidFill>
                <a:schemeClr val="bg1"/>
              </a:solidFill>
              <a:latin typeface="Source Sans Pro"/>
              <a:ea typeface="Source Sans Pro"/>
              <a:cs typeface="Poppins SemiBold"/>
            </a:endParaRP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76377" y="698531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075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CD20F-5D1D-6E65-A90A-7B21DD5EC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>
                <a:latin typeface="Poppins"/>
                <a:cs typeface="Poppins"/>
              </a:rPr>
              <a:t>INSPIRATION</a:t>
            </a:r>
            <a:endParaRPr lang="en-GB"/>
          </a:p>
        </p:txBody>
      </p:sp>
      <p:pic>
        <p:nvPicPr>
          <p:cNvPr id="6" name="Online Media 5" descr="Build a solid foundation to progress with Foundation Studies">
            <a:hlinkClick r:id="" action="ppaction://media"/>
            <a:extLst>
              <a:ext uri="{FF2B5EF4-FFF2-40B4-BE49-F238E27FC236}">
                <a16:creationId xmlns:a16="http://schemas.microsoft.com/office/drawing/2014/main" id="{32D0844C-55E1-A8DA-1CC0-E2134C04118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67171" y="1690688"/>
            <a:ext cx="7257657" cy="410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469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0C4D40-5A6E-4C04-658D-C6914F2C1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A picture containing text&#10;&#10;Description automatically generated">
            <a:extLst>
              <a:ext uri="{FF2B5EF4-FFF2-40B4-BE49-F238E27FC236}">
                <a16:creationId xmlns:a16="http://schemas.microsoft.com/office/drawing/2014/main" id="{F4114C9D-1A34-B6E8-080C-7EEA5D315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C4FE59-FEF0-34AB-9722-FD7182AE4767}"/>
              </a:ext>
            </a:extLst>
          </p:cNvPr>
          <p:cNvSpPr txBox="1"/>
          <p:nvPr/>
        </p:nvSpPr>
        <p:spPr>
          <a:xfrm>
            <a:off x="354854" y="363680"/>
            <a:ext cx="633111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 dirty="0">
                <a:solidFill>
                  <a:srgbClr val="F5AEBF"/>
                </a:solidFill>
                <a:latin typeface="Poppins"/>
                <a:cs typeface="Poppins" pitchFamily="2" charset="77"/>
              </a:rPr>
              <a:t>Our Courses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874E11-E40A-FD34-1750-F52CE068688B}"/>
              </a:ext>
            </a:extLst>
          </p:cNvPr>
          <p:cNvSpPr txBox="1"/>
          <p:nvPr/>
        </p:nvSpPr>
        <p:spPr>
          <a:xfrm>
            <a:off x="155582" y="1477562"/>
            <a:ext cx="7749178" cy="50167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highlight>
                  <a:srgbClr val="000000"/>
                </a:highlight>
                <a:latin typeface="Source Sans Pro"/>
                <a:ea typeface="Source Sans Pro"/>
                <a:cs typeface="+mn-lt"/>
              </a:rPr>
              <a:t>Pathway 1 –</a:t>
            </a:r>
            <a:r>
              <a:rPr lang="en-US" sz="2000" dirty="0">
                <a:solidFill>
                  <a:schemeClr val="bg1"/>
                </a:solidFill>
                <a:highlight>
                  <a:srgbClr val="000000"/>
                </a:highlight>
                <a:latin typeface="Source Sans Pro"/>
                <a:ea typeface="Source Sans Pro"/>
                <a:cs typeface="+mn-lt"/>
              </a:rPr>
              <a:t> </a:t>
            </a:r>
            <a:r>
              <a:rPr lang="en-US" sz="2000" b="1" dirty="0">
                <a:solidFill>
                  <a:schemeClr val="bg1"/>
                </a:solidFill>
                <a:highlight>
                  <a:srgbClr val="000000"/>
                </a:highlight>
                <a:latin typeface="Source Sans Pro"/>
                <a:ea typeface="Source Sans Pro"/>
                <a:cs typeface="+mn-lt"/>
              </a:rPr>
              <a:t>Preparing for Independence and Community Life </a:t>
            </a:r>
            <a:r>
              <a:rPr lang="en-US" sz="2000" dirty="0">
                <a:latin typeface="Source Sans Pro"/>
                <a:ea typeface="Source Sans Pro"/>
                <a:cs typeface="+mn-lt"/>
              </a:rPr>
              <a:t>(courses linked to preparing you for your future)</a:t>
            </a:r>
            <a:endParaRPr lang="en-US" sz="2000" b="1" dirty="0">
              <a:latin typeface="Source Sans Pro"/>
              <a:ea typeface="Source Sans Pro"/>
              <a:cs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Source Sans Pro"/>
                <a:cs typeface="+mn-lt"/>
              </a:rPr>
              <a:t>BTEC Entry Level 1 Pre-vocational Studies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Source Sans Pro"/>
                <a:cs typeface="+mn-lt"/>
              </a:rPr>
              <a:t>BTEC Entry Level 2 Pre-vocational Studies.</a:t>
            </a:r>
            <a:endParaRPr lang="en-US" sz="2000" dirty="0">
              <a:latin typeface="Source Sans Pro"/>
              <a:ea typeface="Source Sans Pro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latin typeface="Source Sans Pro"/>
              <a:ea typeface="Source Sans Pro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highlight>
                  <a:srgbClr val="000000"/>
                </a:highlight>
                <a:latin typeface="Source Sans Pro"/>
                <a:ea typeface="+mn-lt"/>
                <a:cs typeface="+mn-lt"/>
              </a:rPr>
              <a:t>Pathway 2 – Preparing for Further Study and Employment </a:t>
            </a:r>
            <a:r>
              <a:rPr lang="en-US" sz="2000" b="1" dirty="0">
                <a:solidFill>
                  <a:schemeClr val="bg1"/>
                </a:solidFill>
                <a:latin typeface="Source Sans Pro"/>
                <a:ea typeface="+mn-lt"/>
                <a:cs typeface="+mn-lt"/>
              </a:rPr>
              <a:t> </a:t>
            </a:r>
            <a:r>
              <a:rPr lang="en-US" sz="2000" b="1" dirty="0">
                <a:latin typeface="Source Sans Pro"/>
                <a:ea typeface="+mn-lt"/>
                <a:cs typeface="+mn-lt"/>
              </a:rPr>
              <a:t>(</a:t>
            </a:r>
            <a:r>
              <a:rPr lang="en-US" sz="2000" dirty="0">
                <a:latin typeface="Source Sans Pro"/>
                <a:ea typeface="+mn-lt"/>
                <a:cs typeface="+mn-lt"/>
              </a:rPr>
              <a:t>a wide range of courses with access to real working environments,     allowing you to choose from several career routes)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 lvl="1"/>
            <a:endParaRPr lang="en-US" sz="2000" b="1" dirty="0">
              <a:latin typeface="Source Sans Pro"/>
              <a:ea typeface="+mn-lt"/>
              <a:cs typeface="+mn-lt"/>
            </a:endParaRPr>
          </a:p>
          <a:p>
            <a:r>
              <a:rPr lang="en-US" sz="2000" b="1" dirty="0">
                <a:latin typeface="Source Sans Pro"/>
                <a:ea typeface="+mn-lt"/>
                <a:cs typeface="+mn-lt"/>
              </a:rPr>
              <a:t>	NOCN Preparing for Further Learning or Employment: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+mn-lt"/>
                <a:cs typeface="+mn-lt"/>
              </a:rPr>
              <a:t>Childcare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+mn-lt"/>
                <a:cs typeface="+mn-lt"/>
              </a:rPr>
              <a:t>Construction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+mn-lt"/>
                <a:cs typeface="+mn-lt"/>
              </a:rPr>
              <a:t>Hair and Beauty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+mn-lt"/>
                <a:cs typeface="+mn-lt"/>
              </a:rPr>
              <a:t>Health and Care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+mn-lt"/>
                <a:cs typeface="+mn-lt"/>
              </a:rPr>
              <a:t>Motor Vehicle.</a:t>
            </a:r>
          </a:p>
          <a:p>
            <a:endParaRPr lang="en-US" sz="2000" b="1" dirty="0">
              <a:latin typeface="Source Sans Pro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148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A picture containing text&#10;&#10;Description automatically generated">
            <a:extLst>
              <a:ext uri="{FF2B5EF4-FFF2-40B4-BE49-F238E27FC236}">
                <a16:creationId xmlns:a16="http://schemas.microsoft.com/office/drawing/2014/main" id="{D0ECB0D9-C7A8-BC4E-B300-798704D4D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412004" y="344440"/>
            <a:ext cx="7749178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 dirty="0">
                <a:solidFill>
                  <a:srgbClr val="F5AEBF"/>
                </a:solidFill>
                <a:latin typeface="Poppins"/>
                <a:cs typeface="Poppins" pitchFamily="2" charset="77"/>
              </a:rPr>
              <a:t>Our Courses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64DDE8-9188-4DCF-986A-EF5899872FE2}"/>
              </a:ext>
            </a:extLst>
          </p:cNvPr>
          <p:cNvSpPr txBox="1"/>
          <p:nvPr/>
        </p:nvSpPr>
        <p:spPr>
          <a:xfrm>
            <a:off x="155582" y="1477562"/>
            <a:ext cx="7749178" cy="47089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highlight>
                  <a:srgbClr val="000000"/>
                </a:highlight>
                <a:latin typeface="Source Sans Pro"/>
                <a:ea typeface="+mn-lt"/>
                <a:cs typeface="+mn-lt"/>
              </a:rPr>
              <a:t>Pathway 2 – Preparing for Further Study and Employment (</a:t>
            </a:r>
            <a:r>
              <a:rPr lang="en-US" sz="2000" b="1" dirty="0" err="1">
                <a:solidFill>
                  <a:schemeClr val="bg1"/>
                </a:solidFill>
                <a:highlight>
                  <a:srgbClr val="000000"/>
                </a:highlight>
                <a:latin typeface="Source Sans Pro"/>
                <a:ea typeface="+mn-lt"/>
                <a:cs typeface="+mn-lt"/>
              </a:rPr>
              <a:t>cont</a:t>
            </a:r>
            <a:r>
              <a:rPr lang="en-US" sz="2000" b="1" dirty="0">
                <a:solidFill>
                  <a:schemeClr val="bg1"/>
                </a:solidFill>
                <a:highlight>
                  <a:srgbClr val="000000"/>
                </a:highlight>
                <a:latin typeface="Source Sans Pro"/>
                <a:ea typeface="+mn-lt"/>
                <a:cs typeface="+mn-lt"/>
              </a:rPr>
              <a:t>…) </a:t>
            </a:r>
            <a:r>
              <a:rPr lang="en-US" sz="2000" dirty="0">
                <a:latin typeface="Source Sans Pro"/>
                <a:ea typeface="+mn-lt"/>
                <a:cs typeface="+mn-lt"/>
              </a:rPr>
              <a:t>(a wide range of courses with access to real working environments, allowing you to choose from several career routes)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latin typeface="Source Sans Pro"/>
              <a:ea typeface="+mn-lt"/>
              <a:cs typeface="+mn-lt"/>
            </a:endParaRPr>
          </a:p>
          <a:p>
            <a:pPr lvl="1"/>
            <a:r>
              <a:rPr lang="en-US" sz="2000" b="1" dirty="0">
                <a:latin typeface="Source Sans Pro"/>
                <a:ea typeface="+mn-lt"/>
                <a:cs typeface="+mn-lt"/>
              </a:rPr>
              <a:t>BTEC Vocational Studies Courses: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+mn-lt"/>
                <a:cs typeface="+mn-lt"/>
              </a:rPr>
              <a:t>Entry Level 3 Art and Design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+mn-lt"/>
                <a:cs typeface="+mn-lt"/>
              </a:rPr>
              <a:t>Entry Level 3 ICT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+mn-lt"/>
                <a:cs typeface="+mn-lt"/>
              </a:rPr>
              <a:t>Entry Level 3 </a:t>
            </a:r>
            <a:r>
              <a:rPr lang="en-US" sz="2000" b="1" dirty="0" err="1">
                <a:latin typeface="Source Sans Pro"/>
                <a:ea typeface="+mn-lt"/>
                <a:cs typeface="+mn-lt"/>
              </a:rPr>
              <a:t>Workskills</a:t>
            </a:r>
            <a:endParaRPr lang="en-US" sz="2000" b="1" dirty="0">
              <a:latin typeface="Source Sans Pro"/>
              <a:ea typeface="+mn-lt"/>
              <a:cs typeface="+mn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+mn-lt"/>
                <a:cs typeface="+mn-lt"/>
              </a:rPr>
              <a:t>Level 1 Art and Design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+mn-lt"/>
                <a:cs typeface="+mn-lt"/>
              </a:rPr>
              <a:t>Level 1 ICT.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latin typeface="Source Sans Pro"/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highlight>
                  <a:srgbClr val="000000"/>
                </a:highlight>
                <a:latin typeface="Source Sans Pro"/>
                <a:ea typeface="Source Sans Pro"/>
                <a:cs typeface="+mn-lt"/>
              </a:rPr>
              <a:t>Pathway 3 – Supported Internships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1"/>
              </a:solidFill>
              <a:highlight>
                <a:srgbClr val="000000"/>
              </a:highlight>
              <a:latin typeface="Source Sans Pro"/>
              <a:ea typeface="Source Sans Pro"/>
              <a:cs typeface="+mn-lt"/>
            </a:endParaRPr>
          </a:p>
          <a:p>
            <a:pPr lvl="1"/>
            <a:r>
              <a:rPr lang="en-US" sz="2000" b="1" dirty="0">
                <a:latin typeface="Source Sans Pro"/>
                <a:ea typeface="Source Sans Pro"/>
                <a:cs typeface="+mn-lt"/>
              </a:rPr>
              <a:t>For those students with an EHCP who are ready for the world</a:t>
            </a:r>
          </a:p>
          <a:p>
            <a:pPr lvl="1"/>
            <a:r>
              <a:rPr lang="en-US" sz="2000" b="1" dirty="0">
                <a:latin typeface="Source Sans Pro"/>
                <a:ea typeface="Source Sans Pro"/>
                <a:cs typeface="+mn-lt"/>
              </a:rPr>
              <a:t>of work.</a:t>
            </a:r>
            <a:endParaRPr lang="en-US" sz="2000" dirty="0">
              <a:latin typeface="Source Sans Pro" panose="020B0503030403020204" pitchFamily="34" charset="0"/>
              <a:ea typeface="Source Sans Pro" panose="020B0503030403020204" pitchFamily="34" charset="0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234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3C40D-2510-8EED-7209-5268D2517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A picture containing text&#10;&#10;Description automatically generated">
            <a:extLst>
              <a:ext uri="{FF2B5EF4-FFF2-40B4-BE49-F238E27FC236}">
                <a16:creationId xmlns:a16="http://schemas.microsoft.com/office/drawing/2014/main" id="{60F2B2A9-833C-B5FC-BCEF-33017CDCF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328691-C312-A8BA-E341-9425A536FDC9}"/>
              </a:ext>
            </a:extLst>
          </p:cNvPr>
          <p:cNvSpPr txBox="1"/>
          <p:nvPr/>
        </p:nvSpPr>
        <p:spPr>
          <a:xfrm>
            <a:off x="600567" y="374303"/>
            <a:ext cx="633111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i="1" dirty="0">
                <a:solidFill>
                  <a:srgbClr val="F5AEBF"/>
                </a:solidFill>
                <a:latin typeface="Poppins"/>
                <a:cs typeface="Poppins" pitchFamily="2" charset="77"/>
              </a:rPr>
              <a:t>Our Courses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DBCF6B-B48A-9B72-4B48-B37F00A83016}"/>
              </a:ext>
            </a:extLst>
          </p:cNvPr>
          <p:cNvSpPr txBox="1"/>
          <p:nvPr/>
        </p:nvSpPr>
        <p:spPr>
          <a:xfrm>
            <a:off x="600567" y="1502327"/>
            <a:ext cx="6400308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Source Sans Pro"/>
                <a:cs typeface="+mn-lt"/>
              </a:rPr>
              <a:t>ALL </a:t>
            </a:r>
            <a:r>
              <a:rPr lang="en-US" sz="2000" dirty="0">
                <a:latin typeface="Source Sans Pro"/>
                <a:ea typeface="Source Sans Pro"/>
                <a:cs typeface="+mn-lt"/>
              </a:rPr>
              <a:t>students are required to attend </a:t>
            </a:r>
            <a:r>
              <a:rPr lang="en-US" sz="2000" b="1" dirty="0">
                <a:latin typeface="Source Sans Pro"/>
                <a:ea typeface="Source Sans Pro"/>
                <a:cs typeface="+mn-lt"/>
              </a:rPr>
              <a:t>English and </a:t>
            </a:r>
            <a:r>
              <a:rPr lang="en-US" sz="2000" b="1" dirty="0" err="1">
                <a:latin typeface="Source Sans Pro"/>
                <a:ea typeface="Source Sans Pro"/>
                <a:cs typeface="+mn-lt"/>
              </a:rPr>
              <a:t>maths</a:t>
            </a:r>
            <a:r>
              <a:rPr lang="en-US" sz="2000" b="1" dirty="0">
                <a:latin typeface="Source Sans Pro"/>
                <a:ea typeface="Source Sans Pro"/>
                <a:cs typeface="+mn-lt"/>
              </a:rPr>
              <a:t> lessons</a:t>
            </a:r>
            <a:r>
              <a:rPr lang="en-US" sz="2000" dirty="0">
                <a:latin typeface="Source Sans Pro"/>
                <a:ea typeface="Source Sans Pro"/>
                <a:cs typeface="+mn-lt"/>
              </a:rPr>
              <a:t> as part of their study </a:t>
            </a:r>
            <a:r>
              <a:rPr lang="en-US" sz="2000" dirty="0" err="1">
                <a:latin typeface="Source Sans Pro"/>
                <a:ea typeface="Source Sans Pro"/>
                <a:cs typeface="+mn-lt"/>
              </a:rPr>
              <a:t>programme</a:t>
            </a:r>
            <a:r>
              <a:rPr lang="en-US" sz="2000" dirty="0">
                <a:latin typeface="Source Sans Pro"/>
                <a:ea typeface="Source Sans Pro"/>
                <a:cs typeface="+mn-lt"/>
              </a:rPr>
              <a:t> (unless grade 4 GCSEs have already been achieved.)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Source Sans Pro"/>
              <a:ea typeface="Source Sans Pro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Source Sans Pro"/>
                <a:ea typeface="+mn-lt"/>
                <a:cs typeface="+mn-lt"/>
              </a:rPr>
              <a:t>Personal Development </a:t>
            </a:r>
            <a:r>
              <a:rPr lang="en-US" sz="2000" dirty="0">
                <a:latin typeface="Source Sans Pro"/>
                <a:ea typeface="+mn-lt"/>
                <a:cs typeface="+mn-lt"/>
              </a:rPr>
              <a:t>is a mandatory part of the study </a:t>
            </a:r>
            <a:r>
              <a:rPr lang="en-US" sz="2000" dirty="0" err="1">
                <a:latin typeface="Source Sans Pro"/>
                <a:ea typeface="+mn-lt"/>
                <a:cs typeface="+mn-lt"/>
              </a:rPr>
              <a:t>programme</a:t>
            </a:r>
            <a:r>
              <a:rPr lang="en-US" sz="2000" dirty="0">
                <a:latin typeface="Source Sans Pro"/>
                <a:ea typeface="+mn-lt"/>
                <a:cs typeface="+mn-lt"/>
              </a:rPr>
              <a:t> for</a:t>
            </a:r>
            <a:r>
              <a:rPr lang="en-US" sz="2000" b="1" dirty="0">
                <a:latin typeface="Source Sans Pro"/>
                <a:ea typeface="+mn-lt"/>
                <a:cs typeface="+mn-lt"/>
              </a:rPr>
              <a:t> ALL </a:t>
            </a:r>
            <a:r>
              <a:rPr lang="en-US" sz="2000" dirty="0">
                <a:latin typeface="Source Sans Pro"/>
                <a:ea typeface="+mn-lt"/>
                <a:cs typeface="+mn-lt"/>
              </a:rPr>
              <a:t>students.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Source Sans Pro"/>
              <a:ea typeface="Calibri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Source Sans Pro"/>
                <a:ea typeface="Calibri"/>
                <a:cs typeface="+mn-lt"/>
              </a:rPr>
              <a:t>You are also required to attend </a:t>
            </a:r>
            <a:r>
              <a:rPr lang="en-US" sz="2000" b="1" dirty="0">
                <a:latin typeface="Source Sans Pro"/>
                <a:ea typeface="Calibri"/>
                <a:cs typeface="+mn-lt"/>
              </a:rPr>
              <a:t>enrichment activities</a:t>
            </a:r>
            <a:r>
              <a:rPr lang="en-US" sz="2000" dirty="0">
                <a:latin typeface="Source Sans Pro"/>
                <a:ea typeface="Calibri"/>
                <a:cs typeface="+mn-lt"/>
              </a:rPr>
              <a:t> within your timetabled hours.</a:t>
            </a:r>
          </a:p>
          <a:p>
            <a:endParaRPr lang="en-US" sz="2000" b="1" dirty="0">
              <a:latin typeface="Calibri"/>
              <a:ea typeface="Source Sans Pro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73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9C14E2-8750-47FA-B938-671FB1519986}"/>
              </a:ext>
            </a:extLst>
          </p:cNvPr>
          <p:cNvSpPr txBox="1"/>
          <p:nvPr/>
        </p:nvSpPr>
        <p:spPr>
          <a:xfrm>
            <a:off x="481013" y="3752849"/>
            <a:ext cx="3290887" cy="2452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>
                <a:latin typeface="+mj-lt"/>
                <a:ea typeface="+mj-ea"/>
                <a:cs typeface="+mj-cs"/>
              </a:rPr>
              <a:t>Work-related Activities</a:t>
            </a:r>
          </a:p>
        </p:txBody>
      </p:sp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559" b="5334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F879E8-0D01-187E-AE08-C3A4D4E7E248}"/>
              </a:ext>
            </a:extLst>
          </p:cNvPr>
          <p:cNvSpPr txBox="1"/>
          <p:nvPr/>
        </p:nvSpPr>
        <p:spPr>
          <a:xfrm>
            <a:off x="4110019" y="4030531"/>
            <a:ext cx="7600967" cy="183127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As part of your study </a:t>
            </a:r>
            <a:r>
              <a:rPr lang="en-US" sz="2000" dirty="0" err="1"/>
              <a:t>programme</a:t>
            </a:r>
            <a:r>
              <a:rPr lang="en-US" sz="2000" dirty="0"/>
              <a:t>, you are required to engage in mandatory work-related activities. These will take place within your timetabled sessions and will help you prepare for future work and develop your confidence and employability skills.</a:t>
            </a:r>
            <a:endParaRPr lang="en-US" sz="2000" b="1" dirty="0">
              <a:ea typeface="Calibri"/>
              <a:cs typeface="Calibri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1" dirty="0"/>
              <a:t>You can also undertake work experience outside of college. Speak to your tutors if you'd like to take up a work placement.</a:t>
            </a:r>
            <a:endParaRPr lang="en-US" sz="2000" b="1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814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658737" y="286703"/>
            <a:ext cx="1019885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>
                <a:latin typeface="Poppins SemiBold"/>
                <a:cs typeface="Poppins SemiBold"/>
              </a:rPr>
              <a:t>Student Expectations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1CE9A1-C506-46F6-930A-2815ECFDB4B5}"/>
              </a:ext>
            </a:extLst>
          </p:cNvPr>
          <p:cNvSpPr txBox="1"/>
          <p:nvPr/>
        </p:nvSpPr>
        <p:spPr>
          <a:xfrm>
            <a:off x="658737" y="1116862"/>
            <a:ext cx="10290914" cy="559627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sz="1600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 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You </a:t>
            </a:r>
            <a:r>
              <a:rPr lang="en-US" b="1" dirty="0">
                <a:latin typeface="Source Sans Pro"/>
                <a:ea typeface="Source Sans Pro"/>
                <a:cs typeface="Poppins SemiBold"/>
              </a:rPr>
              <a:t>attend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 college and follow your timetable maintaining this throughout the </a:t>
            </a:r>
            <a:r>
              <a:rPr lang="en-US" b="1" dirty="0">
                <a:latin typeface="Source Sans Pro"/>
                <a:ea typeface="Source Sans Pro"/>
                <a:cs typeface="Poppins SemiBold"/>
              </a:rPr>
              <a:t>full year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!</a:t>
            </a:r>
            <a:endParaRPr lang="en-US" dirty="0">
              <a:ea typeface="Calibri"/>
              <a:cs typeface="Calibri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 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You are polite and respectful to each other and to members of the college and wider community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 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You take pride in your work and have a positive attitude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 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You come to lessons prepared to work 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b="1" spc="-150" dirty="0">
                <a:solidFill>
                  <a:srgbClr val="0070C0"/>
                </a:solidFill>
                <a:latin typeface="Poppins SemiBold"/>
                <a:ea typeface="Source Sans Pro"/>
                <a:cs typeface="Poppins SemiBold"/>
              </a:rPr>
              <a:t>  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You use all forms of social media in a positive way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b="1" spc="-150" dirty="0">
                <a:solidFill>
                  <a:srgbClr val="0070C0"/>
                </a:solidFill>
                <a:latin typeface="Poppins SemiBold"/>
                <a:ea typeface="Source Sans Pro"/>
                <a:cs typeface="Poppins SemiBold"/>
              </a:rPr>
              <a:t>  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You only use mobile devices in lessons when directed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dirty="0">
                <a:latin typeface="Source Sans Pro"/>
                <a:ea typeface="Source Sans Pro"/>
                <a:cs typeface="Poppins SemiBold"/>
              </a:rPr>
              <a:t>You only smoke or use e-cigarettes in the designated areas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b="1" spc="-150" dirty="0">
                <a:solidFill>
                  <a:srgbClr val="0070C0"/>
                </a:solidFill>
                <a:latin typeface="Poppins SemiBold"/>
                <a:ea typeface="Source Sans Pro"/>
                <a:cs typeface="Poppins SemiBold"/>
              </a:rPr>
              <a:t> </a:t>
            </a:r>
            <a:r>
              <a:rPr lang="en-US" dirty="0">
                <a:latin typeface="Source Sans Pro"/>
                <a:ea typeface="Source Sans Pro"/>
                <a:cs typeface="Poppins SemiBold"/>
              </a:rPr>
              <a:t>You help to keep the College and local community clean and tidy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Source Sans Pro"/>
                <a:ea typeface="Source Sans Pro"/>
                <a:cs typeface="Poppins SemiBold"/>
              </a:rPr>
              <a:t>No food or drink (except water) are to be consumed in class</a:t>
            </a:r>
            <a:endParaRPr lang="en-US" b="1" dirty="0">
              <a:solidFill>
                <a:srgbClr val="000000"/>
              </a:solidFill>
              <a:latin typeface="Calibri" panose="020F0502020204030204"/>
              <a:ea typeface="Source Sans Pro"/>
              <a:cs typeface="Poppins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Source Sans Pro"/>
                <a:ea typeface="Source Sans Pro"/>
                <a:cs typeface="Poppins SemiBold"/>
              </a:rPr>
              <a:t>Be </a:t>
            </a:r>
            <a:r>
              <a:rPr lang="en-US" b="1" dirty="0">
                <a:solidFill>
                  <a:srgbClr val="000000"/>
                </a:solidFill>
                <a:latin typeface="Source Sans Pro"/>
                <a:ea typeface="Source Sans Pro"/>
                <a:cs typeface="Poppins SemiBold"/>
              </a:rPr>
              <a:t>on time</a:t>
            </a:r>
            <a:r>
              <a:rPr lang="en-US" dirty="0">
                <a:solidFill>
                  <a:srgbClr val="000000"/>
                </a:solidFill>
                <a:latin typeface="Source Sans Pro"/>
                <a:ea typeface="Source Sans Pro"/>
                <a:cs typeface="Poppins SemiBold"/>
              </a:rPr>
              <a:t> for all lessons.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  <a:buClr>
                <a:srgbClr val="D15559"/>
              </a:buClr>
            </a:pPr>
            <a:r>
              <a:rPr lang="en-US" sz="2800" b="1" spc="-150" dirty="0">
                <a:solidFill>
                  <a:srgbClr val="0070C0"/>
                </a:solidFill>
                <a:latin typeface="Calibri"/>
                <a:ea typeface="Source Sans Pro"/>
                <a:cs typeface="Poppins"/>
              </a:rPr>
              <a:t>The</a:t>
            </a:r>
            <a:r>
              <a:rPr lang="en-US" sz="2800" b="1" spc="-150" dirty="0">
                <a:solidFill>
                  <a:srgbClr val="0070C0"/>
                </a:solidFill>
                <a:ea typeface="Source Sans Pro"/>
                <a:cs typeface="Poppins"/>
              </a:rPr>
              <a:t> College has a zero tolerance to bullying and drugs!</a:t>
            </a:r>
            <a:endParaRPr lang="en-US" sz="2800" b="1" dirty="0">
              <a:ea typeface="Source Sans Pro"/>
              <a:cs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100842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E21EE3-96DB-4EC8-9537-A4A37B0B5B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7103C-AAB4-4304-9977-21EBC1F31BA6}">
  <ds:schemaRefs>
    <ds:schemaRef ds:uri="http://www.w3.org/XML/1998/namespace"/>
    <ds:schemaRef ds:uri="http://schemas.microsoft.com/office/infopath/2007/PartnerControls"/>
    <ds:schemaRef ds:uri="http://schemas.microsoft.com/sharepoint/v3"/>
    <ds:schemaRef ds:uri="http://schemas.microsoft.com/office/2006/documentManagement/types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cd7af3ca-b65f-45d6-a60f-8f38b68686af"/>
    <ds:schemaRef ds:uri="97148cc2-a657-48f2-8ff6-4d0f9dc1c1c3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19474E0-336D-4117-8706-6849920DEC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1213</Words>
  <Application>Microsoft Office PowerPoint</Application>
  <PresentationFormat>Widescreen</PresentationFormat>
  <Paragraphs>146</Paragraphs>
  <Slides>27</Slides>
  <Notes>26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PowerPoint Presentation</vt:lpstr>
      <vt:lpstr>PowerPoint Presentation</vt:lpstr>
      <vt:lpstr>INSPIRATION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Marie Dougall</cp:lastModifiedBy>
  <cp:revision>69</cp:revision>
  <dcterms:created xsi:type="dcterms:W3CDTF">2020-11-03T12:53:45Z</dcterms:created>
  <dcterms:modified xsi:type="dcterms:W3CDTF">2026-06-23T11:49:11Z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