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4"/>
  </p:sldMasterIdLst>
  <p:notesMasterIdLst>
    <p:notesMasterId r:id="rId26"/>
  </p:notesMasterIdLst>
  <p:sldIdLst>
    <p:sldId id="256" r:id="rId5"/>
    <p:sldId id="281" r:id="rId6"/>
    <p:sldId id="265" r:id="rId7"/>
    <p:sldId id="290" r:id="rId8"/>
    <p:sldId id="295" r:id="rId9"/>
    <p:sldId id="296" r:id="rId10"/>
    <p:sldId id="286" r:id="rId11"/>
    <p:sldId id="298" r:id="rId12"/>
    <p:sldId id="299" r:id="rId13"/>
    <p:sldId id="300" r:id="rId14"/>
    <p:sldId id="310" r:id="rId15"/>
    <p:sldId id="302" r:id="rId16"/>
    <p:sldId id="301" r:id="rId17"/>
    <p:sldId id="307" r:id="rId18"/>
    <p:sldId id="308" r:id="rId19"/>
    <p:sldId id="311" r:id="rId20"/>
    <p:sldId id="309" r:id="rId21"/>
    <p:sldId id="303" r:id="rId22"/>
    <p:sldId id="304" r:id="rId23"/>
    <p:sldId id="305" r:id="rId24"/>
    <p:sldId id="263" r:id="rId25"/>
  </p:sldIdLst>
  <p:sldSz cx="12192000" cy="6858000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AEBF"/>
    <a:srgbClr val="D15559"/>
    <a:srgbClr val="F0EC73"/>
    <a:srgbClr val="2A7DE1"/>
    <a:srgbClr val="EA6752"/>
    <a:srgbClr val="96D4E9"/>
    <a:srgbClr val="A2CC84"/>
    <a:srgbClr val="4D4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0B7ABC-B4CF-7D79-6A99-D1BEA199D383}" v="36" dt="2026-06-22T08:26:43.689"/>
    <p1510:client id="{E250C66C-A471-C463-EDEA-C37012EEA615}" v="3" dt="2026-06-22T10:14:41.6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hela Begum" userId="S::112248@newdur.ac.uk::39cd3f91-8369-40d8-ae44-3a833e1ba417" providerId="AD" clId="Web-{E250C66C-A471-C463-EDEA-C37012EEA615}"/>
    <pc:docChg chg="modSld">
      <pc:chgData name="Rahela Begum" userId="S::112248@newdur.ac.uk::39cd3f91-8369-40d8-ae44-3a833e1ba417" providerId="AD" clId="Web-{E250C66C-A471-C463-EDEA-C37012EEA615}" dt="2026-06-22T10:14:38.726" v="1"/>
      <pc:docMkLst>
        <pc:docMk/>
      </pc:docMkLst>
      <pc:sldChg chg="addSp delSp modSp">
        <pc:chgData name="Rahela Begum" userId="S::112248@newdur.ac.uk::39cd3f91-8369-40d8-ae44-3a833e1ba417" providerId="AD" clId="Web-{E250C66C-A471-C463-EDEA-C37012EEA615}" dt="2026-06-22T10:14:38.726" v="1"/>
        <pc:sldMkLst>
          <pc:docMk/>
          <pc:sldMk cId="3823759210" sldId="304"/>
        </pc:sldMkLst>
        <pc:picChg chg="del">
          <ac:chgData name="Rahela Begum" userId="S::112248@newdur.ac.uk::39cd3f91-8369-40d8-ae44-3a833e1ba417" providerId="AD" clId="Web-{E250C66C-A471-C463-EDEA-C37012EEA615}" dt="2026-06-22T10:14:32.195" v="0"/>
          <ac:picMkLst>
            <pc:docMk/>
            <pc:sldMk cId="3823759210" sldId="304"/>
            <ac:picMk id="2" creationId="{592716C1-BD38-2B36-B8E8-69C99583E65F}"/>
          </ac:picMkLst>
        </pc:picChg>
        <pc:picChg chg="add mod">
          <ac:chgData name="Rahela Begum" userId="S::112248@newdur.ac.uk::39cd3f91-8369-40d8-ae44-3a833e1ba417" providerId="AD" clId="Web-{E250C66C-A471-C463-EDEA-C37012EEA615}" dt="2026-06-22T10:14:38.726" v="1"/>
          <ac:picMkLst>
            <pc:docMk/>
            <pc:sldMk cId="3823759210" sldId="304"/>
            <ac:picMk id="3" creationId="{EDD6D535-9EE6-F02B-7E72-4B07414504AC}"/>
          </ac:picMkLst>
        </pc:picChg>
      </pc:sldChg>
    </pc:docChg>
  </pc:docChgLst>
  <pc:docChgLst>
    <pc:chgData name="Steven Bowen" userId="S::111318@newdur.ac.uk::df21697a-6cee-44db-9dfe-b4d74697ef34" providerId="AD" clId="Web-{4F1FDBE2-C51D-B402-4F18-C547DAF6D0A8}"/>
    <pc:docChg chg="delSld">
      <pc:chgData name="Steven Bowen" userId="S::111318@newdur.ac.uk::df21697a-6cee-44db-9dfe-b4d74697ef34" providerId="AD" clId="Web-{4F1FDBE2-C51D-B402-4F18-C547DAF6D0A8}" dt="2026-06-15T13:45:12.140" v="2"/>
      <pc:docMkLst>
        <pc:docMk/>
      </pc:docMkLst>
    </pc:docChg>
  </pc:docChgLst>
  <pc:docChgLst>
    <pc:chgData name="Rahela Begum" userId="S::112248@newdur.ac.uk::39cd3f91-8369-40d8-ae44-3a833e1ba417" providerId="AD" clId="Web-{150B7ABC-B4CF-7D79-6A99-D1BEA199D383}"/>
    <pc:docChg chg="addSld modSld">
      <pc:chgData name="Rahela Begum" userId="S::112248@newdur.ac.uk::39cd3f91-8369-40d8-ae44-3a833e1ba417" providerId="AD" clId="Web-{150B7ABC-B4CF-7D79-6A99-D1BEA199D383}" dt="2026-06-22T08:26:42.330" v="25"/>
      <pc:docMkLst>
        <pc:docMk/>
      </pc:docMkLst>
      <pc:sldChg chg="addSp delSp modSp">
        <pc:chgData name="Rahela Begum" userId="S::112248@newdur.ac.uk::39cd3f91-8369-40d8-ae44-3a833e1ba417" providerId="AD" clId="Web-{150B7ABC-B4CF-7D79-6A99-D1BEA199D383}" dt="2026-06-22T08:24:38.465" v="1"/>
        <pc:sldMkLst>
          <pc:docMk/>
          <pc:sldMk cId="497064211" sldId="298"/>
        </pc:sldMkLst>
        <pc:picChg chg="add mod">
          <ac:chgData name="Rahela Begum" userId="S::112248@newdur.ac.uk::39cd3f91-8369-40d8-ae44-3a833e1ba417" providerId="AD" clId="Web-{150B7ABC-B4CF-7D79-6A99-D1BEA199D383}" dt="2026-06-22T08:24:38.465" v="1"/>
          <ac:picMkLst>
            <pc:docMk/>
            <pc:sldMk cId="497064211" sldId="298"/>
            <ac:picMk id="2" creationId="{19B90E41-7688-6EA6-7DE7-E67A5079CA0F}"/>
          </ac:picMkLst>
        </pc:picChg>
        <pc:picChg chg="del">
          <ac:chgData name="Rahela Begum" userId="S::112248@newdur.ac.uk::39cd3f91-8369-40d8-ae44-3a833e1ba417" providerId="AD" clId="Web-{150B7ABC-B4CF-7D79-6A99-D1BEA199D383}" dt="2026-06-22T08:24:30.230" v="0"/>
          <ac:picMkLst>
            <pc:docMk/>
            <pc:sldMk cId="497064211" sldId="298"/>
            <ac:picMk id="4" creationId="{A72E345B-EF10-BCB2-8365-9E1A8A5F20CA}"/>
          </ac:picMkLst>
        </pc:picChg>
      </pc:sldChg>
      <pc:sldChg chg="addSp delSp modSp">
        <pc:chgData name="Rahela Begum" userId="S::112248@newdur.ac.uk::39cd3f91-8369-40d8-ae44-3a833e1ba417" providerId="AD" clId="Web-{150B7ABC-B4CF-7D79-6A99-D1BEA199D383}" dt="2026-06-22T08:24:52.450" v="3"/>
        <pc:sldMkLst>
          <pc:docMk/>
          <pc:sldMk cId="2988147542" sldId="299"/>
        </pc:sldMkLst>
        <pc:picChg chg="add mod">
          <ac:chgData name="Rahela Begum" userId="S::112248@newdur.ac.uk::39cd3f91-8369-40d8-ae44-3a833e1ba417" providerId="AD" clId="Web-{150B7ABC-B4CF-7D79-6A99-D1BEA199D383}" dt="2026-06-22T08:24:52.450" v="3"/>
          <ac:picMkLst>
            <pc:docMk/>
            <pc:sldMk cId="2988147542" sldId="299"/>
            <ac:picMk id="2" creationId="{FB1C54C0-05C2-1DE8-B302-3442E8B40C01}"/>
          </ac:picMkLst>
        </pc:picChg>
        <pc:picChg chg="del">
          <ac:chgData name="Rahela Begum" userId="S::112248@newdur.ac.uk::39cd3f91-8369-40d8-ae44-3a833e1ba417" providerId="AD" clId="Web-{150B7ABC-B4CF-7D79-6A99-D1BEA199D383}" dt="2026-06-22T08:24:39.918" v="2"/>
          <ac:picMkLst>
            <pc:docMk/>
            <pc:sldMk cId="2988147542" sldId="299"/>
            <ac:picMk id="3" creationId="{C1A601B7-689A-F8E3-B60D-404EED6E806F}"/>
          </ac:picMkLst>
        </pc:picChg>
      </pc:sldChg>
      <pc:sldChg chg="addSp delSp modSp">
        <pc:chgData name="Rahela Begum" userId="S::112248@newdur.ac.uk::39cd3f91-8369-40d8-ae44-3a833e1ba417" providerId="AD" clId="Web-{150B7ABC-B4CF-7D79-6A99-D1BEA199D383}" dt="2026-06-22T08:25:03.451" v="6"/>
        <pc:sldMkLst>
          <pc:docMk/>
          <pc:sldMk cId="4024647996" sldId="300"/>
        </pc:sldMkLst>
        <pc:picChg chg="add mod">
          <ac:chgData name="Rahela Begum" userId="S::112248@newdur.ac.uk::39cd3f91-8369-40d8-ae44-3a833e1ba417" providerId="AD" clId="Web-{150B7ABC-B4CF-7D79-6A99-D1BEA199D383}" dt="2026-06-22T08:25:03.451" v="6"/>
          <ac:picMkLst>
            <pc:docMk/>
            <pc:sldMk cId="4024647996" sldId="300"/>
            <ac:picMk id="2" creationId="{0FF57A80-7A3D-745A-FADF-9EC210267211}"/>
          </ac:picMkLst>
        </pc:picChg>
        <pc:picChg chg="del">
          <ac:chgData name="Rahela Begum" userId="S::112248@newdur.ac.uk::39cd3f91-8369-40d8-ae44-3a833e1ba417" providerId="AD" clId="Web-{150B7ABC-B4CF-7D79-6A99-D1BEA199D383}" dt="2026-06-22T08:24:57.638" v="5"/>
          <ac:picMkLst>
            <pc:docMk/>
            <pc:sldMk cId="4024647996" sldId="300"/>
            <ac:picMk id="3" creationId="{30E462AA-BEBA-C6C3-D5FD-27C98E91419A}"/>
          </ac:picMkLst>
        </pc:picChg>
      </pc:sldChg>
      <pc:sldChg chg="addSp delSp modSp">
        <pc:chgData name="Rahela Begum" userId="S::112248@newdur.ac.uk::39cd3f91-8369-40d8-ae44-3a833e1ba417" providerId="AD" clId="Web-{150B7ABC-B4CF-7D79-6A99-D1BEA199D383}" dt="2026-06-22T08:25:30.124" v="11"/>
        <pc:sldMkLst>
          <pc:docMk/>
          <pc:sldMk cId="3098855664" sldId="301"/>
        </pc:sldMkLst>
        <pc:picChg chg="add mod">
          <ac:chgData name="Rahela Begum" userId="S::112248@newdur.ac.uk::39cd3f91-8369-40d8-ae44-3a833e1ba417" providerId="AD" clId="Web-{150B7ABC-B4CF-7D79-6A99-D1BEA199D383}" dt="2026-06-22T08:25:30.124" v="11"/>
          <ac:picMkLst>
            <pc:docMk/>
            <pc:sldMk cId="3098855664" sldId="301"/>
            <ac:picMk id="2" creationId="{8D50D2E4-5D84-923A-7E8F-DC610BCE8ABE}"/>
          </ac:picMkLst>
        </pc:picChg>
        <pc:picChg chg="del">
          <ac:chgData name="Rahela Begum" userId="S::112248@newdur.ac.uk::39cd3f91-8369-40d8-ae44-3a833e1ba417" providerId="AD" clId="Web-{150B7ABC-B4CF-7D79-6A99-D1BEA199D383}" dt="2026-06-22T08:25:24.201" v="10"/>
          <ac:picMkLst>
            <pc:docMk/>
            <pc:sldMk cId="3098855664" sldId="301"/>
            <ac:picMk id="3" creationId="{0547C2B8-9824-A963-7417-8C163C08A5A5}"/>
          </ac:picMkLst>
        </pc:picChg>
      </pc:sldChg>
      <pc:sldChg chg="addSp delSp modSp">
        <pc:chgData name="Rahela Begum" userId="S::112248@newdur.ac.uk::39cd3f91-8369-40d8-ae44-3a833e1ba417" providerId="AD" clId="Web-{150B7ABC-B4CF-7D79-6A99-D1BEA199D383}" dt="2026-06-22T08:25:22.576" v="9"/>
        <pc:sldMkLst>
          <pc:docMk/>
          <pc:sldMk cId="2195922991" sldId="302"/>
        </pc:sldMkLst>
        <pc:picChg chg="add mod">
          <ac:chgData name="Rahela Begum" userId="S::112248@newdur.ac.uk::39cd3f91-8369-40d8-ae44-3a833e1ba417" providerId="AD" clId="Web-{150B7ABC-B4CF-7D79-6A99-D1BEA199D383}" dt="2026-06-22T08:25:22.576" v="9"/>
          <ac:picMkLst>
            <pc:docMk/>
            <pc:sldMk cId="2195922991" sldId="302"/>
            <ac:picMk id="2" creationId="{89630073-4B31-665D-EC2A-BE22F4482751}"/>
          </ac:picMkLst>
        </pc:picChg>
        <pc:picChg chg="del">
          <ac:chgData name="Rahela Begum" userId="S::112248@newdur.ac.uk::39cd3f91-8369-40d8-ae44-3a833e1ba417" providerId="AD" clId="Web-{150B7ABC-B4CF-7D79-6A99-D1BEA199D383}" dt="2026-06-22T08:25:15.810" v="8"/>
          <ac:picMkLst>
            <pc:docMk/>
            <pc:sldMk cId="2195922991" sldId="302"/>
            <ac:picMk id="3" creationId="{0AF6D046-3D55-A891-E210-3F2472E79D70}"/>
          </ac:picMkLst>
        </pc:picChg>
      </pc:sldChg>
      <pc:sldChg chg="addSp delSp modSp">
        <pc:chgData name="Rahela Begum" userId="S::112248@newdur.ac.uk::39cd3f91-8369-40d8-ae44-3a833e1ba417" providerId="AD" clId="Web-{150B7ABC-B4CF-7D79-6A99-D1BEA199D383}" dt="2026-06-22T08:26:26.657" v="21"/>
        <pc:sldMkLst>
          <pc:docMk/>
          <pc:sldMk cId="1775914536" sldId="303"/>
        </pc:sldMkLst>
        <pc:picChg chg="add mod">
          <ac:chgData name="Rahela Begum" userId="S::112248@newdur.ac.uk::39cd3f91-8369-40d8-ae44-3a833e1ba417" providerId="AD" clId="Web-{150B7ABC-B4CF-7D79-6A99-D1BEA199D383}" dt="2026-06-22T08:26:26.657" v="21"/>
          <ac:picMkLst>
            <pc:docMk/>
            <pc:sldMk cId="1775914536" sldId="303"/>
            <ac:picMk id="2" creationId="{2C88AB26-26C0-1F1C-EB52-CF836BC1B4F4}"/>
          </ac:picMkLst>
        </pc:picChg>
        <pc:picChg chg="del">
          <ac:chgData name="Rahela Begum" userId="S::112248@newdur.ac.uk::39cd3f91-8369-40d8-ae44-3a833e1ba417" providerId="AD" clId="Web-{150B7ABC-B4CF-7D79-6A99-D1BEA199D383}" dt="2026-06-22T08:26:22.001" v="20"/>
          <ac:picMkLst>
            <pc:docMk/>
            <pc:sldMk cId="1775914536" sldId="303"/>
            <ac:picMk id="3" creationId="{25455B9F-686E-FDED-B092-14D047946EA9}"/>
          </ac:picMkLst>
        </pc:picChg>
      </pc:sldChg>
      <pc:sldChg chg="addSp delSp modSp">
        <pc:chgData name="Rahela Begum" userId="S::112248@newdur.ac.uk::39cd3f91-8369-40d8-ae44-3a833e1ba417" providerId="AD" clId="Web-{150B7ABC-B4CF-7D79-6A99-D1BEA199D383}" dt="2026-06-22T08:26:34.314" v="23"/>
        <pc:sldMkLst>
          <pc:docMk/>
          <pc:sldMk cId="3823759210" sldId="304"/>
        </pc:sldMkLst>
        <pc:picChg chg="add mod">
          <ac:chgData name="Rahela Begum" userId="S::112248@newdur.ac.uk::39cd3f91-8369-40d8-ae44-3a833e1ba417" providerId="AD" clId="Web-{150B7ABC-B4CF-7D79-6A99-D1BEA199D383}" dt="2026-06-22T08:26:34.314" v="23"/>
          <ac:picMkLst>
            <pc:docMk/>
            <pc:sldMk cId="3823759210" sldId="304"/>
            <ac:picMk id="2" creationId="{592716C1-BD38-2B36-B8E8-69C99583E65F}"/>
          </ac:picMkLst>
        </pc:picChg>
        <pc:picChg chg="del">
          <ac:chgData name="Rahela Begum" userId="S::112248@newdur.ac.uk::39cd3f91-8369-40d8-ae44-3a833e1ba417" providerId="AD" clId="Web-{150B7ABC-B4CF-7D79-6A99-D1BEA199D383}" dt="2026-06-22T08:26:28.314" v="22"/>
          <ac:picMkLst>
            <pc:docMk/>
            <pc:sldMk cId="3823759210" sldId="304"/>
            <ac:picMk id="3" creationId="{FF6B63D4-5885-DA72-3825-DA1223B33E40}"/>
          </ac:picMkLst>
        </pc:picChg>
      </pc:sldChg>
      <pc:sldChg chg="addSp delSp modSp">
        <pc:chgData name="Rahela Begum" userId="S::112248@newdur.ac.uk::39cd3f91-8369-40d8-ae44-3a833e1ba417" providerId="AD" clId="Web-{150B7ABC-B4CF-7D79-6A99-D1BEA199D383}" dt="2026-06-22T08:26:42.330" v="25"/>
        <pc:sldMkLst>
          <pc:docMk/>
          <pc:sldMk cId="1446783845" sldId="305"/>
        </pc:sldMkLst>
        <pc:picChg chg="add mod">
          <ac:chgData name="Rahela Begum" userId="S::112248@newdur.ac.uk::39cd3f91-8369-40d8-ae44-3a833e1ba417" providerId="AD" clId="Web-{150B7ABC-B4CF-7D79-6A99-D1BEA199D383}" dt="2026-06-22T08:26:42.330" v="25"/>
          <ac:picMkLst>
            <pc:docMk/>
            <pc:sldMk cId="1446783845" sldId="305"/>
            <ac:picMk id="2" creationId="{65DC0964-E709-BF0C-4496-0B49136A93C3}"/>
          </ac:picMkLst>
        </pc:picChg>
        <pc:picChg chg="del">
          <ac:chgData name="Rahela Begum" userId="S::112248@newdur.ac.uk::39cd3f91-8369-40d8-ae44-3a833e1ba417" providerId="AD" clId="Web-{150B7ABC-B4CF-7D79-6A99-D1BEA199D383}" dt="2026-06-22T08:26:36.705" v="24"/>
          <ac:picMkLst>
            <pc:docMk/>
            <pc:sldMk cId="1446783845" sldId="305"/>
            <ac:picMk id="3" creationId="{F4E73A32-8B7A-D565-022F-7E377EE8F1FF}"/>
          </ac:picMkLst>
        </pc:picChg>
      </pc:sldChg>
      <pc:sldChg chg="addSp delSp modSp">
        <pc:chgData name="Rahela Begum" userId="S::112248@newdur.ac.uk::39cd3f91-8369-40d8-ae44-3a833e1ba417" providerId="AD" clId="Web-{150B7ABC-B4CF-7D79-6A99-D1BEA199D383}" dt="2026-06-22T08:25:38.624" v="13"/>
        <pc:sldMkLst>
          <pc:docMk/>
          <pc:sldMk cId="1480522159" sldId="307"/>
        </pc:sldMkLst>
        <pc:picChg chg="add mod">
          <ac:chgData name="Rahela Begum" userId="S::112248@newdur.ac.uk::39cd3f91-8369-40d8-ae44-3a833e1ba417" providerId="AD" clId="Web-{150B7ABC-B4CF-7D79-6A99-D1BEA199D383}" dt="2026-06-22T08:25:38.624" v="13"/>
          <ac:picMkLst>
            <pc:docMk/>
            <pc:sldMk cId="1480522159" sldId="307"/>
            <ac:picMk id="2" creationId="{069289B6-00AC-F9BB-47B3-433B711A0C68}"/>
          </ac:picMkLst>
        </pc:picChg>
        <pc:picChg chg="del">
          <ac:chgData name="Rahela Begum" userId="S::112248@newdur.ac.uk::39cd3f91-8369-40d8-ae44-3a833e1ba417" providerId="AD" clId="Web-{150B7ABC-B4CF-7D79-6A99-D1BEA199D383}" dt="2026-06-22T08:25:32.296" v="12"/>
          <ac:picMkLst>
            <pc:docMk/>
            <pc:sldMk cId="1480522159" sldId="307"/>
            <ac:picMk id="4" creationId="{A557A9E2-3600-70BE-E252-CF3FE35F335B}"/>
          </ac:picMkLst>
        </pc:picChg>
      </pc:sldChg>
      <pc:sldChg chg="addSp delSp modSp">
        <pc:chgData name="Rahela Begum" userId="S::112248@newdur.ac.uk::39cd3f91-8369-40d8-ae44-3a833e1ba417" providerId="AD" clId="Web-{150B7ABC-B4CF-7D79-6A99-D1BEA199D383}" dt="2026-06-22T08:25:50.578" v="16"/>
        <pc:sldMkLst>
          <pc:docMk/>
          <pc:sldMk cId="4183088990" sldId="308"/>
        </pc:sldMkLst>
        <pc:picChg chg="add mod">
          <ac:chgData name="Rahela Begum" userId="S::112248@newdur.ac.uk::39cd3f91-8369-40d8-ae44-3a833e1ba417" providerId="AD" clId="Web-{150B7ABC-B4CF-7D79-6A99-D1BEA199D383}" dt="2026-06-22T08:25:50.578" v="16"/>
          <ac:picMkLst>
            <pc:docMk/>
            <pc:sldMk cId="4183088990" sldId="308"/>
            <ac:picMk id="2" creationId="{39165E0C-5455-9297-A8FC-52A2FA6DF8C8}"/>
          </ac:picMkLst>
        </pc:picChg>
        <pc:picChg chg="del">
          <ac:chgData name="Rahela Begum" userId="S::112248@newdur.ac.uk::39cd3f91-8369-40d8-ae44-3a833e1ba417" providerId="AD" clId="Web-{150B7ABC-B4CF-7D79-6A99-D1BEA199D383}" dt="2026-06-22T08:25:44.734" v="15"/>
          <ac:picMkLst>
            <pc:docMk/>
            <pc:sldMk cId="4183088990" sldId="308"/>
            <ac:picMk id="3" creationId="{D037B381-C9E1-C646-2750-9311BC9334CC}"/>
          </ac:picMkLst>
        </pc:picChg>
      </pc:sldChg>
      <pc:sldChg chg="addSp delSp modSp">
        <pc:chgData name="Rahela Begum" userId="S::112248@newdur.ac.uk::39cd3f91-8369-40d8-ae44-3a833e1ba417" providerId="AD" clId="Web-{150B7ABC-B4CF-7D79-6A99-D1BEA199D383}" dt="2026-06-22T08:26:18.923" v="19"/>
        <pc:sldMkLst>
          <pc:docMk/>
          <pc:sldMk cId="373194138" sldId="309"/>
        </pc:sldMkLst>
        <pc:picChg chg="add mod">
          <ac:chgData name="Rahela Begum" userId="S::112248@newdur.ac.uk::39cd3f91-8369-40d8-ae44-3a833e1ba417" providerId="AD" clId="Web-{150B7ABC-B4CF-7D79-6A99-D1BEA199D383}" dt="2026-06-22T08:26:18.923" v="19"/>
          <ac:picMkLst>
            <pc:docMk/>
            <pc:sldMk cId="373194138" sldId="309"/>
            <ac:picMk id="2" creationId="{D8F14CB3-F872-6BF7-7BD6-614726ED141E}"/>
          </ac:picMkLst>
        </pc:picChg>
        <pc:picChg chg="del">
          <ac:chgData name="Rahela Begum" userId="S::112248@newdur.ac.uk::39cd3f91-8369-40d8-ae44-3a833e1ba417" providerId="AD" clId="Web-{150B7ABC-B4CF-7D79-6A99-D1BEA199D383}" dt="2026-06-22T08:26:13.594" v="18"/>
          <ac:picMkLst>
            <pc:docMk/>
            <pc:sldMk cId="373194138" sldId="309"/>
            <ac:picMk id="3" creationId="{FCA499BD-5CFF-353E-247D-B2FDA5E5142E}"/>
          </ac:picMkLst>
        </pc:picChg>
      </pc:sldChg>
      <pc:sldChg chg="addSp modSp new">
        <pc:chgData name="Rahela Begum" userId="S::112248@newdur.ac.uk::39cd3f91-8369-40d8-ae44-3a833e1ba417" providerId="AD" clId="Web-{150B7ABC-B4CF-7D79-6A99-D1BEA199D383}" dt="2026-06-22T08:25:10.920" v="7"/>
        <pc:sldMkLst>
          <pc:docMk/>
          <pc:sldMk cId="214607123" sldId="310"/>
        </pc:sldMkLst>
        <pc:picChg chg="add mod">
          <ac:chgData name="Rahela Begum" userId="S::112248@newdur.ac.uk::39cd3f91-8369-40d8-ae44-3a833e1ba417" providerId="AD" clId="Web-{150B7ABC-B4CF-7D79-6A99-D1BEA199D383}" dt="2026-06-22T08:25:10.920" v="7"/>
          <ac:picMkLst>
            <pc:docMk/>
            <pc:sldMk cId="214607123" sldId="310"/>
            <ac:picMk id="2" creationId="{F8F4A2D4-5F67-5A97-D2F0-6BEF063552D1}"/>
          </ac:picMkLst>
        </pc:picChg>
      </pc:sldChg>
      <pc:sldChg chg="addSp modSp new">
        <pc:chgData name="Rahela Begum" userId="S::112248@newdur.ac.uk::39cd3f91-8369-40d8-ae44-3a833e1ba417" providerId="AD" clId="Web-{150B7ABC-B4CF-7D79-6A99-D1BEA199D383}" dt="2026-06-22T08:26:10.266" v="17"/>
        <pc:sldMkLst>
          <pc:docMk/>
          <pc:sldMk cId="1280445450" sldId="311"/>
        </pc:sldMkLst>
        <pc:picChg chg="add mod">
          <ac:chgData name="Rahela Begum" userId="S::112248@newdur.ac.uk::39cd3f91-8369-40d8-ae44-3a833e1ba417" providerId="AD" clId="Web-{150B7ABC-B4CF-7D79-6A99-D1BEA199D383}" dt="2026-06-22T08:26:10.266" v="17"/>
          <ac:picMkLst>
            <pc:docMk/>
            <pc:sldMk cId="1280445450" sldId="311"/>
            <ac:picMk id="2" creationId="{3E168275-E8E9-ABFE-33C7-38243DB3C5F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800" y="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CE113B-A0D0-0349-97CC-4CC47EDFB07D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9313"/>
            <a:ext cx="4078288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6456613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800" y="6456613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07BD0-0319-7248-9F22-029488DC0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71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3539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4374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6705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4026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1975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9651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872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69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7404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E1974C-4366-E2C7-2387-6E96EF73D4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4EC6230-5FE9-BCC0-16AB-D21BA5D3A7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65E73C7-A37E-8642-EAB0-227A8B7BB1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A584A5-A827-6F8C-F88A-3BC0560E4F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6554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1129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6178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4830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1416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488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2379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28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915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675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0814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337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991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70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18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053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305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8364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ark, person, sitting, street&#10;&#10;Description automatically generated">
            <a:extLst>
              <a:ext uri="{FF2B5EF4-FFF2-40B4-BE49-F238E27FC236}">
                <a16:creationId xmlns:a16="http://schemas.microsoft.com/office/drawing/2014/main" id="{2A9147AD-69D2-5940-912D-DCA15A9C1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742871" y="2607594"/>
            <a:ext cx="1017346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dirty="0">
                <a:solidFill>
                  <a:srgbClr val="F5AEBF"/>
                </a:solidFill>
                <a:latin typeface="Poppins" pitchFamily="2" charset="77"/>
                <a:cs typeface="Poppins" pitchFamily="2" charset="77"/>
              </a:rPr>
              <a:t>Mechanical/Manufacturing and Electrical &amp; Electronic Engineering</a:t>
            </a:r>
            <a:r>
              <a:rPr lang="en-US" sz="4800" b="1" i="1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 </a:t>
            </a:r>
            <a:r>
              <a:rPr lang="en-US" sz="4800" b="1" i="1" dirty="0">
                <a:solidFill>
                  <a:srgbClr val="F5AEBF"/>
                </a:solidFill>
                <a:latin typeface="Poppins SemiBold" pitchFamily="2" charset="77"/>
                <a:cs typeface="Poppins SemiBold" pitchFamily="2" charset="77"/>
              </a:rPr>
              <a:t>department</a:t>
            </a:r>
            <a:r>
              <a:rPr lang="en-US" sz="4800" b="1" i="1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.</a:t>
            </a:r>
          </a:p>
          <a:p>
            <a:r>
              <a:rPr lang="en-US" sz="1600" b="1" i="1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Interview presentation – Steven Bowen (Curriculum manager)</a:t>
            </a:r>
            <a:endParaRPr lang="en-US" sz="1600" b="1" dirty="0">
              <a:solidFill>
                <a:schemeClr val="bg1"/>
              </a:solidFill>
              <a:latin typeface="Poppins SemiBold" pitchFamily="2" charset="77"/>
              <a:cs typeface="Poppins SemiBol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456699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white and blue card with text&#10;&#10;AI-generated content may be incorrect.">
            <a:extLst>
              <a:ext uri="{FF2B5EF4-FFF2-40B4-BE49-F238E27FC236}">
                <a16:creationId xmlns:a16="http://schemas.microsoft.com/office/drawing/2014/main" id="{0FF57A80-7A3D-745A-FADF-9EC2102672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647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kicking a football ball&#10;&#10;AI-generated content may be incorrect.">
            <a:extLst>
              <a:ext uri="{FF2B5EF4-FFF2-40B4-BE49-F238E27FC236}">
                <a16:creationId xmlns:a16="http://schemas.microsoft.com/office/drawing/2014/main" id="{F8F4A2D4-5F67-5A97-D2F0-6BEF063552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071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and white page with text&#10;&#10;AI-generated content may be incorrect.">
            <a:extLst>
              <a:ext uri="{FF2B5EF4-FFF2-40B4-BE49-F238E27FC236}">
                <a16:creationId xmlns:a16="http://schemas.microsoft.com/office/drawing/2014/main" id="{89630073-4B31-665D-EC2A-BE22F44827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922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lanyard&#10;&#10;AI-generated content may be incorrect.">
            <a:extLst>
              <a:ext uri="{FF2B5EF4-FFF2-40B4-BE49-F238E27FC236}">
                <a16:creationId xmlns:a16="http://schemas.microsoft.com/office/drawing/2014/main" id="{8D50D2E4-5D84-923A-7E8F-DC610BCE8A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855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69289B6-00AC-F9BB-47B3-433B711A0C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522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card&#10;&#10;AI-generated content may be incorrect.">
            <a:extLst>
              <a:ext uri="{FF2B5EF4-FFF2-40B4-BE49-F238E27FC236}">
                <a16:creationId xmlns:a16="http://schemas.microsoft.com/office/drawing/2014/main" id="{39165E0C-5455-9297-A8FC-52A2FA6DF8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0889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white and green website with black text&#10;&#10;AI-generated content may be incorrect.">
            <a:extLst>
              <a:ext uri="{FF2B5EF4-FFF2-40B4-BE49-F238E27FC236}">
                <a16:creationId xmlns:a16="http://schemas.microsoft.com/office/drawing/2014/main" id="{3E168275-E8E9-ABFE-33C7-38243DB3C5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4454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ue text on a black background&#10;&#10;AI-generated content may be incorrect.">
            <a:extLst>
              <a:ext uri="{FF2B5EF4-FFF2-40B4-BE49-F238E27FC236}">
                <a16:creationId xmlns:a16="http://schemas.microsoft.com/office/drawing/2014/main" id="{D8F14CB3-F872-6BF7-7BD6-614726ED14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941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C88AB26-26C0-1F1C-EB52-CF836BC1B4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9145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in firefighter outfit with pictures of people&#10;&#10;AI-generated content may be incorrect.">
            <a:extLst>
              <a:ext uri="{FF2B5EF4-FFF2-40B4-BE49-F238E27FC236}">
                <a16:creationId xmlns:a16="http://schemas.microsoft.com/office/drawing/2014/main" id="{EDD6D535-9EE6-F02B-7E72-4B07414504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759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B31251A-9D5F-684F-BAB2-9A4BDECA9FD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A5CB9E66-C893-FE47-8802-23BE6CD99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0"/>
            <a:ext cx="1762998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4578" y="293011"/>
            <a:ext cx="1082959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rgbClr val="F5AEBF"/>
                </a:solidFill>
                <a:latin typeface="Poppins" pitchFamily="2" charset="77"/>
                <a:cs typeface="Poppins" pitchFamily="2" charset="77"/>
              </a:rPr>
              <a:t>Mechanical/Manufacturing and Electrical &amp; Electronic Engineering courses at New College Durham 25/26 </a:t>
            </a:r>
          </a:p>
          <a:p>
            <a:endParaRPr lang="en-US" sz="2800" b="1" i="1" dirty="0">
              <a:solidFill>
                <a:srgbClr val="F5AEBF"/>
              </a:solidFill>
              <a:latin typeface="Poppins" pitchFamily="2" charset="77"/>
              <a:cs typeface="Poppins" pitchFamily="2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1" i="1" dirty="0">
                <a:solidFill>
                  <a:schemeClr val="bg1"/>
                </a:solidFill>
                <a:effectLst/>
                <a:latin typeface="Poppins" pitchFamily="2" charset="77"/>
                <a:cs typeface="Poppins" pitchFamily="2" charset="77"/>
              </a:rPr>
              <a:t>1</a:t>
            </a:r>
            <a:r>
              <a:rPr lang="en-US" sz="2400" b="1" i="1" dirty="0">
                <a:solidFill>
                  <a:schemeClr val="bg1"/>
                </a:solidFill>
                <a:effectLst/>
                <a:latin typeface="Poppins" pitchFamily="2" charset="77"/>
                <a:cs typeface="Poppins" pitchFamily="2" charset="77"/>
              </a:rPr>
              <a:t>. </a:t>
            </a:r>
            <a:r>
              <a:rPr lang="en-US" sz="2400" b="1" i="1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EAL L2 Dip Engineering Operations (Knowledge) (Fab &amp; Weld bias)</a:t>
            </a:r>
          </a:p>
          <a:p>
            <a:endParaRPr lang="en-US" sz="2400" b="1" i="1" dirty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i="1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2. EAL Level 2 Diploma In Engineering Operations (knowledge) (Elec/Mech Maintenance bias).</a:t>
            </a:r>
          </a:p>
          <a:p>
            <a:endParaRPr lang="en-US" sz="2400" b="1" i="1" dirty="0">
              <a:solidFill>
                <a:schemeClr val="bg1"/>
              </a:solidFill>
              <a:latin typeface="Calibri" panose="020F0502020204030204" pitchFamily="34" charset="0"/>
              <a:cs typeface="Poppins" pitchFamily="2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i="1" dirty="0">
                <a:solidFill>
                  <a:schemeClr val="bg1"/>
                </a:solidFill>
                <a:latin typeface="Calibri" panose="020F0502020204030204" pitchFamily="34" charset="0"/>
                <a:cs typeface="Poppins" pitchFamily="2" charset="77"/>
              </a:rPr>
              <a:t>3. City and Guilds T – Level Design Development/ Engineering, Manufacturing and process control.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b="1" i="1" dirty="0">
              <a:solidFill>
                <a:schemeClr val="bg1"/>
              </a:solidFill>
              <a:latin typeface="Calibri" panose="020F0502020204030204" pitchFamily="34" charset="0"/>
              <a:cs typeface="Poppins" pitchFamily="2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i="1" dirty="0">
                <a:solidFill>
                  <a:schemeClr val="bg1"/>
                </a:solidFill>
                <a:latin typeface="Calibri" panose="020F0502020204030204" pitchFamily="34" charset="0"/>
                <a:cs typeface="Poppins" pitchFamily="2" charset="77"/>
              </a:rPr>
              <a:t>4. BTEC L3 Diploma in Advanced Manufacturing Engineering (Development Technical Knowledge) (General engineering). </a:t>
            </a:r>
          </a:p>
          <a:p>
            <a:endParaRPr lang="en-US" sz="2400" b="1" i="1" dirty="0">
              <a:solidFill>
                <a:schemeClr val="bg1"/>
              </a:solidFill>
              <a:latin typeface="Calibri" panose="020F0502020204030204" pitchFamily="34" charset="0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1003630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65DC0964-E709-BF0C-4496-0B49136A93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7838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714FD92-290A-BA42-A1F2-35864E54A3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icture containing shape&#10;&#10;Description automatically generated">
            <a:extLst>
              <a:ext uri="{FF2B5EF4-FFF2-40B4-BE49-F238E27FC236}">
                <a16:creationId xmlns:a16="http://schemas.microsoft.com/office/drawing/2014/main" id="{0CA7D0B3-0087-744D-A51B-EA456958E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801111" y="725759"/>
            <a:ext cx="62885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i="1" spc="-15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LET’S </a:t>
            </a:r>
          </a:p>
          <a:p>
            <a:r>
              <a:rPr lang="en-US" sz="7200" b="1" i="1" spc="-15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GET YOU</a:t>
            </a:r>
          </a:p>
          <a:p>
            <a:r>
              <a:rPr lang="en-US" sz="7200" b="1" i="1" spc="-15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THERE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6962265" y="2251088"/>
            <a:ext cx="40971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>
                <a:solidFill>
                  <a:schemeClr val="bg1"/>
                </a:solidFill>
                <a:latin typeface="Poppins" pitchFamily="2" charset="77"/>
                <a:ea typeface="Source Sans Pro" panose="020B0503030403020204" pitchFamily="34" charset="0"/>
                <a:cs typeface="Poppins" pitchFamily="2" charset="77"/>
              </a:rPr>
              <a:t>GET IN TOUCH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261241-FD92-2149-92F8-3BC4BC4740AE}"/>
              </a:ext>
            </a:extLst>
          </p:cNvPr>
          <p:cNvSpPr txBox="1"/>
          <p:nvPr/>
        </p:nvSpPr>
        <p:spPr>
          <a:xfrm>
            <a:off x="6962264" y="2956815"/>
            <a:ext cx="40971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Please contact </a:t>
            </a:r>
            <a:r>
              <a:rPr lang="en-US" sz="1600">
                <a:solidFill>
                  <a:srgbClr val="F5AEB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steven.bowen@newdur.ac.uk</a:t>
            </a:r>
          </a:p>
          <a:p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for more information.</a:t>
            </a:r>
            <a:r>
              <a:rPr lang="en-US" sz="1600">
                <a:solidFill>
                  <a:srgbClr val="F5AEB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8987B5-491B-7F40-A808-08AA752E1458}"/>
              </a:ext>
            </a:extLst>
          </p:cNvPr>
          <p:cNvSpPr txBox="1"/>
          <p:nvPr/>
        </p:nvSpPr>
        <p:spPr>
          <a:xfrm>
            <a:off x="6962264" y="3677381"/>
            <a:ext cx="40971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New College Durham,</a:t>
            </a:r>
          </a:p>
          <a:p>
            <a:r>
              <a:rPr lang="en-US" sz="16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Framwellgate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Moor Campus,</a:t>
            </a:r>
          </a:p>
          <a:p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Durham,</a:t>
            </a:r>
          </a:p>
          <a:p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DH1 5ES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721BFC-AA88-4140-888C-097360835ECF}"/>
              </a:ext>
            </a:extLst>
          </p:cNvPr>
          <p:cNvSpPr txBox="1"/>
          <p:nvPr/>
        </p:nvSpPr>
        <p:spPr>
          <a:xfrm>
            <a:off x="6879588" y="607942"/>
            <a:ext cx="42625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F5AEBF"/>
                </a:solidFill>
                <a:latin typeface="Poppins SemiBold" pitchFamily="2" charset="77"/>
                <a:ea typeface="Source Sans Pro Black" panose="020B0803030403020204" pitchFamily="34" charset="0"/>
                <a:cs typeface="Poppins SemiBold" pitchFamily="2" charset="77"/>
              </a:rPr>
              <a:t>Still undecided if it’s for you? </a:t>
            </a:r>
            <a:endParaRPr lang="en-GB" sz="2800" b="1">
              <a:solidFill>
                <a:srgbClr val="F5AEBF"/>
              </a:solidFill>
              <a:latin typeface="Poppins SemiBold" pitchFamily="2" charset="77"/>
              <a:ea typeface="Source Sans Pro Black" panose="020B0803030403020204" pitchFamily="34" charset="0"/>
              <a:cs typeface="Poppins SemiBold" pitchFamily="2" charset="77"/>
            </a:endParaRPr>
          </a:p>
          <a:p>
            <a:r>
              <a:rPr lang="en-GB" sz="20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Why not try our Year 11 Transition Activities that are available on the college website</a:t>
            </a:r>
          </a:p>
        </p:txBody>
      </p:sp>
    </p:spTree>
    <p:extLst>
      <p:ext uri="{BB962C8B-B14F-4D97-AF65-F5344CB8AC3E}">
        <p14:creationId xmlns:p14="http://schemas.microsoft.com/office/powerpoint/2010/main" val="865160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" y="31036"/>
            <a:ext cx="12187066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739810" y="1895842"/>
            <a:ext cx="9408833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For new entrants to the industry, providing them with the practical skills and experience that are required for a career in Fabrication and Welding.</a:t>
            </a:r>
          </a:p>
          <a:p>
            <a:endParaRPr lang="en-GB" sz="24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GB" sz="24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Entry Requirements:</a:t>
            </a:r>
          </a:p>
          <a:p>
            <a:r>
              <a:rPr lang="en-GB" sz="2400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Learners require Grade 3 or above in Maths &amp; English </a:t>
            </a:r>
          </a:p>
          <a:p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B55AA0-1EE5-443C-A368-7ED39431AD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64877" y="4962159"/>
            <a:ext cx="1924655" cy="1878128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CFC4F3B-1C5E-0541-E48A-B1383D4A00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200157"/>
              </p:ext>
            </p:extLst>
          </p:nvPr>
        </p:nvGraphicFramePr>
        <p:xfrm>
          <a:off x="126199" y="4659719"/>
          <a:ext cx="9326317" cy="1963360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9326317">
                  <a:extLst>
                    <a:ext uri="{9D8B030D-6E8A-4147-A177-3AD203B41FA5}">
                      <a16:colId xmlns:a16="http://schemas.microsoft.com/office/drawing/2014/main" val="400420142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</a:rPr>
                        <a:t>EOK 2 001 Engineering environment awareness.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526835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</a:rPr>
                        <a:t>EOK 2 002 Engineering techniques 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67011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</a:rPr>
                        <a:t>EOK 2 003 Engineering mathematics and science principles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07627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 kern="1200">
                          <a:solidFill>
                            <a:schemeClr val="tx1"/>
                          </a:solidFill>
                          <a:effectLst/>
                        </a:rPr>
                        <a:t>EOK 2 007 Fabrication and welding principles</a:t>
                      </a:r>
                      <a:endParaRPr lang="en-GB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3983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>
                          <a:solidFill>
                            <a:schemeClr val="tx1"/>
                          </a:solidFill>
                          <a:effectLst/>
                        </a:rPr>
                        <a:t>EOK 2 008 Manual welding techniques</a:t>
                      </a:r>
                      <a:endParaRPr lang="en-GB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59842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 kern="1200">
                          <a:solidFill>
                            <a:schemeClr val="tx1"/>
                          </a:solidFill>
                          <a:effectLst/>
                        </a:rPr>
                        <a:t>EOK 2 009 Producing components from metal plate </a:t>
                      </a:r>
                      <a:endParaRPr lang="en-GB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160824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</a:rPr>
                        <a:t>EOK 2 010 Producing components from sheet metal 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488694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5A6325D-0583-BF60-9B26-4B2E91A04E53}"/>
              </a:ext>
            </a:extLst>
          </p:cNvPr>
          <p:cNvSpPr txBox="1"/>
          <p:nvPr/>
        </p:nvSpPr>
        <p:spPr>
          <a:xfrm>
            <a:off x="832449" y="3946909"/>
            <a:ext cx="41204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/>
              <a:t>What will I study?</a:t>
            </a:r>
            <a:endParaRPr lang="en-GB" sz="2400" b="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96FDF0-A540-7DF9-BB48-F88746758650}"/>
              </a:ext>
            </a:extLst>
          </p:cNvPr>
          <p:cNvSpPr txBox="1"/>
          <p:nvPr/>
        </p:nvSpPr>
        <p:spPr>
          <a:xfrm>
            <a:off x="739810" y="424830"/>
            <a:ext cx="972766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i="1">
                <a:effectLst/>
                <a:latin typeface="Poppins" pitchFamily="2" charset="77"/>
                <a:cs typeface="Poppins" pitchFamily="2" charset="77"/>
              </a:rPr>
              <a:t>1. </a:t>
            </a:r>
            <a:r>
              <a:rPr lang="en-US" sz="3200" b="1" i="0">
                <a:effectLst/>
                <a:latin typeface="Calibri" panose="020F0502020204030204" pitchFamily="34" charset="0"/>
              </a:rPr>
              <a:t>EAL L2 Dip Engineering Operations (Knowledge) (Fab &amp; Weld bias)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B0FF48-7D5B-E15E-99DE-3E0A80B0B714}"/>
              </a:ext>
            </a:extLst>
          </p:cNvPr>
          <p:cNvSpPr txBox="1"/>
          <p:nvPr/>
        </p:nvSpPr>
        <p:spPr>
          <a:xfrm>
            <a:off x="5661231" y="6572297"/>
            <a:ext cx="3597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* Units subject to change</a:t>
            </a:r>
            <a:r>
              <a:rPr lang="en-US"/>
              <a:t>.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814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" y="17713"/>
            <a:ext cx="12187066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739810" y="1753193"/>
            <a:ext cx="94088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For new entrants to the industry, providing them with the practical skills and experience that are required for a career in Maintenance Engineering.</a:t>
            </a:r>
          </a:p>
          <a:p>
            <a:endParaRPr lang="en-GB" sz="24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GB" sz="24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Entry Requirements:</a:t>
            </a:r>
          </a:p>
          <a:p>
            <a:r>
              <a:rPr lang="en-GB" sz="2400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Learners require Grade 4 or above in Maths &amp; English </a:t>
            </a:r>
          </a:p>
          <a:p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B55AA0-1EE5-443C-A368-7ED39431AD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64877" y="4962159"/>
            <a:ext cx="1924655" cy="1878128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CFC4F3B-1C5E-0541-E48A-B1383D4A00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099526"/>
              </p:ext>
            </p:extLst>
          </p:nvPr>
        </p:nvGraphicFramePr>
        <p:xfrm>
          <a:off x="471747" y="4616707"/>
          <a:ext cx="9326317" cy="1963360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9326317">
                  <a:extLst>
                    <a:ext uri="{9D8B030D-6E8A-4147-A177-3AD203B41FA5}">
                      <a16:colId xmlns:a16="http://schemas.microsoft.com/office/drawing/2014/main" val="400420142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</a:rPr>
                        <a:t>EOK 2 001 Engineering environment awareness.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526835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</a:rPr>
                        <a:t>EOK 2 002 Engineering techniques 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67011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</a:rPr>
                        <a:t>EOK 2 003 Engineering mathematics and science principles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07627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kern="1200">
                          <a:solidFill>
                            <a:schemeClr val="tx1"/>
                          </a:solidFill>
                          <a:effectLst/>
                        </a:rPr>
                        <a:t>EOK2/008 Manual welding techniques</a:t>
                      </a:r>
                      <a:endParaRPr lang="en-GB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59842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kern="1200">
                          <a:solidFill>
                            <a:schemeClr val="tx1"/>
                          </a:solidFill>
                          <a:effectLst/>
                        </a:rPr>
                        <a:t>EOK2/019 Manual turning techniques</a:t>
                      </a:r>
                      <a:endParaRPr lang="en-GB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160824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</a:rPr>
                        <a:t>EOK2/026 Electrical installation methods, wiring and circuit protection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48869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</a:rPr>
                        <a:t>EOK2/027 Basic electrical circuit inspection, testing and fault diagnosis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7140595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5A6325D-0583-BF60-9B26-4B2E91A04E53}"/>
              </a:ext>
            </a:extLst>
          </p:cNvPr>
          <p:cNvSpPr txBox="1"/>
          <p:nvPr/>
        </p:nvSpPr>
        <p:spPr>
          <a:xfrm>
            <a:off x="739810" y="4076905"/>
            <a:ext cx="41204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/>
              <a:t>What will I study?</a:t>
            </a:r>
            <a:endParaRPr lang="en-GB" sz="2400" b="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96FDF0-A540-7DF9-BB48-F88746758650}"/>
              </a:ext>
            </a:extLst>
          </p:cNvPr>
          <p:cNvSpPr txBox="1"/>
          <p:nvPr/>
        </p:nvSpPr>
        <p:spPr>
          <a:xfrm>
            <a:off x="739810" y="424830"/>
            <a:ext cx="871270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i="1" dirty="0">
                <a:effectLst/>
                <a:latin typeface="Poppins" pitchFamily="2" charset="77"/>
                <a:cs typeface="Poppins" pitchFamily="2" charset="77"/>
              </a:rPr>
              <a:t>2</a:t>
            </a:r>
            <a:r>
              <a:rPr lang="en-US" sz="2800" b="1" i="1" dirty="0">
                <a:effectLst/>
                <a:latin typeface="Poppins" pitchFamily="2" charset="77"/>
                <a:cs typeface="Poppins" pitchFamily="2" charset="77"/>
              </a:rPr>
              <a:t>. </a:t>
            </a:r>
            <a:r>
              <a:rPr lang="en-US" sz="2800" b="1" i="0" dirty="0">
                <a:effectLst/>
                <a:latin typeface="Calibri" panose="020F0502020204030204" pitchFamily="34" charset="0"/>
              </a:rPr>
              <a:t>EAL L2 Dip Engineering Operations (Knowledge) (</a:t>
            </a:r>
            <a:r>
              <a:rPr lang="en-US" sz="2800" b="1" dirty="0">
                <a:latin typeface="Calibri" panose="020F0502020204030204" pitchFamily="34" charset="0"/>
              </a:rPr>
              <a:t>Electrical/Maintenance </a:t>
            </a:r>
            <a:r>
              <a:rPr lang="en-US" sz="2800" b="1" i="0" dirty="0">
                <a:effectLst/>
                <a:latin typeface="Calibri" panose="020F0502020204030204" pitchFamily="34" charset="0"/>
              </a:rPr>
              <a:t> bias)</a:t>
            </a:r>
            <a:endParaRPr lang="en-US" sz="3200" b="1" i="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081A5C-BCA8-F4AE-56F7-634AC1C1BE8B}"/>
              </a:ext>
            </a:extLst>
          </p:cNvPr>
          <p:cNvSpPr txBox="1"/>
          <p:nvPr/>
        </p:nvSpPr>
        <p:spPr>
          <a:xfrm>
            <a:off x="5661231" y="6572297"/>
            <a:ext cx="3597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* Units subject to change</a:t>
            </a:r>
            <a:r>
              <a:rPr lang="en-US"/>
              <a:t>.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670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38E3AA-616B-87F1-94D2-B470A49B95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2868CF29-0857-320C-C1D9-D99B901788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" y="40581"/>
            <a:ext cx="12187066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B304F71-568E-8092-2463-8D9AFEFE7919}"/>
              </a:ext>
            </a:extLst>
          </p:cNvPr>
          <p:cNvSpPr txBox="1"/>
          <p:nvPr/>
        </p:nvSpPr>
        <p:spPr>
          <a:xfrm>
            <a:off x="1714319" y="1366017"/>
            <a:ext cx="8600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endParaRPr lang="en-US" sz="20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75F152E-F00C-358D-7D05-B2C1A7AB0C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9024314"/>
              </p:ext>
            </p:extLst>
          </p:nvPr>
        </p:nvGraphicFramePr>
        <p:xfrm>
          <a:off x="133485" y="3972734"/>
          <a:ext cx="4767322" cy="2867950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4767322">
                  <a:extLst>
                    <a:ext uri="{9D8B030D-6E8A-4147-A177-3AD203B41FA5}">
                      <a16:colId xmlns:a16="http://schemas.microsoft.com/office/drawing/2014/main" val="3831445252"/>
                    </a:ext>
                  </a:extLst>
                </a:gridCol>
              </a:tblGrid>
              <a:tr h="3195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Year 1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71161565"/>
                  </a:ext>
                </a:extLst>
              </a:tr>
              <a:tr h="3195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kern="1200">
                          <a:solidFill>
                            <a:schemeClr val="tx1"/>
                          </a:solidFill>
                          <a:effectLst/>
                        </a:rPr>
                        <a:t>Unit 1 Working within the engineering sector</a:t>
                      </a:r>
                      <a:endParaRPr lang="en-GB" sz="1050" b="1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9270809"/>
                  </a:ext>
                </a:extLst>
              </a:tr>
              <a:tr h="359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kern="1200">
                          <a:solidFill>
                            <a:schemeClr val="tx1"/>
                          </a:solidFill>
                          <a:effectLst/>
                        </a:rPr>
                        <a:t>Unit 2 Engineering past present and future </a:t>
                      </a:r>
                      <a:endParaRPr lang="en-GB" sz="1050" b="1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47484433"/>
                  </a:ext>
                </a:extLst>
              </a:tr>
              <a:tr h="4007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kern="1200">
                          <a:solidFill>
                            <a:schemeClr val="tx1"/>
                          </a:solidFill>
                          <a:effectLst/>
                        </a:rPr>
                        <a:t>Unit 3 - Engineering Representation </a:t>
                      </a:r>
                      <a:endParaRPr lang="en-GB" sz="1050" b="1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2827893"/>
                  </a:ext>
                </a:extLst>
              </a:tr>
              <a:tr h="336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kern="1200">
                          <a:solidFill>
                            <a:schemeClr val="tx1"/>
                          </a:solidFill>
                          <a:effectLst/>
                        </a:rPr>
                        <a:t>Unit 4 - Essential Mathematics for engineering and manufacturing</a:t>
                      </a:r>
                      <a:endParaRPr lang="en-GB" sz="1200" b="1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7417321"/>
                  </a:ext>
                </a:extLst>
              </a:tr>
              <a:tr h="319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>
                          <a:solidFill>
                            <a:schemeClr val="tx1"/>
                          </a:solidFill>
                          <a:effectLst/>
                        </a:rPr>
                        <a:t>Unit 6 - Materials and their properties</a:t>
                      </a:r>
                      <a:endParaRPr lang="en-GB" sz="1200" b="1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5719926"/>
                  </a:ext>
                </a:extLst>
              </a:tr>
              <a:tr h="3195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kern="1200">
                          <a:solidFill>
                            <a:schemeClr val="tx1"/>
                          </a:solidFill>
                          <a:effectLst/>
                        </a:rPr>
                        <a:t>Unit 8 Electrical and Electronic Principles </a:t>
                      </a:r>
                      <a:endParaRPr lang="en-GB" sz="1200" b="1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2106627"/>
                  </a:ext>
                </a:extLst>
              </a:tr>
              <a:tr h="3195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kern="1200" dirty="0">
                          <a:solidFill>
                            <a:schemeClr val="tx1"/>
                          </a:solidFill>
                          <a:effectLst/>
                        </a:rPr>
                        <a:t>Unit 9 - Mechatronics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5365313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A580E083-94FE-CCC5-AFDD-8276B0E38E83}"/>
              </a:ext>
            </a:extLst>
          </p:cNvPr>
          <p:cNvSpPr txBox="1"/>
          <p:nvPr/>
        </p:nvSpPr>
        <p:spPr>
          <a:xfrm>
            <a:off x="3797799" y="3469581"/>
            <a:ext cx="41204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/>
              <a:t>What will I study?</a:t>
            </a:r>
            <a:endParaRPr lang="en-GB" sz="2400" b="1" u="sng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AE4FA4-8B97-85B7-D3CC-365012950734}"/>
              </a:ext>
            </a:extLst>
          </p:cNvPr>
          <p:cNvSpPr txBox="1"/>
          <p:nvPr/>
        </p:nvSpPr>
        <p:spPr>
          <a:xfrm>
            <a:off x="133485" y="40581"/>
            <a:ext cx="11289896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i="1" dirty="0">
                <a:latin typeface="Poppins" pitchFamily="2" charset="77"/>
                <a:cs typeface="Poppins" pitchFamily="2" charset="77"/>
              </a:rPr>
              <a:t>3.</a:t>
            </a:r>
            <a:r>
              <a:rPr lang="en-US" sz="2800" b="1" i="1" dirty="0">
                <a:solidFill>
                  <a:schemeClr val="bg1"/>
                </a:solidFill>
                <a:latin typeface="Calibri" panose="020F0502020204030204" pitchFamily="34" charset="0"/>
                <a:cs typeface="Poppins" pitchFamily="2" charset="77"/>
              </a:rPr>
              <a:t> </a:t>
            </a:r>
            <a:r>
              <a:rPr lang="en-US" sz="2800" b="1" i="1" dirty="0">
                <a:latin typeface="Calibri" panose="020F0502020204030204" pitchFamily="34" charset="0"/>
                <a:cs typeface="Poppins" pitchFamily="2" charset="77"/>
              </a:rPr>
              <a:t>City and Guilds T – Level Design Development/Engineering, Manufacturing and process control/ Maintenance, Installation and Repair. </a:t>
            </a:r>
          </a:p>
          <a:p>
            <a:endParaRPr lang="en-US" sz="3200" b="1" i="0" dirty="0">
              <a:effectLst/>
              <a:latin typeface="Calibri" panose="020F0502020204030204" pitchFamily="34" charset="0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CC428D0-21A9-2945-C1EE-D604736449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626335"/>
              </p:ext>
            </p:extLst>
          </p:nvPr>
        </p:nvGraphicFramePr>
        <p:xfrm>
          <a:off x="5246908" y="3967111"/>
          <a:ext cx="4767322" cy="2635090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4767322">
                  <a:extLst>
                    <a:ext uri="{9D8B030D-6E8A-4147-A177-3AD203B41FA5}">
                      <a16:colId xmlns:a16="http://schemas.microsoft.com/office/drawing/2014/main" val="3831445252"/>
                    </a:ext>
                  </a:extLst>
                </a:gridCol>
              </a:tblGrid>
              <a:tr h="3195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Year 1 continued…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71161565"/>
                  </a:ext>
                </a:extLst>
              </a:tr>
              <a:tr h="3195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</a:rPr>
                        <a:t>Unit 12 - Health and Safety principles and coverage</a:t>
                      </a:r>
                      <a:endParaRPr lang="en-GB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9270809"/>
                  </a:ext>
                </a:extLst>
              </a:tr>
              <a:tr h="3195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</a:rPr>
                        <a:t>Unit 5 Essential Science for Engineering and Manufacturing</a:t>
                      </a:r>
                      <a:endParaRPr lang="en-GB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47484433"/>
                  </a:ext>
                </a:extLst>
              </a:tr>
              <a:tr h="3133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</a:rPr>
                        <a:t>Unit 10 Engineering and Manufacturing Control systems </a:t>
                      </a:r>
                      <a:endParaRPr lang="en-GB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2827893"/>
                  </a:ext>
                </a:extLst>
              </a:tr>
              <a:tr h="336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kern="1200" dirty="0">
                          <a:solidFill>
                            <a:schemeClr val="tx1"/>
                          </a:solidFill>
                          <a:effectLst/>
                        </a:rPr>
                        <a:t>Unit 11 Quality Management </a:t>
                      </a:r>
                      <a:endParaRPr lang="en-GB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7417321"/>
                  </a:ext>
                </a:extLst>
              </a:tr>
              <a:tr h="3195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</a:rPr>
                        <a:t>Unit 13 Business commercial and financial awareness </a:t>
                      </a:r>
                      <a:endParaRPr lang="en-GB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5719926"/>
                  </a:ext>
                </a:extLst>
              </a:tr>
              <a:tr h="3195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2106627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E0375032-506F-9F47-5AE3-FABB416AFC0B}"/>
              </a:ext>
            </a:extLst>
          </p:cNvPr>
          <p:cNvSpPr txBox="1"/>
          <p:nvPr/>
        </p:nvSpPr>
        <p:spPr>
          <a:xfrm>
            <a:off x="432764" y="1210984"/>
            <a:ext cx="940883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For new entrants to the industry, providing them with the  knowledge and  skills required for a career in a range of Engineering roles. Progression to higher Education is also available on completion of the qualification.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GB" sz="20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Entry Requirements: Learners</a:t>
            </a:r>
            <a:r>
              <a:rPr lang="en-GB" sz="2000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</a:t>
            </a:r>
            <a:r>
              <a:rPr lang="en-GB" sz="2000" b="1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require Grade 5 or above in Maths, English &amp; Science</a:t>
            </a:r>
            <a:r>
              <a:rPr lang="en-GB" sz="2000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. </a:t>
            </a:r>
          </a:p>
          <a:p>
            <a:endParaRPr lang="en-GB" sz="2000" dirty="0">
              <a:solidFill>
                <a:srgbClr val="FF0000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Mandatory 315 hrs  work placement to be completed over the two years.  </a:t>
            </a:r>
          </a:p>
          <a:p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AE8579-C818-4883-729B-E745269021C9}"/>
              </a:ext>
            </a:extLst>
          </p:cNvPr>
          <p:cNvSpPr txBox="1"/>
          <p:nvPr/>
        </p:nvSpPr>
        <p:spPr>
          <a:xfrm>
            <a:off x="5661231" y="6572297"/>
            <a:ext cx="3597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 Units subject to change</a:t>
            </a:r>
            <a:r>
              <a:rPr lang="en-US" dirty="0"/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106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E7D56DC-05F4-2675-9EEF-F3B662217CF1}"/>
              </a:ext>
            </a:extLst>
          </p:cNvPr>
          <p:cNvSpPr txBox="1"/>
          <p:nvPr/>
        </p:nvSpPr>
        <p:spPr>
          <a:xfrm>
            <a:off x="413766" y="0"/>
            <a:ext cx="10220706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 dirty="0">
                <a:latin typeface="Calibri" panose="020F0502020204030204" pitchFamily="34" charset="0"/>
                <a:cs typeface="Poppins" pitchFamily="2" charset="77"/>
              </a:rPr>
              <a:t>4. BTEC L3 Diploma in Advanced Manufacturing Engineering (Development Technical Knowledge) (General engineering).</a:t>
            </a:r>
          </a:p>
          <a:p>
            <a:endParaRPr lang="en-US" sz="2000" b="1" i="1" dirty="0">
              <a:latin typeface="Calibri" panose="020F0502020204030204" pitchFamily="34" charset="0"/>
              <a:cs typeface="Poppins" pitchFamily="2" charset="77"/>
            </a:endParaRPr>
          </a:p>
          <a:p>
            <a:endParaRPr lang="en-US" sz="2000" b="1" i="1" dirty="0">
              <a:latin typeface="Calibri" panose="020F0502020204030204" pitchFamily="34" charset="0"/>
              <a:cs typeface="Poppins" pitchFamily="2" charset="77"/>
            </a:endParaRPr>
          </a:p>
          <a:p>
            <a:r>
              <a:rPr lang="en-GB" sz="20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For new entrants to the industry, providing them with the practical skills and experience that are required for a career in Mechanical or Electrical and Electronic Engineering.</a:t>
            </a:r>
          </a:p>
          <a:p>
            <a:endParaRPr lang="en-GB" sz="20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GB" sz="20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Entry Requirements:</a:t>
            </a:r>
          </a:p>
          <a:p>
            <a:r>
              <a:rPr lang="en-GB" sz="2000" b="1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Learners require Grade 4 or above in Maths &amp; English </a:t>
            </a:r>
          </a:p>
          <a:p>
            <a:endParaRPr lang="en-GB" sz="20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2000" b="1" i="1" dirty="0">
                <a:latin typeface="Calibri" panose="020F0502020204030204" pitchFamily="34" charset="0"/>
                <a:cs typeface="Poppins" pitchFamily="2" charset="77"/>
              </a:rPr>
              <a:t>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E1A1490-85D8-27AE-4292-5F0F4285CF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705263"/>
              </p:ext>
            </p:extLst>
          </p:nvPr>
        </p:nvGraphicFramePr>
        <p:xfrm>
          <a:off x="3059565" y="3300984"/>
          <a:ext cx="4767322" cy="2872188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4767322">
                  <a:extLst>
                    <a:ext uri="{9D8B030D-6E8A-4147-A177-3AD203B41FA5}">
                      <a16:colId xmlns:a16="http://schemas.microsoft.com/office/drawing/2014/main" val="3831445252"/>
                    </a:ext>
                  </a:extLst>
                </a:gridCol>
              </a:tblGrid>
              <a:tr h="3237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Year 1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71161565"/>
                  </a:ext>
                </a:extLst>
              </a:tr>
              <a:tr h="3195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</a:rPr>
                        <a:t>Unit 1: health and Safety in the Engineering workplace </a:t>
                      </a:r>
                      <a:endParaRPr lang="en-GB" sz="105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9270809"/>
                  </a:ext>
                </a:extLst>
              </a:tr>
              <a:tr h="359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</a:rPr>
                        <a:t>Unit 2: Communication for Engineering technicians </a:t>
                      </a:r>
                      <a:endParaRPr lang="en-GB" sz="105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47484433"/>
                  </a:ext>
                </a:extLst>
              </a:tr>
              <a:tr h="4007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kern="1200" dirty="0">
                          <a:solidFill>
                            <a:schemeClr val="tx1"/>
                          </a:solidFill>
                          <a:effectLst/>
                        </a:rPr>
                        <a:t>Unit 3: Mathematics for engineering technicians</a:t>
                      </a:r>
                      <a:endParaRPr lang="en-GB" sz="105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2827893"/>
                  </a:ext>
                </a:extLst>
              </a:tr>
              <a:tr h="336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</a:rPr>
                        <a:t>Unit 7: Properties and applications of engineering materials 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7417321"/>
                  </a:ext>
                </a:extLst>
              </a:tr>
              <a:tr h="319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</a:rPr>
                        <a:t>Unit 8: Mechanical Principles of engineering systems 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5719926"/>
                  </a:ext>
                </a:extLst>
              </a:tr>
              <a:tr h="3195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</a:rPr>
                        <a:t>Unit 56: Electrical and Electronic Principles 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2106627"/>
                  </a:ext>
                </a:extLst>
              </a:tr>
              <a:tr h="3195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kern="1200" dirty="0">
                          <a:solidFill>
                            <a:schemeClr val="tx1"/>
                          </a:solidFill>
                          <a:effectLst/>
                        </a:rPr>
                        <a:t>Unit 13 Computer Aided Drafting 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5365313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CA3CC0F-9007-F17C-48D9-DC977FAB10A3}"/>
              </a:ext>
            </a:extLst>
          </p:cNvPr>
          <p:cNvSpPr txBox="1"/>
          <p:nvPr/>
        </p:nvSpPr>
        <p:spPr>
          <a:xfrm>
            <a:off x="1720167" y="6380273"/>
            <a:ext cx="3597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 Units subject to change</a:t>
            </a:r>
            <a:r>
              <a:rPr lang="en-US" dirty="0"/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1313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39A2ADAD-5718-AA4B-B8CB-D20D99755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9205" y="1840388"/>
            <a:ext cx="2673590" cy="18531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339191" y="1720839"/>
            <a:ext cx="260819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>
                <a:latin typeface="Poppins SemiBold" pitchFamily="2" charset="77"/>
                <a:cs typeface="Poppins SemiBold" pitchFamily="2" charset="77"/>
              </a:rPr>
              <a:t>Career Route Map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047FAE2-27EA-4ECA-BB8F-D7AF0235D6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3961" y="173210"/>
            <a:ext cx="2678137" cy="1276411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GB" altLang="en-US" sz="20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Advanced / Higher Apprenticeship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C4EBD32-3CC4-462A-8D1D-FD1C69A291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3961" y="1920474"/>
            <a:ext cx="2673590" cy="1355057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GB" altLang="en-US" sz="20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HNC / HND</a:t>
            </a:r>
          </a:p>
          <a:p>
            <a:pPr algn="ctr"/>
            <a:endParaRPr lang="en-GB" altLang="en-US" sz="20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algn="ctr"/>
            <a:r>
              <a:rPr lang="en-GB" altLang="en-US" sz="20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Foundation Degree</a:t>
            </a:r>
            <a:endParaRPr lang="en-GB" altLang="en-US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6F70CA6-BB11-479F-9B2A-B3A43EC7BB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68972" y="1291951"/>
            <a:ext cx="1879145" cy="1040736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GB" altLang="en-US" sz="20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Engineering Technician (</a:t>
            </a:r>
            <a:r>
              <a:rPr lang="en-GB" altLang="en-US" sz="20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EngTech</a:t>
            </a:r>
            <a:r>
              <a:rPr lang="en-GB" altLang="en-US" sz="20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E79ABDD-2773-4763-B300-E2A3529824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3961" y="5386786"/>
            <a:ext cx="2673590" cy="1320236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GB" altLang="en-US" sz="20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University Degree</a:t>
            </a:r>
          </a:p>
          <a:p>
            <a:pPr algn="ctr"/>
            <a:r>
              <a:rPr lang="en-GB" altLang="en-US" sz="20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Beng</a:t>
            </a:r>
            <a:r>
              <a:rPr lang="en-GB" altLang="en-US" sz="20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/ MEng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39CE42-1045-49F1-A293-1B58482716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9415" y="3786488"/>
            <a:ext cx="2678136" cy="1209531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GB" altLang="en-US" sz="20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Degree Apprenticeship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D95E623-E53F-41D2-BF9F-441D0D5083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68972" y="2988168"/>
            <a:ext cx="1949311" cy="973995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GB" altLang="en-US" sz="20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Incorporated Engineer (</a:t>
            </a:r>
            <a:r>
              <a:rPr lang="en-GB" altLang="en-US" sz="20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IEng</a:t>
            </a:r>
            <a:r>
              <a:rPr lang="en-GB" altLang="en-US" sz="20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216C695-101F-49AC-A445-E9CDBDD4B2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68971" y="4649125"/>
            <a:ext cx="1949312" cy="973995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GB" altLang="en-US" sz="20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Chartered Engineer (CEng)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ED409E7-B3F7-43EE-BC0F-0163393B0E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1467" y="3128214"/>
            <a:ext cx="2934773" cy="677011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GB" altLang="en-US" sz="20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Level 3 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F53566E-237E-47E9-9C55-E35256531123}"/>
              </a:ext>
            </a:extLst>
          </p:cNvPr>
          <p:cNvCxnSpPr/>
          <p:nvPr/>
        </p:nvCxnSpPr>
        <p:spPr>
          <a:xfrm flipV="1">
            <a:off x="6096000" y="1003177"/>
            <a:ext cx="583415" cy="24719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B4F8F3E-147D-49A2-8D71-81F2BDC5C862}"/>
              </a:ext>
            </a:extLst>
          </p:cNvPr>
          <p:cNvCxnSpPr/>
          <p:nvPr/>
        </p:nvCxnSpPr>
        <p:spPr>
          <a:xfrm flipV="1">
            <a:off x="6096000" y="2766982"/>
            <a:ext cx="583415" cy="7734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28F59EE-0595-439B-B5F2-DFCDF676969E}"/>
              </a:ext>
            </a:extLst>
          </p:cNvPr>
          <p:cNvCxnSpPr>
            <a:endCxn id="13" idx="1"/>
          </p:cNvCxnSpPr>
          <p:nvPr/>
        </p:nvCxnSpPr>
        <p:spPr>
          <a:xfrm>
            <a:off x="6096000" y="3555252"/>
            <a:ext cx="583415" cy="83600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672B840-23F4-4C59-A6DC-2D065FDAC03A}"/>
              </a:ext>
            </a:extLst>
          </p:cNvPr>
          <p:cNvCxnSpPr/>
          <p:nvPr/>
        </p:nvCxnSpPr>
        <p:spPr>
          <a:xfrm>
            <a:off x="6096000" y="3568077"/>
            <a:ext cx="583415" cy="24788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A02430B-6659-4729-8360-3DED9AC1ACAD}"/>
              </a:ext>
            </a:extLst>
          </p:cNvPr>
          <p:cNvCxnSpPr>
            <a:endCxn id="11" idx="1"/>
          </p:cNvCxnSpPr>
          <p:nvPr/>
        </p:nvCxnSpPr>
        <p:spPr>
          <a:xfrm>
            <a:off x="9362098" y="811415"/>
            <a:ext cx="806874" cy="100090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4889D4C-79C0-4068-98EB-FF02BAF6061F}"/>
              </a:ext>
            </a:extLst>
          </p:cNvPr>
          <p:cNvCxnSpPr>
            <a:stCxn id="9" idx="3"/>
            <a:endCxn id="17" idx="1"/>
          </p:cNvCxnSpPr>
          <p:nvPr/>
        </p:nvCxnSpPr>
        <p:spPr>
          <a:xfrm>
            <a:off x="9362098" y="811416"/>
            <a:ext cx="806874" cy="26637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5D1EA1C-C146-4F04-A538-B1DD0C5CAE35}"/>
              </a:ext>
            </a:extLst>
          </p:cNvPr>
          <p:cNvCxnSpPr>
            <a:stCxn id="10" idx="3"/>
          </p:cNvCxnSpPr>
          <p:nvPr/>
        </p:nvCxnSpPr>
        <p:spPr>
          <a:xfrm flipV="1">
            <a:off x="9357551" y="1920474"/>
            <a:ext cx="811420" cy="67752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60ED0A3-30D7-4F54-B2E5-4CDEE9CFA661}"/>
              </a:ext>
            </a:extLst>
          </p:cNvPr>
          <p:cNvCxnSpPr>
            <a:endCxn id="17" idx="1"/>
          </p:cNvCxnSpPr>
          <p:nvPr/>
        </p:nvCxnSpPr>
        <p:spPr>
          <a:xfrm flipV="1">
            <a:off x="9362098" y="3475166"/>
            <a:ext cx="806874" cy="9160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B9C5461-2C0C-4B0F-A626-0439C511D60F}"/>
              </a:ext>
            </a:extLst>
          </p:cNvPr>
          <p:cNvCxnSpPr>
            <a:endCxn id="18" idx="1"/>
          </p:cNvCxnSpPr>
          <p:nvPr/>
        </p:nvCxnSpPr>
        <p:spPr>
          <a:xfrm>
            <a:off x="9362098" y="4418010"/>
            <a:ext cx="806873" cy="71811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C297E7C-2C1A-4D74-95E2-AE915323BE6B}"/>
              </a:ext>
            </a:extLst>
          </p:cNvPr>
          <p:cNvCxnSpPr>
            <a:stCxn id="12" idx="3"/>
            <a:endCxn id="17" idx="1"/>
          </p:cNvCxnSpPr>
          <p:nvPr/>
        </p:nvCxnSpPr>
        <p:spPr>
          <a:xfrm flipV="1">
            <a:off x="9357551" y="3475166"/>
            <a:ext cx="811421" cy="25717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FDE6700-1704-4B3A-A6E5-F9157638A6A4}"/>
              </a:ext>
            </a:extLst>
          </p:cNvPr>
          <p:cNvCxnSpPr>
            <a:cxnSpLocks/>
          </p:cNvCxnSpPr>
          <p:nvPr/>
        </p:nvCxnSpPr>
        <p:spPr>
          <a:xfrm flipV="1">
            <a:off x="9362098" y="5235808"/>
            <a:ext cx="806872" cy="8110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1832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looking at a stack of papers&#10;&#10;AI-generated content may be incorrect.">
            <a:extLst>
              <a:ext uri="{FF2B5EF4-FFF2-40B4-BE49-F238E27FC236}">
                <a16:creationId xmlns:a16="http://schemas.microsoft.com/office/drawing/2014/main" id="{19B90E41-7688-6EA6-7DE7-E67A5079C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064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working on a machine&#10;&#10;AI-generated content may be incorrect.">
            <a:extLst>
              <a:ext uri="{FF2B5EF4-FFF2-40B4-BE49-F238E27FC236}">
                <a16:creationId xmlns:a16="http://schemas.microsoft.com/office/drawing/2014/main" id="{FB1C54C0-05C2-1DE8-B302-3442E8B40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14754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148cc2-a657-48f2-8ff6-4d0f9dc1c1c3">
      <Terms xmlns="http://schemas.microsoft.com/office/infopath/2007/PartnerControls"/>
    </lcf76f155ced4ddcb4097134ff3c332f>
    <_ip_UnifiedCompliancePolicyUIAction xmlns="http://schemas.microsoft.com/sharepoint/v3" xsi:nil="true"/>
    <TaxCatchAll xmlns="cd7af3ca-b65f-45d6-a60f-8f38b68686af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2D2F34D79638409876F1DC25118CF4" ma:contentTypeVersion="22" ma:contentTypeDescription="Create a new document." ma:contentTypeScope="" ma:versionID="14491efdf221d8bc58b2dcdcd6a79094">
  <xsd:schema xmlns:xsd="http://www.w3.org/2001/XMLSchema" xmlns:xs="http://www.w3.org/2001/XMLSchema" xmlns:p="http://schemas.microsoft.com/office/2006/metadata/properties" xmlns:ns1="http://schemas.microsoft.com/sharepoint/v3" xmlns:ns2="97148cc2-a657-48f2-8ff6-4d0f9dc1c1c3" xmlns:ns3="cd7af3ca-b65f-45d6-a60f-8f38b68686af" targetNamespace="http://schemas.microsoft.com/office/2006/metadata/properties" ma:root="true" ma:fieldsID="6a47458e93c772c864fc94f5320f3584" ns1:_="" ns2:_="" ns3:_="">
    <xsd:import namespace="http://schemas.microsoft.com/sharepoint/v3"/>
    <xsd:import namespace="97148cc2-a657-48f2-8ff6-4d0f9dc1c1c3"/>
    <xsd:import namespace="cd7af3ca-b65f-45d6-a60f-8f38b68686a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148cc2-a657-48f2-8ff6-4d0f9dc1c1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87c8ee4-d1cb-493a-b1c2-7de609d097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af3ca-b65f-45d6-a60f-8f38b68686af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8d0718e7-13ff-4bbb-9e58-08c9c324fd63}" ma:internalName="TaxCatchAll" ma:showField="CatchAllData" ma:web="cd7af3ca-b65f-45d6-a60f-8f38b68686a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8CE7F24-F9AE-4B22-9F73-34C514DB2AF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0C7B492-F266-403A-98C2-0B58CB3E9825}">
  <ds:schemaRefs>
    <ds:schemaRef ds:uri="http://schemas.microsoft.com/office/2006/metadata/properties"/>
    <ds:schemaRef ds:uri="http://schemas.microsoft.com/office/infopath/2007/PartnerControls"/>
    <ds:schemaRef ds:uri="97148cc2-a657-48f2-8ff6-4d0f9dc1c1c3"/>
    <ds:schemaRef ds:uri="http://schemas.microsoft.com/sharepoint/v3"/>
    <ds:schemaRef ds:uri="cd7af3ca-b65f-45d6-a60f-8f38b68686af"/>
  </ds:schemaRefs>
</ds:datastoreItem>
</file>

<file path=customXml/itemProps3.xml><?xml version="1.0" encoding="utf-8"?>
<ds:datastoreItem xmlns:ds="http://schemas.openxmlformats.org/officeDocument/2006/customXml" ds:itemID="{EC63B0B1-EE32-40DB-9C1C-50CA8F4361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7148cc2-a657-48f2-8ff6-4d0f9dc1c1c3"/>
    <ds:schemaRef ds:uri="cd7af3ca-b65f-45d6-a60f-8f38b68686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50</TotalTime>
  <Words>961</Words>
  <Application>Microsoft Office PowerPoint</Application>
  <PresentationFormat>Widescreen</PresentationFormat>
  <Paragraphs>145</Paragraphs>
  <Slides>21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Steven Bowen</cp:lastModifiedBy>
  <cp:revision>31</cp:revision>
  <cp:lastPrinted>2025-01-14T15:17:11Z</cp:lastPrinted>
  <dcterms:created xsi:type="dcterms:W3CDTF">2020-11-03T12:53:45Z</dcterms:created>
  <dcterms:modified xsi:type="dcterms:W3CDTF">2026-06-22T10:14:43Z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0x0101001A2D2F34D79638409876F1DC25118CF4</vt:lpwstr>
  </property>
  <property fmtid="{D5CDD505-2E9C-101B-9397-08002B2CF9AE}" pid="3" name="MediaServiceImageTags">
    <vt:lpwstr/>
  </property>
</Properties>
</file>