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25"/>
  </p:notesMasterIdLst>
  <p:sldIdLst>
    <p:sldId id="256" r:id="rId5"/>
    <p:sldId id="270" r:id="rId6"/>
    <p:sldId id="284" r:id="rId7"/>
    <p:sldId id="262" r:id="rId8"/>
    <p:sldId id="266" r:id="rId9"/>
    <p:sldId id="265" r:id="rId10"/>
    <p:sldId id="298" r:id="rId11"/>
    <p:sldId id="299" r:id="rId12"/>
    <p:sldId id="310" r:id="rId13"/>
    <p:sldId id="300" r:id="rId14"/>
    <p:sldId id="302" r:id="rId15"/>
    <p:sldId id="301" r:id="rId16"/>
    <p:sldId id="307" r:id="rId17"/>
    <p:sldId id="308" r:id="rId18"/>
    <p:sldId id="311" r:id="rId19"/>
    <p:sldId id="309" r:id="rId20"/>
    <p:sldId id="303" r:id="rId21"/>
    <p:sldId id="304" r:id="rId22"/>
    <p:sldId id="305" r:id="rId23"/>
    <p:sldId id="27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5559"/>
    <a:srgbClr val="F0EC73"/>
    <a:srgbClr val="F5AEBF"/>
    <a:srgbClr val="2A7DE1"/>
    <a:srgbClr val="EA6752"/>
    <a:srgbClr val="96D4E9"/>
    <a:srgbClr val="A2CC84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C397F1-413E-823C-F6AA-61E633E4ECCE}" v="2" dt="2026-06-24T16:58:48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0249BD8C-9657-D355-83FB-438D50721EF3}"/>
    <pc:docChg chg="addSld modSld">
      <pc:chgData name="Rahela Begum" userId="S::112248@newdur.ac.uk::39cd3f91-8369-40d8-ae44-3a833e1ba417" providerId="AD" clId="Web-{0249BD8C-9657-D355-83FB-438D50721EF3}" dt="2026-06-22T08:23:58.666" v="25"/>
      <pc:docMkLst>
        <pc:docMk/>
      </pc:docMkLst>
      <pc:sldChg chg="addSp delSp modSp">
        <pc:chgData name="Rahela Begum" userId="S::112248@newdur.ac.uk::39cd3f91-8369-40d8-ae44-3a833e1ba417" providerId="AD" clId="Web-{0249BD8C-9657-D355-83FB-438D50721EF3}" dt="2026-06-22T08:22:05.053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0249BD8C-9657-D355-83FB-438D50721EF3}" dt="2026-06-22T08:22:05.053" v="1"/>
          <ac:picMkLst>
            <pc:docMk/>
            <pc:sldMk cId="497064211" sldId="298"/>
            <ac:picMk id="2" creationId="{44D33D21-26AE-3B2E-2D4E-AB2036D83478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2:12.131" v="3"/>
        <pc:sldMkLst>
          <pc:docMk/>
          <pc:sldMk cId="2988147542" sldId="299"/>
        </pc:sldMkLst>
        <pc:picChg chg="add mod">
          <ac:chgData name="Rahela Begum" userId="S::112248@newdur.ac.uk::39cd3f91-8369-40d8-ae44-3a833e1ba417" providerId="AD" clId="Web-{0249BD8C-9657-D355-83FB-438D50721EF3}" dt="2026-06-22T08:22:12.131" v="3"/>
          <ac:picMkLst>
            <pc:docMk/>
            <pc:sldMk cId="2988147542" sldId="299"/>
            <ac:picMk id="2" creationId="{561EC43B-C195-2C0D-6A27-A38981CC9D48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2:33.975" v="7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0249BD8C-9657-D355-83FB-438D50721EF3}" dt="2026-06-22T08:22:33.975" v="7"/>
          <ac:picMkLst>
            <pc:docMk/>
            <pc:sldMk cId="4024647996" sldId="300"/>
            <ac:picMk id="2" creationId="{66D6C62C-FD9C-5458-E749-FD169B8466F3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2:54.585" v="11"/>
        <pc:sldMkLst>
          <pc:docMk/>
          <pc:sldMk cId="3098855664" sldId="301"/>
        </pc:sldMkLst>
        <pc:picChg chg="add mod">
          <ac:chgData name="Rahela Begum" userId="S::112248@newdur.ac.uk::39cd3f91-8369-40d8-ae44-3a833e1ba417" providerId="AD" clId="Web-{0249BD8C-9657-D355-83FB-438D50721EF3}" dt="2026-06-22T08:22:54.585" v="11"/>
          <ac:picMkLst>
            <pc:docMk/>
            <pc:sldMk cId="3098855664" sldId="301"/>
            <ac:picMk id="2" creationId="{DE4214C2-52F0-9206-C469-8215FD3B5FB5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2:47.241" v="9"/>
        <pc:sldMkLst>
          <pc:docMk/>
          <pc:sldMk cId="2195922991" sldId="302"/>
        </pc:sldMkLst>
        <pc:picChg chg="add mod">
          <ac:chgData name="Rahela Begum" userId="S::112248@newdur.ac.uk::39cd3f91-8369-40d8-ae44-3a833e1ba417" providerId="AD" clId="Web-{0249BD8C-9657-D355-83FB-438D50721EF3}" dt="2026-06-22T08:22:47.241" v="9"/>
          <ac:picMkLst>
            <pc:docMk/>
            <pc:sldMk cId="2195922991" sldId="302"/>
            <ac:picMk id="2" creationId="{069DD86B-CF89-0C7D-D120-EE1A70F56824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3:41.259" v="21"/>
        <pc:sldMkLst>
          <pc:docMk/>
          <pc:sldMk cId="1775914536" sldId="303"/>
        </pc:sldMkLst>
        <pc:picChg chg="add mod">
          <ac:chgData name="Rahela Begum" userId="S::112248@newdur.ac.uk::39cd3f91-8369-40d8-ae44-3a833e1ba417" providerId="AD" clId="Web-{0249BD8C-9657-D355-83FB-438D50721EF3}" dt="2026-06-22T08:23:41.259" v="21"/>
          <ac:picMkLst>
            <pc:docMk/>
            <pc:sldMk cId="1775914536" sldId="303"/>
            <ac:picMk id="2" creationId="{3F87A90E-2276-05DB-466C-FCF2B7E2FF3E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3:49.025" v="23"/>
        <pc:sldMkLst>
          <pc:docMk/>
          <pc:sldMk cId="3823759210" sldId="304"/>
        </pc:sldMkLst>
      </pc:sldChg>
      <pc:sldChg chg="addSp delSp modSp">
        <pc:chgData name="Rahela Begum" userId="S::112248@newdur.ac.uk::39cd3f91-8369-40d8-ae44-3a833e1ba417" providerId="AD" clId="Web-{0249BD8C-9657-D355-83FB-438D50721EF3}" dt="2026-06-22T08:23:58.666" v="25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0249BD8C-9657-D355-83FB-438D50721EF3}" dt="2026-06-22T08:23:58.666" v="25"/>
          <ac:picMkLst>
            <pc:docMk/>
            <pc:sldMk cId="1446783845" sldId="305"/>
            <ac:picMk id="2" creationId="{6BC08A2F-F221-41FE-6FCA-819F31C1C702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3:02.570" v="13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0249BD8C-9657-D355-83FB-438D50721EF3}" dt="2026-06-22T08:23:02.570" v="13"/>
          <ac:picMkLst>
            <pc:docMk/>
            <pc:sldMk cId="1480522159" sldId="307"/>
            <ac:picMk id="2" creationId="{AAB2AE34-4EFA-F8A8-51DC-360503434306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3:15.774" v="16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0249BD8C-9657-D355-83FB-438D50721EF3}" dt="2026-06-22T08:23:15.774" v="16"/>
          <ac:picMkLst>
            <pc:docMk/>
            <pc:sldMk cId="4183088990" sldId="308"/>
            <ac:picMk id="2" creationId="{5C35BDEB-8634-26CE-9D2D-4D54BD92DA8A}"/>
          </ac:picMkLst>
        </pc:picChg>
      </pc:sldChg>
      <pc:sldChg chg="addSp delSp modSp">
        <pc:chgData name="Rahela Begum" userId="S::112248@newdur.ac.uk::39cd3f91-8369-40d8-ae44-3a833e1ba417" providerId="AD" clId="Web-{0249BD8C-9657-D355-83FB-438D50721EF3}" dt="2026-06-22T08:23:33.993" v="19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0249BD8C-9657-D355-83FB-438D50721EF3}" dt="2026-06-22T08:23:33.993" v="19"/>
          <ac:picMkLst>
            <pc:docMk/>
            <pc:sldMk cId="373194138" sldId="309"/>
            <ac:picMk id="2" creationId="{3494863F-C756-2F7E-ACC7-6AA5C1F1E74E}"/>
          </ac:picMkLst>
        </pc:picChg>
      </pc:sldChg>
      <pc:sldChg chg="addSp modSp new">
        <pc:chgData name="Rahela Begum" userId="S::112248@newdur.ac.uk::39cd3f91-8369-40d8-ae44-3a833e1ba417" providerId="AD" clId="Web-{0249BD8C-9657-D355-83FB-438D50721EF3}" dt="2026-06-22T08:22:23.116" v="5"/>
        <pc:sldMkLst>
          <pc:docMk/>
          <pc:sldMk cId="3718425597" sldId="310"/>
        </pc:sldMkLst>
        <pc:picChg chg="add mod">
          <ac:chgData name="Rahela Begum" userId="S::112248@newdur.ac.uk::39cd3f91-8369-40d8-ae44-3a833e1ba417" providerId="AD" clId="Web-{0249BD8C-9657-D355-83FB-438D50721EF3}" dt="2026-06-22T08:22:23.116" v="5"/>
          <ac:picMkLst>
            <pc:docMk/>
            <pc:sldMk cId="3718425597" sldId="310"/>
            <ac:picMk id="2" creationId="{D4F139AF-92FE-01F5-AE02-0FE81D7D5433}"/>
          </ac:picMkLst>
        </pc:picChg>
      </pc:sldChg>
      <pc:sldChg chg="addSp modSp new">
        <pc:chgData name="Rahela Begum" userId="S::112248@newdur.ac.uk::39cd3f91-8369-40d8-ae44-3a833e1ba417" providerId="AD" clId="Web-{0249BD8C-9657-D355-83FB-438D50721EF3}" dt="2026-06-22T08:23:25.290" v="17"/>
        <pc:sldMkLst>
          <pc:docMk/>
          <pc:sldMk cId="3497161817" sldId="311"/>
        </pc:sldMkLst>
        <pc:picChg chg="add mod">
          <ac:chgData name="Rahela Begum" userId="S::112248@newdur.ac.uk::39cd3f91-8369-40d8-ae44-3a833e1ba417" providerId="AD" clId="Web-{0249BD8C-9657-D355-83FB-438D50721EF3}" dt="2026-06-22T08:23:25.290" v="17"/>
          <ac:picMkLst>
            <pc:docMk/>
            <pc:sldMk cId="3497161817" sldId="311"/>
            <ac:picMk id="2" creationId="{D679E4F5-8870-C9CC-3D76-8026868CA1BD}"/>
          </ac:picMkLst>
        </pc:picChg>
      </pc:sldChg>
    </pc:docChg>
  </pc:docChgLst>
  <pc:docChgLst>
    <pc:chgData name="Glen Winter" userId="S::109958@newdur.ac.uk::263bdc90-d304-47dd-a481-fb61f36a04cd" providerId="AD" clId="Web-{BDC397F1-413E-823C-F6AA-61E633E4ECCE}"/>
    <pc:docChg chg="modSld">
      <pc:chgData name="Glen Winter" userId="S::109958@newdur.ac.uk::263bdc90-d304-47dd-a481-fb61f36a04cd" providerId="AD" clId="Web-{BDC397F1-413E-823C-F6AA-61E633E4ECCE}" dt="2026-06-24T16:58:48.717" v="1" actId="1076"/>
      <pc:docMkLst>
        <pc:docMk/>
      </pc:docMkLst>
      <pc:sldChg chg="modSp">
        <pc:chgData name="Glen Winter" userId="S::109958@newdur.ac.uk::263bdc90-d304-47dd-a481-fb61f36a04cd" providerId="AD" clId="Web-{BDC397F1-413E-823C-F6AA-61E633E4ECCE}" dt="2026-06-24T16:58:48.717" v="1" actId="1076"/>
        <pc:sldMkLst>
          <pc:docMk/>
          <pc:sldMk cId="3456699146" sldId="256"/>
        </pc:sldMkLst>
        <pc:picChg chg="mod">
          <ac:chgData name="Glen Winter" userId="S::109958@newdur.ac.uk::263bdc90-d304-47dd-a481-fb61f36a04cd" providerId="AD" clId="Web-{BDC397F1-413E-823C-F6AA-61E633E4ECCE}" dt="2026-06-24T16:58:48.717" v="1" actId="1076"/>
          <ac:picMkLst>
            <pc:docMk/>
            <pc:sldMk cId="3456699146" sldId="256"/>
            <ac:picMk id="5" creationId="{2A9147AD-69D2-5940-912D-DCA15A9C1E22}"/>
          </ac:picMkLst>
        </pc:picChg>
      </pc:sldChg>
    </pc:docChg>
  </pc:docChgLst>
  <pc:docChgLst>
    <pc:chgData name="Rahela Begum" userId="S::112248@newdur.ac.uk::39cd3f91-8369-40d8-ae44-3a833e1ba417" providerId="AD" clId="Web-{C8DFE12C-06F3-9645-4B0F-EDB85F20AB92}"/>
    <pc:docChg chg="modSld">
      <pc:chgData name="Rahela Begum" userId="S::112248@newdur.ac.uk::39cd3f91-8369-40d8-ae44-3a833e1ba417" providerId="AD" clId="Web-{C8DFE12C-06F3-9645-4B0F-EDB85F20AB92}" dt="2026-06-22T10:14:21.262" v="1"/>
      <pc:docMkLst>
        <pc:docMk/>
      </pc:docMkLst>
      <pc:sldChg chg="addSp delSp modSp">
        <pc:chgData name="Rahela Begum" userId="S::112248@newdur.ac.uk::39cd3f91-8369-40d8-ae44-3a833e1ba417" providerId="AD" clId="Web-{C8DFE12C-06F3-9645-4B0F-EDB85F20AB92}" dt="2026-06-22T10:14:21.262" v="1"/>
        <pc:sldMkLst>
          <pc:docMk/>
          <pc:sldMk cId="3823759210" sldId="304"/>
        </pc:sldMkLst>
        <pc:picChg chg="add mod">
          <ac:chgData name="Rahela Begum" userId="S::112248@newdur.ac.uk::39cd3f91-8369-40d8-ae44-3a833e1ba417" providerId="AD" clId="Web-{C8DFE12C-06F3-9645-4B0F-EDB85F20AB92}" dt="2026-06-22T10:14:21.262" v="1"/>
          <ac:picMkLst>
            <pc:docMk/>
            <pc:sldMk cId="3823759210" sldId="304"/>
            <ac:picMk id="3" creationId="{7A2CAC53-395E-9916-3A9E-954B81FA72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75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65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17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8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205120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raig.carlin@newdur.ac.uk" TargetMode="External"/><Relationship Id="rId2" Type="http://schemas.openxmlformats.org/officeDocument/2006/relationships/hyperlink" Target="mailto:Freeborn.oyibo@newdur.ac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avid.watson@newdur.ac.u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4320" y="-438912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Electrical Installation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66D6C62C-FD9C-5458-E749-FD169B846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069DD86B-CF89-0C7D-D120-EE1A70F56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DE4214C2-52F0-9206-C469-8215FD3B5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55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B2AE34-4EFA-F8A8-51DC-360503434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5C35BDEB-8634-26CE-9D2D-4D54BD92D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D679E4F5-8870-C9CC-3D76-8026868CA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61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3494863F-C756-2F7E-ACC7-6AA5C1F1E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3F87A90E-2276-05DB-466C-FCF2B7E2F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4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2CAC53-395E-9916-3A9E-954B81FA7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59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6BC08A2F-F221-41FE-6FCA-819F31C1C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80090" y="1972870"/>
            <a:ext cx="628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6A6E4D-2D7A-405E-A71F-135C65572FB3}"/>
              </a:ext>
            </a:extLst>
          </p:cNvPr>
          <p:cNvSpPr txBox="1"/>
          <p:nvPr/>
        </p:nvSpPr>
        <p:spPr>
          <a:xfrm>
            <a:off x="2930442" y="279379"/>
            <a:ext cx="633111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Course Team</a:t>
            </a:r>
            <a:r>
              <a:rPr lang="en-US" sz="5400" b="1" i="1">
                <a:solidFill>
                  <a:schemeClr val="bg1"/>
                </a:solidFill>
                <a:latin typeface="Poppins"/>
                <a:cs typeface="Poppins" pitchFamily="2" charset="77"/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1BCFD5-FB55-4C81-B026-24A296CF833B}"/>
              </a:ext>
            </a:extLst>
          </p:cNvPr>
          <p:cNvSpPr txBox="1"/>
          <p:nvPr/>
        </p:nvSpPr>
        <p:spPr>
          <a:xfrm>
            <a:off x="4191512" y="1251034"/>
            <a:ext cx="3808976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400" b="1" u="sng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Alan Evans</a:t>
            </a:r>
          </a:p>
          <a:p>
            <a:pPr algn="ctr"/>
            <a:r>
              <a:rPr lang="en-GB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Curriculum Manager</a:t>
            </a:r>
          </a:p>
        </p:txBody>
      </p:sp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172994BB-3805-423E-8814-F1ACD6D071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4990" y="2228120"/>
            <a:ext cx="5050904" cy="40626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Freeborn Oyibo</a:t>
            </a:r>
            <a:endParaRPr lang="en-GB" sz="20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Level 1 Programme Leader</a:t>
            </a:r>
            <a:endParaRPr lang="en-US" sz="20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  <a:hlinkClick r:id="rId2"/>
              </a:rPr>
              <a:t>Freeborn.oyibo@newdur.ac.uk</a:t>
            </a:r>
            <a:endParaRPr lang="en-GB" sz="20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0" indent="0" algn="ctr">
              <a:buNone/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Glen Winter</a:t>
            </a: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Level 2 Programme Leader</a:t>
            </a: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ea typeface="Calibri"/>
                <a:cs typeface="Calibri"/>
              </a:rPr>
              <a:t>Glen.Winter@newdur.ac.uk</a:t>
            </a:r>
          </a:p>
          <a:p>
            <a:pPr marL="0" indent="0" algn="ctr">
              <a:buNone/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Terry Taylor</a:t>
            </a: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Level 3 Programme Leader</a:t>
            </a:r>
            <a:endParaRPr lang="en-GB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Terry.taylor@newdur.ac.uk </a:t>
            </a:r>
          </a:p>
          <a:p>
            <a:pPr marL="0" indent="0" algn="ctr">
              <a:buNone/>
            </a:pPr>
            <a:endParaRPr lang="en-GB" sz="2000"/>
          </a:p>
          <a:p>
            <a:pPr marL="0" indent="0" algn="ctr">
              <a:buNone/>
            </a:pPr>
            <a:endParaRPr lang="en-GB" sz="2000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F7C391-B852-4433-A624-80546278A8BD}"/>
              </a:ext>
            </a:extLst>
          </p:cNvPr>
          <p:cNvSpPr txBox="1"/>
          <p:nvPr/>
        </p:nvSpPr>
        <p:spPr>
          <a:xfrm>
            <a:off x="6477365" y="2228120"/>
            <a:ext cx="5309645" cy="34317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Robert Grant</a:t>
            </a: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Lecturer in Electrical Installation</a:t>
            </a: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Robert.Grant@newdur.ac.uk</a:t>
            </a:r>
            <a:endParaRPr lang="en-GB" sz="20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ctr"/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Craig Carlin</a:t>
            </a: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Apps Programme Leader</a:t>
            </a:r>
          </a:p>
          <a:p>
            <a:pPr algn="ctr"/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Craig.carlin@newdur.ac.uk</a:t>
            </a:r>
            <a:endParaRPr lang="en-GB" sz="2000">
              <a:solidFill>
                <a:schemeClr val="bg1"/>
              </a:solidFill>
              <a:latin typeface="Source Sans Pro"/>
              <a:ea typeface="Source Sans Pro"/>
              <a:hlinkClick r:id="rId3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u="sng">
                <a:solidFill>
                  <a:schemeClr val="bg1"/>
                </a:solidFill>
                <a:latin typeface="Source Sans Pro"/>
                <a:ea typeface="Source Sans Pro"/>
              </a:rPr>
              <a:t>Dave Watson</a:t>
            </a:r>
            <a:endParaRPr lang="en-US" sz="20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</a:rPr>
              <a:t>Apps Programme Leader</a:t>
            </a:r>
            <a:endParaRPr lang="en-US" sz="2000">
              <a:solidFill>
                <a:schemeClr val="bg1"/>
              </a:solidFill>
              <a:latin typeface="Source Sans Pro"/>
              <a:ea typeface="Source Sans Pro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>
                <a:solidFill>
                  <a:schemeClr val="bg1"/>
                </a:solidFill>
                <a:latin typeface="Source Sans Pro"/>
                <a:ea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David.watson@newdur.ac.uk</a:t>
            </a:r>
            <a:endParaRPr lang="en-GB" sz="2000">
              <a:solidFill>
                <a:schemeClr val="bg1"/>
              </a:solidFill>
              <a:latin typeface="Source Sans Pro"/>
              <a:ea typeface="Source Sans Pro"/>
              <a:cs typeface="Calibri"/>
            </a:endParaRPr>
          </a:p>
          <a:p>
            <a:pPr algn="ctr"/>
            <a:endParaRPr lang="en-GB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34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>
                <a:latin typeface="Poppins SemiBold" pitchFamily="2" charset="77"/>
                <a:cs typeface="Poppins SemiBold" pitchFamily="2" charset="77"/>
              </a:rPr>
              <a:t>Course Expectations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866919" y="4259887"/>
            <a:ext cx="3401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Looking for 100% attendance and ready to learn for lesson starts.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If your going to be off/late, need to notify your tutor via email or Teams..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109" y="3306769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4404135" y="4257430"/>
            <a:ext cx="3485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Theory lessons, you are going to need ring binder, A4 note pad, dividers, scientific calculator, pens, pencils, rulers.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Practical, you will safety shoes, work trousers, and long sleeve top, all can be purchased from college if you need.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081" y="3286012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8063260" y="4260794"/>
            <a:ext cx="3495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You need to show willingness to learn.  This will be challenging at times, when learning new skills, so willingness and resilience is key.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9891" y="3286012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866919" y="3837014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Attendance/Punctuality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4486015" y="3821625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Prepared to Learn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CC5062-221A-7B8F-950E-462718EA5FA5}"/>
              </a:ext>
            </a:extLst>
          </p:cNvPr>
          <p:cNvSpPr txBox="1"/>
          <p:nvPr/>
        </p:nvSpPr>
        <p:spPr>
          <a:xfrm>
            <a:off x="8159891" y="3866856"/>
            <a:ext cx="3401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Willingness to Learn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Developing </a:t>
            </a:r>
            <a:r>
              <a:rPr lang="en-US" sz="4000" b="1" i="1" err="1">
                <a:solidFill>
                  <a:srgbClr val="F5AEBF"/>
                </a:solidFill>
                <a:latin typeface="Poppins"/>
                <a:cs typeface="Poppins"/>
              </a:rPr>
              <a:t>Maths</a:t>
            </a:r>
            <a:r>
              <a:rPr lang="en-US" sz="4000" b="1" i="1">
                <a:solidFill>
                  <a:srgbClr val="F5AEBF"/>
                </a:solidFill>
                <a:latin typeface="Poppins"/>
                <a:cs typeface="Poppins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Grade 4 @GCSE – Meets government guidelines for conditions of funding. </a:t>
            </a:r>
          </a:p>
          <a:p>
            <a:endParaRPr lang="en-US" sz="2400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You will improve your Math's and English while studying @NCD as both subjects are embedded throughout all courses we offer.</a:t>
            </a:r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Learn how to work safely in a Construction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44D33D21-26AE-3B2E-2D4E-AB2036D83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561EC43B-C195-2C0D-6A27-A38981CC9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14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D4F139AF-92FE-01F5-AE02-0FE81D7D5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2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1B997E-6D73-4268-9707-BAA154308E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045252-7FA8-4252-A108-3595DAD16862}">
  <ds:schemaRefs>
    <ds:schemaRef ds:uri="97148cc2-a657-48f2-8ff6-4d0f9dc1c1c3"/>
    <ds:schemaRef ds:uri="cd7af3ca-b65f-45d6-a60f-8f38b68686af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CB728D1-CD81-44B5-8661-72B6A48010AC}">
  <ds:schemaRefs>
    <ds:schemaRef ds:uri="97148cc2-a657-48f2-8ff6-4d0f9dc1c1c3"/>
    <ds:schemaRef ds:uri="cd7af3ca-b65f-45d6-a60f-8f38b68686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20</Slides>
  <Notes>15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revision>1</cp:revision>
  <dcterms:created xsi:type="dcterms:W3CDTF">2020-11-03T12:53:45Z</dcterms:created>
  <dcterms:modified xsi:type="dcterms:W3CDTF">2026-06-24T16:59:31Z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