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25"/>
  </p:notesMasterIdLst>
  <p:sldIdLst>
    <p:sldId id="256" r:id="rId5"/>
    <p:sldId id="270" r:id="rId6"/>
    <p:sldId id="284" r:id="rId7"/>
    <p:sldId id="262" r:id="rId8"/>
    <p:sldId id="266" r:id="rId9"/>
    <p:sldId id="265" r:id="rId10"/>
    <p:sldId id="298" r:id="rId11"/>
    <p:sldId id="299" r:id="rId12"/>
    <p:sldId id="310" r:id="rId13"/>
    <p:sldId id="300" r:id="rId14"/>
    <p:sldId id="302" r:id="rId15"/>
    <p:sldId id="301" r:id="rId16"/>
    <p:sldId id="307" r:id="rId17"/>
    <p:sldId id="308" r:id="rId18"/>
    <p:sldId id="311" r:id="rId19"/>
    <p:sldId id="309" r:id="rId20"/>
    <p:sldId id="303" r:id="rId21"/>
    <p:sldId id="304" r:id="rId22"/>
    <p:sldId id="305" r:id="rId23"/>
    <p:sldId id="274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5559"/>
    <a:srgbClr val="F0EC73"/>
    <a:srgbClr val="F5AEBF"/>
    <a:srgbClr val="2A7DE1"/>
    <a:srgbClr val="EA6752"/>
    <a:srgbClr val="96D4E9"/>
    <a:srgbClr val="A2CC84"/>
    <a:srgbClr val="4D4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DC397F1-413E-823C-F6AA-61E633E4ECCE}" v="2" dt="2026-06-24T16:58:48.71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hela Begum" userId="S::112248@newdur.ac.uk::39cd3f91-8369-40d8-ae44-3a833e1ba417" providerId="AD" clId="Web-{0249BD8C-9657-D355-83FB-438D50721EF3}"/>
    <pc:docChg chg="addSld modSld">
      <pc:chgData name="Rahela Begum" userId="S::112248@newdur.ac.uk::39cd3f91-8369-40d8-ae44-3a833e1ba417" providerId="AD" clId="Web-{0249BD8C-9657-D355-83FB-438D50721EF3}" dt="2026-06-22T08:23:58.666" v="25"/>
      <pc:docMkLst>
        <pc:docMk/>
      </pc:docMkLst>
      <pc:sldChg chg="addSp delSp modSp">
        <pc:chgData name="Rahela Begum" userId="S::112248@newdur.ac.uk::39cd3f91-8369-40d8-ae44-3a833e1ba417" providerId="AD" clId="Web-{0249BD8C-9657-D355-83FB-438D50721EF3}" dt="2026-06-22T08:22:05.053" v="1"/>
        <pc:sldMkLst>
          <pc:docMk/>
          <pc:sldMk cId="497064211" sldId="298"/>
        </pc:sldMkLst>
        <pc:picChg chg="add mod">
          <ac:chgData name="Rahela Begum" userId="S::112248@newdur.ac.uk::39cd3f91-8369-40d8-ae44-3a833e1ba417" providerId="AD" clId="Web-{0249BD8C-9657-D355-83FB-438D50721EF3}" dt="2026-06-22T08:22:05.053" v="1"/>
          <ac:picMkLst>
            <pc:docMk/>
            <pc:sldMk cId="497064211" sldId="298"/>
            <ac:picMk id="2" creationId="{44D33D21-26AE-3B2E-2D4E-AB2036D83478}"/>
          </ac:picMkLst>
        </pc:picChg>
      </pc:sldChg>
      <pc:sldChg chg="addSp delSp modSp">
        <pc:chgData name="Rahela Begum" userId="S::112248@newdur.ac.uk::39cd3f91-8369-40d8-ae44-3a833e1ba417" providerId="AD" clId="Web-{0249BD8C-9657-D355-83FB-438D50721EF3}" dt="2026-06-22T08:22:12.131" v="3"/>
        <pc:sldMkLst>
          <pc:docMk/>
          <pc:sldMk cId="2988147542" sldId="299"/>
        </pc:sldMkLst>
        <pc:picChg chg="add mod">
          <ac:chgData name="Rahela Begum" userId="S::112248@newdur.ac.uk::39cd3f91-8369-40d8-ae44-3a833e1ba417" providerId="AD" clId="Web-{0249BD8C-9657-D355-83FB-438D50721EF3}" dt="2026-06-22T08:22:12.131" v="3"/>
          <ac:picMkLst>
            <pc:docMk/>
            <pc:sldMk cId="2988147542" sldId="299"/>
            <ac:picMk id="2" creationId="{561EC43B-C195-2C0D-6A27-A38981CC9D48}"/>
          </ac:picMkLst>
        </pc:picChg>
      </pc:sldChg>
      <pc:sldChg chg="addSp delSp modSp">
        <pc:chgData name="Rahela Begum" userId="S::112248@newdur.ac.uk::39cd3f91-8369-40d8-ae44-3a833e1ba417" providerId="AD" clId="Web-{0249BD8C-9657-D355-83FB-438D50721EF3}" dt="2026-06-22T08:22:33.975" v="7"/>
        <pc:sldMkLst>
          <pc:docMk/>
          <pc:sldMk cId="4024647996" sldId="300"/>
        </pc:sldMkLst>
        <pc:picChg chg="add mod">
          <ac:chgData name="Rahela Begum" userId="S::112248@newdur.ac.uk::39cd3f91-8369-40d8-ae44-3a833e1ba417" providerId="AD" clId="Web-{0249BD8C-9657-D355-83FB-438D50721EF3}" dt="2026-06-22T08:22:33.975" v="7"/>
          <ac:picMkLst>
            <pc:docMk/>
            <pc:sldMk cId="4024647996" sldId="300"/>
            <ac:picMk id="2" creationId="{66D6C62C-FD9C-5458-E749-FD169B8466F3}"/>
          </ac:picMkLst>
        </pc:picChg>
      </pc:sldChg>
      <pc:sldChg chg="addSp delSp modSp">
        <pc:chgData name="Rahela Begum" userId="S::112248@newdur.ac.uk::39cd3f91-8369-40d8-ae44-3a833e1ba417" providerId="AD" clId="Web-{0249BD8C-9657-D355-83FB-438D50721EF3}" dt="2026-06-22T08:22:54.585" v="11"/>
        <pc:sldMkLst>
          <pc:docMk/>
          <pc:sldMk cId="3098855664" sldId="301"/>
        </pc:sldMkLst>
        <pc:picChg chg="add mod">
          <ac:chgData name="Rahela Begum" userId="S::112248@newdur.ac.uk::39cd3f91-8369-40d8-ae44-3a833e1ba417" providerId="AD" clId="Web-{0249BD8C-9657-D355-83FB-438D50721EF3}" dt="2026-06-22T08:22:54.585" v="11"/>
          <ac:picMkLst>
            <pc:docMk/>
            <pc:sldMk cId="3098855664" sldId="301"/>
            <ac:picMk id="2" creationId="{DE4214C2-52F0-9206-C469-8215FD3B5FB5}"/>
          </ac:picMkLst>
        </pc:picChg>
      </pc:sldChg>
      <pc:sldChg chg="addSp delSp modSp">
        <pc:chgData name="Rahela Begum" userId="S::112248@newdur.ac.uk::39cd3f91-8369-40d8-ae44-3a833e1ba417" providerId="AD" clId="Web-{0249BD8C-9657-D355-83FB-438D50721EF3}" dt="2026-06-22T08:22:47.241" v="9"/>
        <pc:sldMkLst>
          <pc:docMk/>
          <pc:sldMk cId="2195922991" sldId="302"/>
        </pc:sldMkLst>
        <pc:picChg chg="add mod">
          <ac:chgData name="Rahela Begum" userId="S::112248@newdur.ac.uk::39cd3f91-8369-40d8-ae44-3a833e1ba417" providerId="AD" clId="Web-{0249BD8C-9657-D355-83FB-438D50721EF3}" dt="2026-06-22T08:22:47.241" v="9"/>
          <ac:picMkLst>
            <pc:docMk/>
            <pc:sldMk cId="2195922991" sldId="302"/>
            <ac:picMk id="2" creationId="{069DD86B-CF89-0C7D-D120-EE1A70F56824}"/>
          </ac:picMkLst>
        </pc:picChg>
      </pc:sldChg>
      <pc:sldChg chg="addSp delSp modSp">
        <pc:chgData name="Rahela Begum" userId="S::112248@newdur.ac.uk::39cd3f91-8369-40d8-ae44-3a833e1ba417" providerId="AD" clId="Web-{0249BD8C-9657-D355-83FB-438D50721EF3}" dt="2026-06-22T08:23:41.259" v="21"/>
        <pc:sldMkLst>
          <pc:docMk/>
          <pc:sldMk cId="1775914536" sldId="303"/>
        </pc:sldMkLst>
        <pc:picChg chg="add mod">
          <ac:chgData name="Rahela Begum" userId="S::112248@newdur.ac.uk::39cd3f91-8369-40d8-ae44-3a833e1ba417" providerId="AD" clId="Web-{0249BD8C-9657-D355-83FB-438D50721EF3}" dt="2026-06-22T08:23:41.259" v="21"/>
          <ac:picMkLst>
            <pc:docMk/>
            <pc:sldMk cId="1775914536" sldId="303"/>
            <ac:picMk id="2" creationId="{3F87A90E-2276-05DB-466C-FCF2B7E2FF3E}"/>
          </ac:picMkLst>
        </pc:picChg>
      </pc:sldChg>
      <pc:sldChg chg="addSp delSp modSp">
        <pc:chgData name="Rahela Begum" userId="S::112248@newdur.ac.uk::39cd3f91-8369-40d8-ae44-3a833e1ba417" providerId="AD" clId="Web-{0249BD8C-9657-D355-83FB-438D50721EF3}" dt="2026-06-22T08:23:49.025" v="23"/>
        <pc:sldMkLst>
          <pc:docMk/>
          <pc:sldMk cId="3823759210" sldId="304"/>
        </pc:sldMkLst>
      </pc:sldChg>
      <pc:sldChg chg="addSp delSp modSp">
        <pc:chgData name="Rahela Begum" userId="S::112248@newdur.ac.uk::39cd3f91-8369-40d8-ae44-3a833e1ba417" providerId="AD" clId="Web-{0249BD8C-9657-D355-83FB-438D50721EF3}" dt="2026-06-22T08:23:58.666" v="25"/>
        <pc:sldMkLst>
          <pc:docMk/>
          <pc:sldMk cId="1446783845" sldId="305"/>
        </pc:sldMkLst>
        <pc:picChg chg="add mod">
          <ac:chgData name="Rahela Begum" userId="S::112248@newdur.ac.uk::39cd3f91-8369-40d8-ae44-3a833e1ba417" providerId="AD" clId="Web-{0249BD8C-9657-D355-83FB-438D50721EF3}" dt="2026-06-22T08:23:58.666" v="25"/>
          <ac:picMkLst>
            <pc:docMk/>
            <pc:sldMk cId="1446783845" sldId="305"/>
            <ac:picMk id="2" creationId="{6BC08A2F-F221-41FE-6FCA-819F31C1C702}"/>
          </ac:picMkLst>
        </pc:picChg>
      </pc:sldChg>
      <pc:sldChg chg="addSp delSp modSp">
        <pc:chgData name="Rahela Begum" userId="S::112248@newdur.ac.uk::39cd3f91-8369-40d8-ae44-3a833e1ba417" providerId="AD" clId="Web-{0249BD8C-9657-D355-83FB-438D50721EF3}" dt="2026-06-22T08:23:02.570" v="13"/>
        <pc:sldMkLst>
          <pc:docMk/>
          <pc:sldMk cId="1480522159" sldId="307"/>
        </pc:sldMkLst>
        <pc:picChg chg="add mod">
          <ac:chgData name="Rahela Begum" userId="S::112248@newdur.ac.uk::39cd3f91-8369-40d8-ae44-3a833e1ba417" providerId="AD" clId="Web-{0249BD8C-9657-D355-83FB-438D50721EF3}" dt="2026-06-22T08:23:02.570" v="13"/>
          <ac:picMkLst>
            <pc:docMk/>
            <pc:sldMk cId="1480522159" sldId="307"/>
            <ac:picMk id="2" creationId="{AAB2AE34-4EFA-F8A8-51DC-360503434306}"/>
          </ac:picMkLst>
        </pc:picChg>
      </pc:sldChg>
      <pc:sldChg chg="addSp delSp modSp">
        <pc:chgData name="Rahela Begum" userId="S::112248@newdur.ac.uk::39cd3f91-8369-40d8-ae44-3a833e1ba417" providerId="AD" clId="Web-{0249BD8C-9657-D355-83FB-438D50721EF3}" dt="2026-06-22T08:23:15.774" v="16"/>
        <pc:sldMkLst>
          <pc:docMk/>
          <pc:sldMk cId="4183088990" sldId="308"/>
        </pc:sldMkLst>
        <pc:picChg chg="add mod">
          <ac:chgData name="Rahela Begum" userId="S::112248@newdur.ac.uk::39cd3f91-8369-40d8-ae44-3a833e1ba417" providerId="AD" clId="Web-{0249BD8C-9657-D355-83FB-438D50721EF3}" dt="2026-06-22T08:23:15.774" v="16"/>
          <ac:picMkLst>
            <pc:docMk/>
            <pc:sldMk cId="4183088990" sldId="308"/>
            <ac:picMk id="2" creationId="{5C35BDEB-8634-26CE-9D2D-4D54BD92DA8A}"/>
          </ac:picMkLst>
        </pc:picChg>
      </pc:sldChg>
      <pc:sldChg chg="addSp delSp modSp">
        <pc:chgData name="Rahela Begum" userId="S::112248@newdur.ac.uk::39cd3f91-8369-40d8-ae44-3a833e1ba417" providerId="AD" clId="Web-{0249BD8C-9657-D355-83FB-438D50721EF3}" dt="2026-06-22T08:23:33.993" v="19"/>
        <pc:sldMkLst>
          <pc:docMk/>
          <pc:sldMk cId="373194138" sldId="309"/>
        </pc:sldMkLst>
        <pc:picChg chg="add mod">
          <ac:chgData name="Rahela Begum" userId="S::112248@newdur.ac.uk::39cd3f91-8369-40d8-ae44-3a833e1ba417" providerId="AD" clId="Web-{0249BD8C-9657-D355-83FB-438D50721EF3}" dt="2026-06-22T08:23:33.993" v="19"/>
          <ac:picMkLst>
            <pc:docMk/>
            <pc:sldMk cId="373194138" sldId="309"/>
            <ac:picMk id="2" creationId="{3494863F-C756-2F7E-ACC7-6AA5C1F1E74E}"/>
          </ac:picMkLst>
        </pc:picChg>
      </pc:sldChg>
      <pc:sldChg chg="addSp modSp new">
        <pc:chgData name="Rahela Begum" userId="S::112248@newdur.ac.uk::39cd3f91-8369-40d8-ae44-3a833e1ba417" providerId="AD" clId="Web-{0249BD8C-9657-D355-83FB-438D50721EF3}" dt="2026-06-22T08:22:23.116" v="5"/>
        <pc:sldMkLst>
          <pc:docMk/>
          <pc:sldMk cId="3718425597" sldId="310"/>
        </pc:sldMkLst>
        <pc:picChg chg="add mod">
          <ac:chgData name="Rahela Begum" userId="S::112248@newdur.ac.uk::39cd3f91-8369-40d8-ae44-3a833e1ba417" providerId="AD" clId="Web-{0249BD8C-9657-D355-83FB-438D50721EF3}" dt="2026-06-22T08:22:23.116" v="5"/>
          <ac:picMkLst>
            <pc:docMk/>
            <pc:sldMk cId="3718425597" sldId="310"/>
            <ac:picMk id="2" creationId="{D4F139AF-92FE-01F5-AE02-0FE81D7D5433}"/>
          </ac:picMkLst>
        </pc:picChg>
      </pc:sldChg>
      <pc:sldChg chg="addSp modSp new">
        <pc:chgData name="Rahela Begum" userId="S::112248@newdur.ac.uk::39cd3f91-8369-40d8-ae44-3a833e1ba417" providerId="AD" clId="Web-{0249BD8C-9657-D355-83FB-438D50721EF3}" dt="2026-06-22T08:23:25.290" v="17"/>
        <pc:sldMkLst>
          <pc:docMk/>
          <pc:sldMk cId="3497161817" sldId="311"/>
        </pc:sldMkLst>
        <pc:picChg chg="add mod">
          <ac:chgData name="Rahela Begum" userId="S::112248@newdur.ac.uk::39cd3f91-8369-40d8-ae44-3a833e1ba417" providerId="AD" clId="Web-{0249BD8C-9657-D355-83FB-438D50721EF3}" dt="2026-06-22T08:23:25.290" v="17"/>
          <ac:picMkLst>
            <pc:docMk/>
            <pc:sldMk cId="3497161817" sldId="311"/>
            <ac:picMk id="2" creationId="{D679E4F5-8870-C9CC-3D76-8026868CA1BD}"/>
          </ac:picMkLst>
        </pc:picChg>
      </pc:sldChg>
    </pc:docChg>
  </pc:docChgLst>
  <pc:docChgLst>
    <pc:chgData name="Glen Winter" userId="S::109958@newdur.ac.uk::263bdc90-d304-47dd-a481-fb61f36a04cd" providerId="AD" clId="Web-{BDC397F1-413E-823C-F6AA-61E633E4ECCE}"/>
    <pc:docChg chg="modSld">
      <pc:chgData name="Glen Winter" userId="S::109958@newdur.ac.uk::263bdc90-d304-47dd-a481-fb61f36a04cd" providerId="AD" clId="Web-{BDC397F1-413E-823C-F6AA-61E633E4ECCE}" dt="2026-06-24T16:58:48.717" v="1" actId="1076"/>
      <pc:docMkLst>
        <pc:docMk/>
      </pc:docMkLst>
      <pc:sldChg chg="modSp">
        <pc:chgData name="Glen Winter" userId="S::109958@newdur.ac.uk::263bdc90-d304-47dd-a481-fb61f36a04cd" providerId="AD" clId="Web-{BDC397F1-413E-823C-F6AA-61E633E4ECCE}" dt="2026-06-24T16:58:48.717" v="1" actId="1076"/>
        <pc:sldMkLst>
          <pc:docMk/>
          <pc:sldMk cId="3456699146" sldId="256"/>
        </pc:sldMkLst>
        <pc:picChg chg="mod">
          <ac:chgData name="Glen Winter" userId="S::109958@newdur.ac.uk::263bdc90-d304-47dd-a481-fb61f36a04cd" providerId="AD" clId="Web-{BDC397F1-413E-823C-F6AA-61E633E4ECCE}" dt="2026-06-24T16:58:48.717" v="1" actId="1076"/>
          <ac:picMkLst>
            <pc:docMk/>
            <pc:sldMk cId="3456699146" sldId="256"/>
            <ac:picMk id="5" creationId="{2A9147AD-69D2-5940-912D-DCA15A9C1E22}"/>
          </ac:picMkLst>
        </pc:picChg>
      </pc:sldChg>
    </pc:docChg>
  </pc:docChgLst>
  <pc:docChgLst>
    <pc:chgData name="Rahela Begum" userId="S::112248@newdur.ac.uk::39cd3f91-8369-40d8-ae44-3a833e1ba417" providerId="AD" clId="Web-{C8DFE12C-06F3-9645-4B0F-EDB85F20AB92}"/>
    <pc:docChg chg="modSld">
      <pc:chgData name="Rahela Begum" userId="S::112248@newdur.ac.uk::39cd3f91-8369-40d8-ae44-3a833e1ba417" providerId="AD" clId="Web-{C8DFE12C-06F3-9645-4B0F-EDB85F20AB92}" dt="2026-06-22T10:14:21.262" v="1"/>
      <pc:docMkLst>
        <pc:docMk/>
      </pc:docMkLst>
      <pc:sldChg chg="addSp delSp modSp">
        <pc:chgData name="Rahela Begum" userId="S::112248@newdur.ac.uk::39cd3f91-8369-40d8-ae44-3a833e1ba417" providerId="AD" clId="Web-{C8DFE12C-06F3-9645-4B0F-EDB85F20AB92}" dt="2026-06-22T10:14:21.262" v="1"/>
        <pc:sldMkLst>
          <pc:docMk/>
          <pc:sldMk cId="3823759210" sldId="304"/>
        </pc:sldMkLst>
        <pc:picChg chg="add mod">
          <ac:chgData name="Rahela Begum" userId="S::112248@newdur.ac.uk::39cd3f91-8369-40d8-ae44-3a833e1ba417" providerId="AD" clId="Web-{C8DFE12C-06F3-9645-4B0F-EDB85F20AB92}" dt="2026-06-22T10:14:21.262" v="1"/>
          <ac:picMkLst>
            <pc:docMk/>
            <pc:sldMk cId="3823759210" sldId="304"/>
            <ac:picMk id="3" creationId="{7A2CAC53-395E-9916-3A9E-954B81FA720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CE113B-A0D0-0349-97CC-4CC47EDFB07D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707BD0-0319-7248-9F22-029488DC0A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5371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780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4374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56705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74026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1975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65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8728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92056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958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69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5112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1788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4830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Fran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1416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707BD0-0319-7248-9F22-029488DC0A3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881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37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01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8845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yle –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Placeholder 1"/>
          <p:cNvSpPr>
            <a:spLocks noGrp="1"/>
          </p:cNvSpPr>
          <p:nvPr>
            <p:ph type="title" hasCustomPrompt="1"/>
          </p:nvPr>
        </p:nvSpPr>
        <p:spPr>
          <a:xfrm>
            <a:off x="914400" y="1147744"/>
            <a:ext cx="6720000" cy="1477963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>
              <a:defRPr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Insert your title here</a:t>
            </a:r>
            <a:br>
              <a:rPr lang="en-US"/>
            </a:br>
            <a:r>
              <a:rPr lang="en-US"/>
              <a:t>Two lines maximum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914400" y="2928599"/>
            <a:ext cx="6720000" cy="1752600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Author/speaker</a:t>
            </a:r>
          </a:p>
          <a:p>
            <a:r>
              <a:rPr lang="en-US"/>
              <a:t>Date</a:t>
            </a:r>
          </a:p>
        </p:txBody>
      </p:sp>
      <p:sp>
        <p:nvSpPr>
          <p:cNvPr id="31" name="TextBox 30"/>
          <p:cNvSpPr txBox="1"/>
          <p:nvPr userDrawn="1"/>
        </p:nvSpPr>
        <p:spPr>
          <a:xfrm>
            <a:off x="901700" y="6357712"/>
            <a:ext cx="4064000" cy="14362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933">
                <a:solidFill>
                  <a:schemeClr val="tx1"/>
                </a:solidFill>
              </a:rPr>
              <a:t>AAT is a registered charity. No. 1050724</a:t>
            </a:r>
          </a:p>
        </p:txBody>
      </p:sp>
      <p:grpSp>
        <p:nvGrpSpPr>
          <p:cNvPr id="32" name="Group 31"/>
          <p:cNvGrpSpPr/>
          <p:nvPr userDrawn="1"/>
        </p:nvGrpSpPr>
        <p:grpSpPr>
          <a:xfrm>
            <a:off x="8026400" y="1124745"/>
            <a:ext cx="4165600" cy="3027545"/>
            <a:chOff x="6019800" y="2195512"/>
            <a:chExt cx="3124200" cy="2270659"/>
          </a:xfrm>
          <a:solidFill>
            <a:schemeClr val="accent1"/>
          </a:solidFill>
        </p:grpSpPr>
        <p:sp>
          <p:nvSpPr>
            <p:cNvPr id="33" name="Freeform 5"/>
            <p:cNvSpPr>
              <a:spLocks/>
            </p:cNvSpPr>
            <p:nvPr userDrawn="1"/>
          </p:nvSpPr>
          <p:spPr bwMode="auto">
            <a:xfrm>
              <a:off x="6019800" y="2195512"/>
              <a:ext cx="3122713" cy="856516"/>
            </a:xfrm>
            <a:custGeom>
              <a:avLst/>
              <a:gdLst>
                <a:gd name="T0" fmla="*/ 0 w 4199"/>
                <a:gd name="T1" fmla="*/ 6 h 1151"/>
                <a:gd name="T2" fmla="*/ 1 w 4199"/>
                <a:gd name="T3" fmla="*/ 1151 h 1151"/>
                <a:gd name="T4" fmla="*/ 4199 w 4199"/>
                <a:gd name="T5" fmla="*/ 1144 h 1151"/>
                <a:gd name="T6" fmla="*/ 4199 w 4199"/>
                <a:gd name="T7" fmla="*/ 0 h 1151"/>
                <a:gd name="T8" fmla="*/ 0 w 4199"/>
                <a:gd name="T9" fmla="*/ 6 h 1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1">
                  <a:moveTo>
                    <a:pt x="0" y="6"/>
                  </a:moveTo>
                  <a:lnTo>
                    <a:pt x="1" y="1151"/>
                  </a:lnTo>
                  <a:lnTo>
                    <a:pt x="4199" y="1144"/>
                  </a:lnTo>
                  <a:lnTo>
                    <a:pt x="4199" y="0"/>
                  </a:lnTo>
                  <a:lnTo>
                    <a:pt x="0" y="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34" name="Freeform 6"/>
            <p:cNvSpPr>
              <a:spLocks/>
            </p:cNvSpPr>
            <p:nvPr userDrawn="1"/>
          </p:nvSpPr>
          <p:spPr bwMode="auto">
            <a:xfrm>
              <a:off x="6021287" y="3609655"/>
              <a:ext cx="3122713" cy="856516"/>
            </a:xfrm>
            <a:custGeom>
              <a:avLst/>
              <a:gdLst>
                <a:gd name="T0" fmla="*/ 1 w 4199"/>
                <a:gd name="T1" fmla="*/ 1153 h 1153"/>
                <a:gd name="T2" fmla="*/ 4199 w 4199"/>
                <a:gd name="T3" fmla="*/ 1147 h 1153"/>
                <a:gd name="T4" fmla="*/ 4199 w 4199"/>
                <a:gd name="T5" fmla="*/ 0 h 1153"/>
                <a:gd name="T6" fmla="*/ 0 w 4199"/>
                <a:gd name="T7" fmla="*/ 5 h 1153"/>
                <a:gd name="T8" fmla="*/ 1 w 4199"/>
                <a:gd name="T9" fmla="*/ 1153 h 1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99" h="1153">
                  <a:moveTo>
                    <a:pt x="1" y="1153"/>
                  </a:moveTo>
                  <a:lnTo>
                    <a:pt x="4199" y="1147"/>
                  </a:lnTo>
                  <a:lnTo>
                    <a:pt x="4199" y="0"/>
                  </a:lnTo>
                  <a:lnTo>
                    <a:pt x="0" y="5"/>
                  </a:lnTo>
                  <a:lnTo>
                    <a:pt x="1" y="115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3C64042-1989-4AA9-89AA-3A3777B5D4E2}"/>
              </a:ext>
            </a:extLst>
          </p:cNvPr>
          <p:cNvGrpSpPr>
            <a:grpSpLocks noChangeAspect="1"/>
          </p:cNvGrpSpPr>
          <p:nvPr userDrawn="1"/>
        </p:nvGrpSpPr>
        <p:grpSpPr>
          <a:xfrm>
            <a:off x="10467079" y="5925341"/>
            <a:ext cx="994621" cy="576000"/>
            <a:chOff x="307975" y="-380998"/>
            <a:chExt cx="8528050" cy="4938708"/>
          </a:xfrm>
        </p:grpSpPr>
        <p:sp>
          <p:nvSpPr>
            <p:cNvPr id="20" name="Freeform 7">
              <a:extLst>
                <a:ext uri="{FF2B5EF4-FFF2-40B4-BE49-F238E27FC236}">
                  <a16:creationId xmlns:a16="http://schemas.microsoft.com/office/drawing/2014/main" id="{A62635E9-05A6-4A4E-B3B9-5133090F552C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ED15AE28-6446-47BD-9295-A1BD4C4CF8F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CCF0F5A0-931D-466B-93B1-F69D4BABEEF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5C6FA30E-EB2D-4603-8045-8E1174F9EE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7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28AD1915-51BB-4586-8BF6-6378F0663E0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1B856C3E-799E-4A4A-9242-25A2FB447A52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07975" y="735011"/>
              <a:ext cx="2613024" cy="3822699"/>
            </a:xfrm>
            <a:custGeom>
              <a:avLst/>
              <a:gdLst>
                <a:gd name="T0" fmla="*/ 118 w 232"/>
                <a:gd name="T1" fmla="*/ 0 h 339"/>
                <a:gd name="T2" fmla="*/ 19 w 232"/>
                <a:gd name="T3" fmla="*/ 24 h 339"/>
                <a:gd name="T4" fmla="*/ 19 w 232"/>
                <a:gd name="T5" fmla="*/ 62 h 339"/>
                <a:gd name="T6" fmla="*/ 110 w 232"/>
                <a:gd name="T7" fmla="*/ 35 h 339"/>
                <a:gd name="T8" fmla="*/ 182 w 232"/>
                <a:gd name="T9" fmla="*/ 100 h 339"/>
                <a:gd name="T10" fmla="*/ 182 w 232"/>
                <a:gd name="T11" fmla="*/ 126 h 339"/>
                <a:gd name="T12" fmla="*/ 0 w 232"/>
                <a:gd name="T13" fmla="*/ 236 h 339"/>
                <a:gd name="T14" fmla="*/ 124 w 232"/>
                <a:gd name="T15" fmla="*/ 339 h 339"/>
                <a:gd name="T16" fmla="*/ 232 w 232"/>
                <a:gd name="T17" fmla="*/ 316 h 339"/>
                <a:gd name="T18" fmla="*/ 232 w 232"/>
                <a:gd name="T19" fmla="*/ 106 h 339"/>
                <a:gd name="T20" fmla="*/ 118 w 232"/>
                <a:gd name="T21" fmla="*/ 0 h 339"/>
                <a:gd name="T22" fmla="*/ 182 w 232"/>
                <a:gd name="T23" fmla="*/ 297 h 339"/>
                <a:gd name="T24" fmla="*/ 128 w 232"/>
                <a:gd name="T25" fmla="*/ 308 h 339"/>
                <a:gd name="T26" fmla="*/ 51 w 232"/>
                <a:gd name="T27" fmla="*/ 235 h 339"/>
                <a:gd name="T28" fmla="*/ 182 w 232"/>
                <a:gd name="T29" fmla="*/ 157 h 339"/>
                <a:gd name="T30" fmla="*/ 182 w 232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2" h="339">
                  <a:moveTo>
                    <a:pt x="118" y="0"/>
                  </a:moveTo>
                  <a:cubicBezTo>
                    <a:pt x="73" y="0"/>
                    <a:pt x="37" y="14"/>
                    <a:pt x="19" y="24"/>
                  </a:cubicBezTo>
                  <a:cubicBezTo>
                    <a:pt x="19" y="62"/>
                    <a:pt x="19" y="62"/>
                    <a:pt x="19" y="62"/>
                  </a:cubicBezTo>
                  <a:cubicBezTo>
                    <a:pt x="37" y="52"/>
                    <a:pt x="78" y="35"/>
                    <a:pt x="110" y="35"/>
                  </a:cubicBezTo>
                  <a:cubicBezTo>
                    <a:pt x="151" y="35"/>
                    <a:pt x="182" y="50"/>
                    <a:pt x="182" y="100"/>
                  </a:cubicBezTo>
                  <a:cubicBezTo>
                    <a:pt x="182" y="126"/>
                    <a:pt x="182" y="126"/>
                    <a:pt x="182" y="126"/>
                  </a:cubicBezTo>
                  <a:cubicBezTo>
                    <a:pt x="77" y="126"/>
                    <a:pt x="0" y="150"/>
                    <a:pt x="0" y="236"/>
                  </a:cubicBezTo>
                  <a:cubicBezTo>
                    <a:pt x="0" y="296"/>
                    <a:pt x="39" y="339"/>
                    <a:pt x="124" y="339"/>
                  </a:cubicBezTo>
                  <a:cubicBezTo>
                    <a:pt x="169" y="339"/>
                    <a:pt x="207" y="330"/>
                    <a:pt x="232" y="316"/>
                  </a:cubicBezTo>
                  <a:cubicBezTo>
                    <a:pt x="232" y="106"/>
                    <a:pt x="232" y="106"/>
                    <a:pt x="232" y="106"/>
                  </a:cubicBezTo>
                  <a:cubicBezTo>
                    <a:pt x="232" y="26"/>
                    <a:pt x="178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8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7"/>
                    <a:pt x="182" y="157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06AA5867-E783-43EB-8C26-1B84C54F15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223001" y="-380998"/>
              <a:ext cx="2613024" cy="4927593"/>
            </a:xfrm>
            <a:custGeom>
              <a:avLst/>
              <a:gdLst>
                <a:gd name="T0" fmla="*/ 163 w 232"/>
                <a:gd name="T1" fmla="*/ 402 h 437"/>
                <a:gd name="T2" fmla="*/ 88 w 232"/>
                <a:gd name="T3" fmla="*/ 337 h 437"/>
                <a:gd name="T4" fmla="*/ 88 w 232"/>
                <a:gd name="T5" fmla="*/ 0 h 437"/>
                <a:gd name="T6" fmla="*/ 37 w 232"/>
                <a:gd name="T7" fmla="*/ 17 h 437"/>
                <a:gd name="T8" fmla="*/ 38 w 232"/>
                <a:gd name="T9" fmla="*/ 104 h 437"/>
                <a:gd name="T10" fmla="*/ 0 w 232"/>
                <a:gd name="T11" fmla="*/ 104 h 437"/>
                <a:gd name="T12" fmla="*/ 0 w 232"/>
                <a:gd name="T13" fmla="*/ 138 h 437"/>
                <a:gd name="T14" fmla="*/ 38 w 232"/>
                <a:gd name="T15" fmla="*/ 138 h 437"/>
                <a:gd name="T16" fmla="*/ 38 w 232"/>
                <a:gd name="T17" fmla="*/ 331 h 437"/>
                <a:gd name="T18" fmla="*/ 152 w 232"/>
                <a:gd name="T19" fmla="*/ 437 h 437"/>
                <a:gd name="T20" fmla="*/ 232 w 232"/>
                <a:gd name="T21" fmla="*/ 422 h 437"/>
                <a:gd name="T22" fmla="*/ 232 w 232"/>
                <a:gd name="T23" fmla="*/ 384 h 437"/>
                <a:gd name="T24" fmla="*/ 163 w 232"/>
                <a:gd name="T25" fmla="*/ 40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32" h="437">
                  <a:moveTo>
                    <a:pt x="163" y="402"/>
                  </a:moveTo>
                  <a:cubicBezTo>
                    <a:pt x="122" y="402"/>
                    <a:pt x="88" y="388"/>
                    <a:pt x="88" y="337"/>
                  </a:cubicBezTo>
                  <a:cubicBezTo>
                    <a:pt x="88" y="0"/>
                    <a:pt x="88" y="0"/>
                    <a:pt x="88" y="0"/>
                  </a:cubicBezTo>
                  <a:cubicBezTo>
                    <a:pt x="37" y="17"/>
                    <a:pt x="37" y="17"/>
                    <a:pt x="37" y="17"/>
                  </a:cubicBezTo>
                  <a:cubicBezTo>
                    <a:pt x="38" y="104"/>
                    <a:pt x="38" y="104"/>
                    <a:pt x="38" y="104"/>
                  </a:cubicBezTo>
                  <a:cubicBezTo>
                    <a:pt x="0" y="104"/>
                    <a:pt x="0" y="104"/>
                    <a:pt x="0" y="104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38" y="138"/>
                    <a:pt x="38" y="138"/>
                    <a:pt x="38" y="138"/>
                  </a:cubicBezTo>
                  <a:cubicBezTo>
                    <a:pt x="38" y="331"/>
                    <a:pt x="38" y="331"/>
                    <a:pt x="38" y="331"/>
                  </a:cubicBezTo>
                  <a:cubicBezTo>
                    <a:pt x="38" y="411"/>
                    <a:pt x="91" y="437"/>
                    <a:pt x="152" y="437"/>
                  </a:cubicBezTo>
                  <a:cubicBezTo>
                    <a:pt x="181" y="437"/>
                    <a:pt x="207" y="431"/>
                    <a:pt x="232" y="422"/>
                  </a:cubicBezTo>
                  <a:cubicBezTo>
                    <a:pt x="232" y="384"/>
                    <a:pt x="232" y="384"/>
                    <a:pt x="232" y="384"/>
                  </a:cubicBezTo>
                  <a:cubicBezTo>
                    <a:pt x="207" y="394"/>
                    <a:pt x="184" y="402"/>
                    <a:pt x="163" y="402"/>
                  </a:cubicBez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FBBDB207-A46B-4949-82A3-4374A9B431A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60735" y="735011"/>
              <a:ext cx="2625728" cy="3822699"/>
            </a:xfrm>
            <a:custGeom>
              <a:avLst/>
              <a:gdLst>
                <a:gd name="T0" fmla="*/ 118 w 233"/>
                <a:gd name="T1" fmla="*/ 0 h 339"/>
                <a:gd name="T2" fmla="*/ 19 w 233"/>
                <a:gd name="T3" fmla="*/ 24 h 339"/>
                <a:gd name="T4" fmla="*/ 19 w 233"/>
                <a:gd name="T5" fmla="*/ 61 h 339"/>
                <a:gd name="T6" fmla="*/ 110 w 233"/>
                <a:gd name="T7" fmla="*/ 35 h 339"/>
                <a:gd name="T8" fmla="*/ 182 w 233"/>
                <a:gd name="T9" fmla="*/ 99 h 339"/>
                <a:gd name="T10" fmla="*/ 182 w 233"/>
                <a:gd name="T11" fmla="*/ 125 h 339"/>
                <a:gd name="T12" fmla="*/ 0 w 233"/>
                <a:gd name="T13" fmla="*/ 236 h 339"/>
                <a:gd name="T14" fmla="*/ 124 w 233"/>
                <a:gd name="T15" fmla="*/ 339 h 339"/>
                <a:gd name="T16" fmla="*/ 233 w 233"/>
                <a:gd name="T17" fmla="*/ 315 h 339"/>
                <a:gd name="T18" fmla="*/ 232 w 233"/>
                <a:gd name="T19" fmla="*/ 105 h 339"/>
                <a:gd name="T20" fmla="*/ 118 w 233"/>
                <a:gd name="T21" fmla="*/ 0 h 339"/>
                <a:gd name="T22" fmla="*/ 182 w 233"/>
                <a:gd name="T23" fmla="*/ 297 h 339"/>
                <a:gd name="T24" fmla="*/ 129 w 233"/>
                <a:gd name="T25" fmla="*/ 308 h 339"/>
                <a:gd name="T26" fmla="*/ 51 w 233"/>
                <a:gd name="T27" fmla="*/ 235 h 339"/>
                <a:gd name="T28" fmla="*/ 182 w 233"/>
                <a:gd name="T29" fmla="*/ 156 h 339"/>
                <a:gd name="T30" fmla="*/ 182 w 233"/>
                <a:gd name="T31" fmla="*/ 297 h 3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33" h="339">
                  <a:moveTo>
                    <a:pt x="118" y="0"/>
                  </a:moveTo>
                  <a:cubicBezTo>
                    <a:pt x="74" y="0"/>
                    <a:pt x="38" y="14"/>
                    <a:pt x="19" y="24"/>
                  </a:cubicBezTo>
                  <a:cubicBezTo>
                    <a:pt x="19" y="61"/>
                    <a:pt x="19" y="61"/>
                    <a:pt x="19" y="61"/>
                  </a:cubicBezTo>
                  <a:cubicBezTo>
                    <a:pt x="37" y="51"/>
                    <a:pt x="79" y="35"/>
                    <a:pt x="110" y="35"/>
                  </a:cubicBezTo>
                  <a:cubicBezTo>
                    <a:pt x="152" y="35"/>
                    <a:pt x="182" y="49"/>
                    <a:pt x="182" y="99"/>
                  </a:cubicBezTo>
                  <a:cubicBezTo>
                    <a:pt x="182" y="125"/>
                    <a:pt x="182" y="125"/>
                    <a:pt x="182" y="125"/>
                  </a:cubicBezTo>
                  <a:cubicBezTo>
                    <a:pt x="77" y="125"/>
                    <a:pt x="0" y="149"/>
                    <a:pt x="0" y="236"/>
                  </a:cubicBezTo>
                  <a:cubicBezTo>
                    <a:pt x="0" y="296"/>
                    <a:pt x="40" y="339"/>
                    <a:pt x="124" y="339"/>
                  </a:cubicBezTo>
                  <a:cubicBezTo>
                    <a:pt x="170" y="338"/>
                    <a:pt x="208" y="329"/>
                    <a:pt x="233" y="315"/>
                  </a:cubicBezTo>
                  <a:cubicBezTo>
                    <a:pt x="232" y="105"/>
                    <a:pt x="232" y="105"/>
                    <a:pt x="232" y="105"/>
                  </a:cubicBezTo>
                  <a:cubicBezTo>
                    <a:pt x="232" y="25"/>
                    <a:pt x="179" y="0"/>
                    <a:pt x="118" y="0"/>
                  </a:cubicBezTo>
                  <a:close/>
                  <a:moveTo>
                    <a:pt x="182" y="297"/>
                  </a:moveTo>
                  <a:cubicBezTo>
                    <a:pt x="169" y="304"/>
                    <a:pt x="149" y="308"/>
                    <a:pt x="129" y="308"/>
                  </a:cubicBezTo>
                  <a:cubicBezTo>
                    <a:pt x="80" y="308"/>
                    <a:pt x="51" y="282"/>
                    <a:pt x="51" y="235"/>
                  </a:cubicBezTo>
                  <a:cubicBezTo>
                    <a:pt x="51" y="169"/>
                    <a:pt x="100" y="156"/>
                    <a:pt x="182" y="156"/>
                  </a:cubicBezTo>
                  <a:lnTo>
                    <a:pt x="182" y="297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87642D87-BE2B-4183-85C8-E00046E53C2F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792163"/>
              <a:ext cx="1385888" cy="382584"/>
            </a:xfrm>
            <a:custGeom>
              <a:avLst/>
              <a:gdLst>
                <a:gd name="T0" fmla="*/ 0 w 873"/>
                <a:gd name="T1" fmla="*/ 0 h 241"/>
                <a:gd name="T2" fmla="*/ 0 w 873"/>
                <a:gd name="T3" fmla="*/ 241 h 241"/>
                <a:gd name="T4" fmla="*/ 873 w 873"/>
                <a:gd name="T5" fmla="*/ 234 h 241"/>
                <a:gd name="T6" fmla="*/ 873 w 873"/>
                <a:gd name="T7" fmla="*/ 0 h 241"/>
                <a:gd name="T8" fmla="*/ 0 w 873"/>
                <a:gd name="T9" fmla="*/ 0 h 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73" h="241">
                  <a:moveTo>
                    <a:pt x="0" y="0"/>
                  </a:moveTo>
                  <a:lnTo>
                    <a:pt x="0" y="241"/>
                  </a:lnTo>
                  <a:lnTo>
                    <a:pt x="873" y="234"/>
                  </a:lnTo>
                  <a:lnTo>
                    <a:pt x="87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C66BF089-3229-4A88-9996-AD1DC4E6639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7439022" y="1422400"/>
              <a:ext cx="1397003" cy="384173"/>
            </a:xfrm>
            <a:custGeom>
              <a:avLst/>
              <a:gdLst>
                <a:gd name="T0" fmla="*/ 0 w 880"/>
                <a:gd name="T1" fmla="*/ 242 h 242"/>
                <a:gd name="T2" fmla="*/ 880 w 880"/>
                <a:gd name="T3" fmla="*/ 235 h 242"/>
                <a:gd name="T4" fmla="*/ 880 w 880"/>
                <a:gd name="T5" fmla="*/ 0 h 242"/>
                <a:gd name="T6" fmla="*/ 0 w 880"/>
                <a:gd name="T7" fmla="*/ 0 h 242"/>
                <a:gd name="T8" fmla="*/ 0 w 880"/>
                <a:gd name="T9" fmla="*/ 242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0" h="242">
                  <a:moveTo>
                    <a:pt x="0" y="242"/>
                  </a:moveTo>
                  <a:lnTo>
                    <a:pt x="880" y="235"/>
                  </a:lnTo>
                  <a:lnTo>
                    <a:pt x="880" y="0"/>
                  </a:lnTo>
                  <a:lnTo>
                    <a:pt x="0" y="0"/>
                  </a:lnTo>
                  <a:lnTo>
                    <a:pt x="0" y="242"/>
                  </a:lnTo>
                  <a:close/>
                </a:path>
              </a:pathLst>
            </a:custGeom>
            <a:solidFill>
              <a:srgbClr val="00AB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2400"/>
            </a:p>
          </p:txBody>
        </p:sp>
      </p:grpSp>
    </p:spTree>
    <p:extLst>
      <p:ext uri="{BB962C8B-B14F-4D97-AF65-F5344CB8AC3E}">
        <p14:creationId xmlns:p14="http://schemas.microsoft.com/office/powerpoint/2010/main" val="20512041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116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0157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26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34400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526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8429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185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49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F8F071-7A91-D345-96A5-1673F72D07BE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EFB4C1-139D-2947-9CFB-DDF77CB625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600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Craig.carlin@newdur.ac.uk" TargetMode="External"/><Relationship Id="rId2" Type="http://schemas.openxmlformats.org/officeDocument/2006/relationships/hyperlink" Target="mailto:Freeborn.oyibo@newdur.ac.u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David.watson@newdur.ac.uk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dark, person, sitting, street&#10;&#10;Description automatically generated">
            <a:extLst>
              <a:ext uri="{FF2B5EF4-FFF2-40B4-BE49-F238E27FC236}">
                <a16:creationId xmlns:a16="http://schemas.microsoft.com/office/drawing/2014/main" id="{2A9147AD-69D2-5940-912D-DCA15A9C1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74320" y="-438912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62456" y="2644170"/>
            <a:ext cx="58017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>
                <a:solidFill>
                  <a:schemeClr val="bg1"/>
                </a:solidFill>
                <a:latin typeface="Poppins SemiBold" pitchFamily="2" charset="77"/>
                <a:cs typeface="Poppins SemiBold" pitchFamily="2" charset="77"/>
              </a:rPr>
              <a:t>Electrical Installation</a:t>
            </a:r>
          </a:p>
        </p:txBody>
      </p:sp>
    </p:spTree>
    <p:extLst>
      <p:ext uri="{BB962C8B-B14F-4D97-AF65-F5344CB8AC3E}">
        <p14:creationId xmlns:p14="http://schemas.microsoft.com/office/powerpoint/2010/main" val="34566991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kicking a football ball&#10;&#10;AI-generated content may be incorrect.">
            <a:extLst>
              <a:ext uri="{FF2B5EF4-FFF2-40B4-BE49-F238E27FC236}">
                <a16:creationId xmlns:a16="http://schemas.microsoft.com/office/drawing/2014/main" id="{66D6C62C-FD9C-5458-E749-FD169B846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647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page with text&#10;&#10;AI-generated content may be incorrect.">
            <a:extLst>
              <a:ext uri="{FF2B5EF4-FFF2-40B4-BE49-F238E27FC236}">
                <a16:creationId xmlns:a16="http://schemas.microsoft.com/office/drawing/2014/main" id="{069DD86B-CF89-0C7D-D120-EE1A70F56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9229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lanyard&#10;&#10;AI-generated content may be incorrect.">
            <a:extLst>
              <a:ext uri="{FF2B5EF4-FFF2-40B4-BE49-F238E27FC236}">
                <a16:creationId xmlns:a16="http://schemas.microsoft.com/office/drawing/2014/main" id="{DE4214C2-52F0-9206-C469-8215FD3B5F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8556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AB2AE34-4EFA-F8A8-51DC-3605034343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22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close-up of a card&#10;&#10;AI-generated content may be incorrect.">
            <a:extLst>
              <a:ext uri="{FF2B5EF4-FFF2-40B4-BE49-F238E27FC236}">
                <a16:creationId xmlns:a16="http://schemas.microsoft.com/office/drawing/2014/main" id="{5C35BDEB-8634-26CE-9D2D-4D54BD92D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3088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green website with black text&#10;&#10;AI-generated content may be incorrect.">
            <a:extLst>
              <a:ext uri="{FF2B5EF4-FFF2-40B4-BE49-F238E27FC236}">
                <a16:creationId xmlns:a16="http://schemas.microsoft.com/office/drawing/2014/main" id="{D679E4F5-8870-C9CC-3D76-8026868CA1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1618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3494863F-C756-2F7E-ACC7-6AA5C1F1E7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1941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standing with arms crossed&#10;&#10;AI-generated content may be incorrect.">
            <a:extLst>
              <a:ext uri="{FF2B5EF4-FFF2-40B4-BE49-F238E27FC236}">
                <a16:creationId xmlns:a16="http://schemas.microsoft.com/office/drawing/2014/main" id="{3F87A90E-2276-05DB-466C-FCF2B7E2F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14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2CAC53-395E-9916-3A9E-954B81FA72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7592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background with white text&#10;&#10;AI-generated content may be incorrect.">
            <a:extLst>
              <a:ext uri="{FF2B5EF4-FFF2-40B4-BE49-F238E27FC236}">
                <a16:creationId xmlns:a16="http://schemas.microsoft.com/office/drawing/2014/main" id="{6BC08A2F-F221-41FE-6FCA-819F31C1C7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83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uilding with snow on the ground&#10;&#10;Description automatically generated">
            <a:extLst>
              <a:ext uri="{FF2B5EF4-FFF2-40B4-BE49-F238E27FC236}">
                <a16:creationId xmlns:a16="http://schemas.microsoft.com/office/drawing/2014/main" id="{8B18B4AC-5D6A-4E42-AC5C-C398212F9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D4FBF7D-71FC-E545-BDCB-D2F6434C2AA6}"/>
              </a:ext>
            </a:extLst>
          </p:cNvPr>
          <p:cNvSpPr txBox="1"/>
          <p:nvPr/>
        </p:nvSpPr>
        <p:spPr>
          <a:xfrm>
            <a:off x="575074" y="1720840"/>
            <a:ext cx="65900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Always Top Performing</a:t>
            </a:r>
          </a:p>
        </p:txBody>
      </p:sp>
    </p:spTree>
    <p:extLst>
      <p:ext uri="{BB962C8B-B14F-4D97-AF65-F5344CB8AC3E}">
        <p14:creationId xmlns:p14="http://schemas.microsoft.com/office/powerpoint/2010/main" val="143485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714FD92-290A-BA42-A1F2-35864E54A3D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picture containing shape&#10;&#10;Description automatically generated">
            <a:extLst>
              <a:ext uri="{FF2B5EF4-FFF2-40B4-BE49-F238E27FC236}">
                <a16:creationId xmlns:a16="http://schemas.microsoft.com/office/drawing/2014/main" id="{0CA7D0B3-0087-744D-A51B-EA456958E9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780090" y="1972870"/>
            <a:ext cx="6288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i="1" spc="-150">
                <a:solidFill>
                  <a:schemeClr val="bg1"/>
                </a:solidFill>
                <a:latin typeface="Poppins" pitchFamily="2" charset="77"/>
                <a:cs typeface="Poppins" pitchFamily="2" charset="77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104959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A6A6E4D-2D7A-405E-A71F-135C65572FB3}"/>
              </a:ext>
            </a:extLst>
          </p:cNvPr>
          <p:cNvSpPr txBox="1"/>
          <p:nvPr/>
        </p:nvSpPr>
        <p:spPr>
          <a:xfrm>
            <a:off x="2930442" y="279379"/>
            <a:ext cx="6331116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5400" b="1">
                <a:solidFill>
                  <a:schemeClr val="bg1"/>
                </a:solidFill>
                <a:latin typeface="Poppins SemiBold" panose="00000700000000000000" pitchFamily="2" charset="0"/>
                <a:cs typeface="Poppins SemiBold" panose="00000700000000000000" pitchFamily="2" charset="0"/>
              </a:rPr>
              <a:t>Course Team</a:t>
            </a:r>
            <a:r>
              <a:rPr lang="en-US" sz="5400" b="1" i="1">
                <a:solidFill>
                  <a:schemeClr val="bg1"/>
                </a:solidFill>
                <a:latin typeface="Poppins"/>
                <a:cs typeface="Poppins" pitchFamily="2" charset="77"/>
              </a:rPr>
              <a:t>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1BCFD5-FB55-4C81-B026-24A296CF833B}"/>
              </a:ext>
            </a:extLst>
          </p:cNvPr>
          <p:cNvSpPr txBox="1"/>
          <p:nvPr/>
        </p:nvSpPr>
        <p:spPr>
          <a:xfrm>
            <a:off x="4191512" y="1251034"/>
            <a:ext cx="3808976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400" b="1" u="sng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Alan Evans</a:t>
            </a:r>
          </a:p>
          <a:p>
            <a:pPr algn="ctr"/>
            <a:r>
              <a:rPr lang="en-GB" sz="2400">
                <a:solidFill>
                  <a:schemeClr val="bg1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Curriculum Manager</a:t>
            </a:r>
          </a:p>
        </p:txBody>
      </p:sp>
      <p:sp>
        <p:nvSpPr>
          <p:cNvPr id="6" name="Content Placeholder 12">
            <a:extLst>
              <a:ext uri="{FF2B5EF4-FFF2-40B4-BE49-F238E27FC236}">
                <a16:creationId xmlns:a16="http://schemas.microsoft.com/office/drawing/2014/main" id="{172994BB-3805-423E-8814-F1ACD6D071F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4990" y="2228120"/>
            <a:ext cx="5050904" cy="406265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 b="1" u="sng">
                <a:solidFill>
                  <a:schemeClr val="bg1"/>
                </a:solidFill>
                <a:latin typeface="Source Sans Pro"/>
                <a:ea typeface="Source Sans Pro"/>
              </a:rPr>
              <a:t>Freeborn Oyibo</a:t>
            </a:r>
            <a:endParaRPr lang="en-GB" sz="2000">
              <a:solidFill>
                <a:srgbClr val="000000"/>
              </a:solidFill>
              <a:latin typeface="Source Sans Pro"/>
              <a:ea typeface="Source Sans Pro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Level 1 Programme Leader</a:t>
            </a:r>
            <a:endParaRPr lang="en-US" sz="2000">
              <a:solidFill>
                <a:schemeClr val="bg1"/>
              </a:solidFill>
              <a:latin typeface="Source Sans Pro"/>
              <a:ea typeface="Source Sans Pro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  <a:hlinkClick r:id="rId2"/>
              </a:rPr>
              <a:t>Freeborn.oyibo@newdur.ac.uk</a:t>
            </a:r>
            <a:endParaRPr lang="en-GB" sz="2000">
              <a:solidFill>
                <a:srgbClr val="000000"/>
              </a:solidFill>
              <a:latin typeface="Source Sans Pro"/>
              <a:ea typeface="Source Sans Pro"/>
            </a:endParaRPr>
          </a:p>
          <a:p>
            <a:pPr marL="0" indent="0" algn="ctr">
              <a:buNone/>
            </a:pPr>
            <a:r>
              <a:rPr lang="en-GB" sz="2000" b="1" u="sng">
                <a:solidFill>
                  <a:schemeClr val="bg1"/>
                </a:solidFill>
                <a:latin typeface="Source Sans Pro"/>
                <a:ea typeface="Source Sans Pro"/>
              </a:rPr>
              <a:t>Glen Winter</a:t>
            </a:r>
          </a:p>
          <a:p>
            <a:pPr marL="0" indent="0" algn="ctr">
              <a:buNone/>
            </a:pPr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Level 2 Programme Leader</a:t>
            </a:r>
          </a:p>
          <a:p>
            <a:pPr marL="0" indent="0" algn="ctr">
              <a:buNone/>
            </a:pPr>
            <a:r>
              <a:rPr lang="en-GB" sz="2000">
                <a:solidFill>
                  <a:schemeClr val="bg1"/>
                </a:solidFill>
                <a:ea typeface="Calibri"/>
                <a:cs typeface="Calibri"/>
              </a:rPr>
              <a:t>Glen.Winter@newdur.ac.uk</a:t>
            </a:r>
          </a:p>
          <a:p>
            <a:pPr marL="0" indent="0" algn="ctr">
              <a:buNone/>
            </a:pPr>
            <a:r>
              <a:rPr lang="en-GB" sz="2000" b="1" u="sng">
                <a:solidFill>
                  <a:schemeClr val="bg1"/>
                </a:solidFill>
                <a:latin typeface="Source Sans Pro"/>
                <a:ea typeface="Source Sans Pro"/>
              </a:rPr>
              <a:t>Terry Taylor</a:t>
            </a:r>
          </a:p>
          <a:p>
            <a:pPr marL="0" indent="0" algn="ctr">
              <a:buNone/>
            </a:pPr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Level 3 Programme Leader</a:t>
            </a:r>
            <a:endParaRPr lang="en-GB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Terry.taylor@newdur.ac.uk </a:t>
            </a:r>
          </a:p>
          <a:p>
            <a:pPr marL="0" indent="0" algn="ctr">
              <a:buNone/>
            </a:pPr>
            <a:endParaRPr lang="en-GB" sz="2000"/>
          </a:p>
          <a:p>
            <a:pPr marL="0" indent="0" algn="ctr">
              <a:buNone/>
            </a:pPr>
            <a:endParaRPr lang="en-GB" sz="2000"/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endParaRPr lang="en-GB"/>
          </a:p>
          <a:p>
            <a:pPr marL="0" indent="0" algn="ctr">
              <a:buNone/>
            </a:pPr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8F7C391-B852-4433-A624-80546278A8BD}"/>
              </a:ext>
            </a:extLst>
          </p:cNvPr>
          <p:cNvSpPr txBox="1"/>
          <p:nvPr/>
        </p:nvSpPr>
        <p:spPr>
          <a:xfrm>
            <a:off x="6477365" y="2228120"/>
            <a:ext cx="5309645" cy="34317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2000" b="1" u="sng">
                <a:solidFill>
                  <a:schemeClr val="bg1"/>
                </a:solidFill>
                <a:latin typeface="Source Sans Pro"/>
                <a:ea typeface="Source Sans Pro"/>
              </a:rPr>
              <a:t>Robert Grant</a:t>
            </a:r>
          </a:p>
          <a:p>
            <a:pPr algn="ctr"/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Lecturer in Electrical Installation</a:t>
            </a:r>
          </a:p>
          <a:p>
            <a:pPr algn="ctr"/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Robert.Grant@newdur.ac.uk</a:t>
            </a:r>
            <a:endParaRPr lang="en-GB" sz="20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  <a:p>
            <a:pPr algn="ctr"/>
            <a:r>
              <a:rPr lang="en-GB" sz="2000" b="1" u="sng">
                <a:solidFill>
                  <a:schemeClr val="bg1"/>
                </a:solidFill>
                <a:latin typeface="Source Sans Pro"/>
                <a:ea typeface="Source Sans Pro"/>
              </a:rPr>
              <a:t>Craig Carlin</a:t>
            </a:r>
          </a:p>
          <a:p>
            <a:pPr algn="ctr"/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Apps Programme Leader</a:t>
            </a:r>
          </a:p>
          <a:p>
            <a:pPr algn="ctr"/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Craig.carlin@newdur.ac.uk</a:t>
            </a:r>
            <a:endParaRPr lang="en-GB" sz="2000">
              <a:solidFill>
                <a:schemeClr val="bg1"/>
              </a:solidFill>
              <a:latin typeface="Source Sans Pro"/>
              <a:ea typeface="Source Sans Pro"/>
              <a:hlinkClick r:id="rId3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000" b="1" u="sng">
                <a:solidFill>
                  <a:schemeClr val="bg1"/>
                </a:solidFill>
                <a:latin typeface="Source Sans Pro"/>
                <a:ea typeface="Source Sans Pro"/>
              </a:rPr>
              <a:t>Dave Watson</a:t>
            </a:r>
            <a:endParaRPr lang="en-US" sz="2000">
              <a:solidFill>
                <a:schemeClr val="bg1"/>
              </a:solidFill>
              <a:latin typeface="Source Sans Pro"/>
              <a:ea typeface="Source Sans Pro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</a:rPr>
              <a:t>Apps Programme Leader</a:t>
            </a:r>
            <a:endParaRPr lang="en-US" sz="2000">
              <a:solidFill>
                <a:schemeClr val="bg1"/>
              </a:solidFill>
              <a:latin typeface="Source Sans Pro"/>
              <a:ea typeface="Source Sans Pro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en-GB" sz="2000">
                <a:solidFill>
                  <a:schemeClr val="bg1"/>
                </a:solidFill>
                <a:latin typeface="Source Sans Pro"/>
                <a:ea typeface="Source Sans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David.watson@newdur.ac.uk</a:t>
            </a:r>
            <a:endParaRPr lang="en-GB" sz="2000">
              <a:solidFill>
                <a:schemeClr val="bg1"/>
              </a:solidFill>
              <a:latin typeface="Source Sans Pro"/>
              <a:ea typeface="Source Sans Pro"/>
              <a:cs typeface="Calibri"/>
            </a:endParaRPr>
          </a:p>
          <a:p>
            <a:pPr algn="ctr"/>
            <a:endParaRPr lang="en-GB"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346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5400" b="1">
                <a:latin typeface="Poppins SemiBold" pitchFamily="2" charset="77"/>
                <a:cs typeface="Poppins SemiBold" pitchFamily="2" charset="77"/>
              </a:rPr>
              <a:t>Course Expectations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8BA4178-45B5-0740-AA9A-2BCADBF1CE30}"/>
              </a:ext>
            </a:extLst>
          </p:cNvPr>
          <p:cNvSpPr txBox="1"/>
          <p:nvPr/>
        </p:nvSpPr>
        <p:spPr>
          <a:xfrm>
            <a:off x="866919" y="4259887"/>
            <a:ext cx="34018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Looking for 100% attendance and ready to learn for lesson starts.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If your going to be off/late, need to notify your tutor via email or Teams..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6572B375-A109-C346-B98A-74EE933303F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2109" y="3306769"/>
            <a:ext cx="397483" cy="4151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4CEFD9F-C387-1C41-99A6-9976184431C2}"/>
              </a:ext>
            </a:extLst>
          </p:cNvPr>
          <p:cNvSpPr txBox="1"/>
          <p:nvPr/>
        </p:nvSpPr>
        <p:spPr>
          <a:xfrm>
            <a:off x="4404135" y="4257430"/>
            <a:ext cx="34853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Theory lessons, you are going to need ring binder, A4 note pad, dividers, scientific calculator, pens, pencils, rulers.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Practical, you will safety shoes, work trousers, and long sleeve top, all can be purchased from college if you need.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0" name="Picture 9" descr="Icon&#10;&#10;Description automatically generated">
            <a:extLst>
              <a:ext uri="{FF2B5EF4-FFF2-40B4-BE49-F238E27FC236}">
                <a16:creationId xmlns:a16="http://schemas.microsoft.com/office/drawing/2014/main" id="{4467E743-00A4-E24B-A256-A5B61C0A7D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2081" y="3286012"/>
            <a:ext cx="437231" cy="4566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3181931-3D4A-3E43-A1CB-E8982391302D}"/>
              </a:ext>
            </a:extLst>
          </p:cNvPr>
          <p:cNvSpPr txBox="1"/>
          <p:nvPr/>
        </p:nvSpPr>
        <p:spPr>
          <a:xfrm>
            <a:off x="8063260" y="4260794"/>
            <a:ext cx="34957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You need to show willingness to learn.  This will be challenging at times, when learning new skills, so willingness and resilience is key.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A6BEE9EF-0E3B-8D42-9191-45DA787829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9891" y="3286012"/>
            <a:ext cx="437231" cy="45666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00236C-5678-494D-A962-0CE7C08CC31C}"/>
              </a:ext>
            </a:extLst>
          </p:cNvPr>
          <p:cNvSpPr txBox="1"/>
          <p:nvPr/>
        </p:nvSpPr>
        <p:spPr>
          <a:xfrm>
            <a:off x="866919" y="3837014"/>
            <a:ext cx="3401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Attendance/Punctuality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A27AAF-8315-3149-B232-7FD4EE0EB15F}"/>
              </a:ext>
            </a:extLst>
          </p:cNvPr>
          <p:cNvSpPr txBox="1"/>
          <p:nvPr/>
        </p:nvSpPr>
        <p:spPr>
          <a:xfrm>
            <a:off x="4486015" y="3821625"/>
            <a:ext cx="3401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Prepared to Learn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CC5062-221A-7B8F-950E-462718EA5FA5}"/>
              </a:ext>
            </a:extLst>
          </p:cNvPr>
          <p:cNvSpPr txBox="1"/>
          <p:nvPr/>
        </p:nvSpPr>
        <p:spPr>
          <a:xfrm>
            <a:off x="8159891" y="3866856"/>
            <a:ext cx="34018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rgbClr val="2A7DE1"/>
                </a:solidFill>
                <a:latin typeface="Poppins SemiBold" pitchFamily="2" charset="77"/>
                <a:ea typeface="Source Sans Pro" panose="020B0503030403020204" pitchFamily="34" charset="0"/>
                <a:cs typeface="Poppins SemiBold" pitchFamily="2" charset="77"/>
              </a:rPr>
              <a:t>Willingness to Learn</a:t>
            </a:r>
          </a:p>
        </p:txBody>
      </p:sp>
    </p:spTree>
    <p:extLst>
      <p:ext uri="{BB962C8B-B14F-4D97-AF65-F5344CB8AC3E}">
        <p14:creationId xmlns:p14="http://schemas.microsoft.com/office/powerpoint/2010/main" val="41275253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31251A-9D5F-684F-BAB2-9A4BDECA9FD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picture containing shape&#10;&#10;Description automatically generated">
            <a:extLst>
              <a:ext uri="{FF2B5EF4-FFF2-40B4-BE49-F238E27FC236}">
                <a16:creationId xmlns:a16="http://schemas.microsoft.com/office/drawing/2014/main" id="{A5CB9E66-C893-FE47-8802-23BE6CD99C4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534"/>
          <a:stretch/>
        </p:blipFill>
        <p:spPr>
          <a:xfrm>
            <a:off x="10429002" y="10274"/>
            <a:ext cx="1762998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577660"/>
            <a:ext cx="6331116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r"/>
            <a:r>
              <a:rPr lang="en-US" sz="4000" b="1" i="1">
                <a:solidFill>
                  <a:srgbClr val="F5AEBF"/>
                </a:solidFill>
                <a:latin typeface="Poppins"/>
                <a:cs typeface="Poppins"/>
              </a:rPr>
              <a:t>Developing </a:t>
            </a:r>
            <a:r>
              <a:rPr lang="en-US" sz="4000" b="1" i="1" err="1">
                <a:solidFill>
                  <a:srgbClr val="F5AEBF"/>
                </a:solidFill>
                <a:latin typeface="Poppins"/>
                <a:cs typeface="Poppins"/>
              </a:rPr>
              <a:t>Maths</a:t>
            </a:r>
            <a:r>
              <a:rPr lang="en-US" sz="4000" b="1" i="1">
                <a:solidFill>
                  <a:srgbClr val="F5AEBF"/>
                </a:solidFill>
                <a:latin typeface="Poppins"/>
                <a:cs typeface="Poppins"/>
              </a:rPr>
              <a:t> and English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309667" y="2371613"/>
            <a:ext cx="4963427" cy="341632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4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Grade 4 @GCSE – Meets government guidelines for conditions of funding. </a:t>
            </a:r>
          </a:p>
          <a:p>
            <a:endParaRPr lang="en-US" sz="2400">
              <a:solidFill>
                <a:schemeClr val="bg1"/>
              </a:solidFill>
              <a:latin typeface="Source Sans Pro"/>
              <a:ea typeface="Source Sans Pro"/>
              <a:cs typeface="Poppins SemiBold"/>
            </a:endParaRPr>
          </a:p>
          <a:p>
            <a:r>
              <a:rPr lang="en-US" sz="2400">
                <a:solidFill>
                  <a:schemeClr val="bg1"/>
                </a:solidFill>
                <a:latin typeface="Source Sans Pro"/>
                <a:ea typeface="Source Sans Pro"/>
                <a:cs typeface="Poppins SemiBold"/>
              </a:rPr>
              <a:t>You will improve your Math's and English while studying @NCD as both subjects are embedded throughout all courses we offer.</a:t>
            </a:r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endParaRPr lang="en-US" sz="2400">
              <a:solidFill>
                <a:schemeClr val="bg1"/>
              </a:solidFill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16" name="Picture 15" descr="A person sitting in a dark room&#10;&#10;Description automatically generated">
            <a:extLst>
              <a:ext uri="{FF2B5EF4-FFF2-40B4-BE49-F238E27FC236}">
                <a16:creationId xmlns:a16="http://schemas.microsoft.com/office/drawing/2014/main" id="{C32C879A-FC5A-5F43-90C6-4D27BEE90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87833" y="819396"/>
            <a:ext cx="5597500" cy="6608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4673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ackground pattern&#10;&#10;Description automatically generated">
            <a:extLst>
              <a:ext uri="{FF2B5EF4-FFF2-40B4-BE49-F238E27FC236}">
                <a16:creationId xmlns:a16="http://schemas.microsoft.com/office/drawing/2014/main" id="{E59935D8-ECF9-3444-978E-4F19BE030F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C6AC7D-7D7D-F547-A41E-836FE19764C4}"/>
              </a:ext>
            </a:extLst>
          </p:cNvPr>
          <p:cNvSpPr txBox="1"/>
          <p:nvPr/>
        </p:nvSpPr>
        <p:spPr>
          <a:xfrm>
            <a:off x="4898083" y="1181341"/>
            <a:ext cx="63311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400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What the first few weeks of college will be like</a:t>
            </a:r>
            <a:endParaRPr lang="en-US" sz="9600" b="1">
              <a:latin typeface="Poppins SemiBold" pitchFamily="2" charset="77"/>
              <a:cs typeface="Poppins SemiBold" pitchFamily="2" charset="77"/>
            </a:endParaRPr>
          </a:p>
        </p:txBody>
      </p:sp>
      <p:pic>
        <p:nvPicPr>
          <p:cNvPr id="17" name="Picture 16" descr="Icon&#10;&#10;Description automatically generated">
            <a:extLst>
              <a:ext uri="{FF2B5EF4-FFF2-40B4-BE49-F238E27FC236}">
                <a16:creationId xmlns:a16="http://schemas.microsoft.com/office/drawing/2014/main" id="{197A1FB2-5837-2649-848E-F3E4F3AC1C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8779" y="2437879"/>
            <a:ext cx="437231" cy="45666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F962EE0-F775-A049-B115-103909D4783F}"/>
              </a:ext>
            </a:extLst>
          </p:cNvPr>
          <p:cNvSpPr txBox="1"/>
          <p:nvPr/>
        </p:nvSpPr>
        <p:spPr>
          <a:xfrm>
            <a:off x="5758446" y="2437879"/>
            <a:ext cx="496342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Over the first few weeks of life at New College Durham you will; </a:t>
            </a:r>
          </a:p>
          <a:p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Undergo a thorough induction process to ensure you are comfortable and familiar with your new surroundings.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Meet new people and build new friendships.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Work with your tutors to create a comprehensive plan to guarantee success.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>
                <a:latin typeface="Source Sans Pro" panose="020B0503030403020204" pitchFamily="34" charset="0"/>
                <a:ea typeface="Source Sans Pro" panose="020B0503030403020204" pitchFamily="34" charset="0"/>
                <a:cs typeface="Poppins SemiBold" pitchFamily="2" charset="77"/>
              </a:rPr>
              <a:t>Learn how to work safely in a Construction environment.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>
              <a:latin typeface="Source Sans Pro" panose="020B0503030403020204" pitchFamily="34" charset="0"/>
              <a:ea typeface="Source Sans Pro" panose="020B0503030403020204" pitchFamily="34" charset="0"/>
              <a:cs typeface="Poppins SemiBold" pitchFamily="2" charset="77"/>
            </a:endParaRPr>
          </a:p>
        </p:txBody>
      </p:sp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FFC379C5-F866-3B48-ADA9-A4BF982127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05082" y="783771"/>
            <a:ext cx="5637791" cy="66561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143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looking at a stack of papers&#10;&#10;AI-generated content may be incorrect.">
            <a:extLst>
              <a:ext uri="{FF2B5EF4-FFF2-40B4-BE49-F238E27FC236}">
                <a16:creationId xmlns:a16="http://schemas.microsoft.com/office/drawing/2014/main" id="{44D33D21-26AE-3B2E-2D4E-AB2036D834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70642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erson working on a machine&#10;&#10;AI-generated content may be incorrect.">
            <a:extLst>
              <a:ext uri="{FF2B5EF4-FFF2-40B4-BE49-F238E27FC236}">
                <a16:creationId xmlns:a16="http://schemas.microsoft.com/office/drawing/2014/main" id="{561EC43B-C195-2C0D-6A27-A38981CC9D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147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and blue card with text&#10;&#10;AI-generated content may be incorrect.">
            <a:extLst>
              <a:ext uri="{FF2B5EF4-FFF2-40B4-BE49-F238E27FC236}">
                <a16:creationId xmlns:a16="http://schemas.microsoft.com/office/drawing/2014/main" id="{D4F139AF-92FE-01F5-AE02-0FE81D7D54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425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7148cc2-a657-48f2-8ff6-4d0f9dc1c1c3">
      <Terms xmlns="http://schemas.microsoft.com/office/infopath/2007/PartnerControls"/>
    </lcf76f155ced4ddcb4097134ff3c332f>
    <_ip_UnifiedCompliancePolicyUIAction xmlns="http://schemas.microsoft.com/sharepoint/v3" xsi:nil="true"/>
    <TaxCatchAll xmlns="cd7af3ca-b65f-45d6-a60f-8f38b68686af" xsi:nil="true"/>
    <_ip_UnifiedCompliancePolicyProperties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2D2F34D79638409876F1DC25118CF4" ma:contentTypeVersion="22" ma:contentTypeDescription="Create a new document." ma:contentTypeScope="" ma:versionID="14491efdf221d8bc58b2dcdcd6a79094">
  <xsd:schema xmlns:xsd="http://www.w3.org/2001/XMLSchema" xmlns:xs="http://www.w3.org/2001/XMLSchema" xmlns:p="http://schemas.microsoft.com/office/2006/metadata/properties" xmlns:ns1="http://schemas.microsoft.com/sharepoint/v3" xmlns:ns2="97148cc2-a657-48f2-8ff6-4d0f9dc1c1c3" xmlns:ns3="cd7af3ca-b65f-45d6-a60f-8f38b68686af" targetNamespace="http://schemas.microsoft.com/office/2006/metadata/properties" ma:root="true" ma:fieldsID="6a47458e93c772c864fc94f5320f3584" ns1:_="" ns2:_="" ns3:_="">
    <xsd:import namespace="http://schemas.microsoft.com/sharepoint/v3"/>
    <xsd:import namespace="97148cc2-a657-48f2-8ff6-4d0f9dc1c1c3"/>
    <xsd:import namespace="cd7af3ca-b65f-45d6-a60f-8f38b68686a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3:SharedWithUsers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148cc2-a657-48f2-8ff6-4d0f9dc1c1c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787c8ee4-d1cb-493a-b1c2-7de609d0973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f3ca-b65f-45d6-a60f-8f38b68686af" elementFormDefault="qualified">
    <xsd:import namespace="http://schemas.microsoft.com/office/2006/documentManagement/types"/>
    <xsd:import namespace="http://schemas.microsoft.com/office/infopath/2007/PartnerControls"/>
    <xsd:element name="TaxCatchAll" ma:index="20" nillable="true" ma:displayName="Taxonomy Catch All Column" ma:hidden="true" ma:list="{8d0718e7-13ff-4bbb-9e58-08c9c324fd63}" ma:internalName="TaxCatchAll" ma:showField="CatchAllData" ma:web="cd7af3ca-b65f-45d6-a60f-8f38b68686a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D1B997E-6D73-4268-9707-BAA154308EA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6045252-7FA8-4252-A108-3595DAD16862}">
  <ds:schemaRefs>
    <ds:schemaRef ds:uri="97148cc2-a657-48f2-8ff6-4d0f9dc1c1c3"/>
    <ds:schemaRef ds:uri="cd7af3ca-b65f-45d6-a60f-8f38b68686af"/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2CB728D1-CD81-44B5-8661-72B6A48010AC}">
  <ds:schemaRefs>
    <ds:schemaRef ds:uri="97148cc2-a657-48f2-8ff6-4d0f9dc1c1c3"/>
    <ds:schemaRef ds:uri="cd7af3ca-b65f-45d6-a60f-8f38b68686a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Widescreen</PresentationFormat>
  <Slides>20</Slides>
  <Notes>15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revision>1</cp:revision>
  <dcterms:created xsi:type="dcterms:W3CDTF">2020-11-03T12:53:45Z</dcterms:created>
  <dcterms:modified xsi:type="dcterms:W3CDTF">2026-06-24T16:59:31Z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0x0101001A2D2F34D79638409876F1DC25118CF4</vt:lpwstr>
  </property>
  <property fmtid="{D5CDD505-2E9C-101B-9397-08002B2CF9AE}" pid="3" name="MediaServiceImageTags">
    <vt:lpwstr/>
  </property>
</Properties>
</file>