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 id="2147483709" r:id="rId5"/>
  </p:sldMasterIdLst>
  <p:notesMasterIdLst>
    <p:notesMasterId r:id="rId35"/>
  </p:notesMasterIdLst>
  <p:sldIdLst>
    <p:sldId id="276" r:id="rId6"/>
    <p:sldId id="463" r:id="rId7"/>
    <p:sldId id="996" r:id="rId8"/>
    <p:sldId id="1003" r:id="rId9"/>
    <p:sldId id="277" r:id="rId10"/>
    <p:sldId id="456" r:id="rId11"/>
    <p:sldId id="278" r:id="rId12"/>
    <p:sldId id="298" r:id="rId13"/>
    <p:sldId id="299" r:id="rId14"/>
    <p:sldId id="469" r:id="rId15"/>
    <p:sldId id="1001" r:id="rId16"/>
    <p:sldId id="1002" r:id="rId17"/>
    <p:sldId id="308" r:id="rId18"/>
    <p:sldId id="467" r:id="rId19"/>
    <p:sldId id="1005" r:id="rId20"/>
    <p:sldId id="300" r:id="rId21"/>
    <p:sldId id="998" r:id="rId22"/>
    <p:sldId id="472" r:id="rId23"/>
    <p:sldId id="307" r:id="rId24"/>
    <p:sldId id="997" r:id="rId25"/>
    <p:sldId id="1006" r:id="rId26"/>
    <p:sldId id="1007" r:id="rId27"/>
    <p:sldId id="475" r:id="rId28"/>
    <p:sldId id="309" r:id="rId29"/>
    <p:sldId id="484" r:id="rId30"/>
    <p:sldId id="303" r:id="rId31"/>
    <p:sldId id="304" r:id="rId32"/>
    <p:sldId id="305" r:id="rId33"/>
    <p:sldId id="274" r:id="rId34"/>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5559"/>
    <a:srgbClr val="EA6752"/>
    <a:srgbClr val="F0EC73"/>
    <a:srgbClr val="F5AEBF"/>
    <a:srgbClr val="2A7DE1"/>
    <a:srgbClr val="A2CC84"/>
    <a:srgbClr val="4D4084"/>
    <a:srgbClr val="96D4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8DA401-00C3-48C6-B99F-B9EA5B94E2CC}" v="80" dt="2026-06-22T12:34:12.603"/>
    <p1510:client id="{CBF1F958-12BC-0EB0-5586-063E1A8C6D48}" v="43" dt="2026-06-22T08:21:38.821"/>
    <p1510:client id="{F9E07157-B175-6EB5-95BD-C9B52974EFFE}" v="2" dt="2026-06-22T10:14:04.4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Weir" userId="S::109651@newdur.ac.uk::7e49f9cb-8f7e-4cf1-b800-b2c85bf9101e" providerId="AD" clId="Web-{64237B8B-8956-823B-7656-AEEB6A9D5652}"/>
    <pc:docChg chg="modSld">
      <pc:chgData name="Emma Weir" userId="S::109651@newdur.ac.uk::7e49f9cb-8f7e-4cf1-b800-b2c85bf9101e" providerId="AD" clId="Web-{64237B8B-8956-823B-7656-AEEB6A9D5652}" dt="2026-06-16T11:36:44.699" v="11" actId="20577"/>
      <pc:docMkLst>
        <pc:docMk/>
      </pc:docMkLst>
      <pc:sldChg chg="modSp">
        <pc:chgData name="Emma Weir" userId="S::109651@newdur.ac.uk::7e49f9cb-8f7e-4cf1-b800-b2c85bf9101e" providerId="AD" clId="Web-{64237B8B-8956-823B-7656-AEEB6A9D5652}" dt="2026-06-16T11:36:44.699" v="11" actId="20577"/>
        <pc:sldMkLst>
          <pc:docMk/>
          <pc:sldMk cId="1882550721" sldId="996"/>
        </pc:sldMkLst>
        <pc:spChg chg="mod">
          <ac:chgData name="Emma Weir" userId="S::109651@newdur.ac.uk::7e49f9cb-8f7e-4cf1-b800-b2c85bf9101e" providerId="AD" clId="Web-{64237B8B-8956-823B-7656-AEEB6A9D5652}" dt="2026-06-16T11:36:44.699" v="11" actId="20577"/>
          <ac:spMkLst>
            <pc:docMk/>
            <pc:sldMk cId="1882550721" sldId="996"/>
            <ac:spMk id="3" creationId="{6D829A40-BA0A-1341-7637-E098B648EE7D}"/>
          </ac:spMkLst>
        </pc:spChg>
      </pc:sldChg>
    </pc:docChg>
  </pc:docChgLst>
  <pc:docChgLst>
    <pc:chgData name="Emma Weir" userId="S::109651@newdur.ac.uk::7e49f9cb-8f7e-4cf1-b800-b2c85bf9101e" providerId="AD" clId="Web-{8052D70B-BE13-9BB2-2166-7ECCC9FAA854}"/>
    <pc:docChg chg="modSld">
      <pc:chgData name="Emma Weir" userId="S::109651@newdur.ac.uk::7e49f9cb-8f7e-4cf1-b800-b2c85bf9101e" providerId="AD" clId="Web-{8052D70B-BE13-9BB2-2166-7ECCC9FAA854}" dt="2026-06-12T11:10:25.260" v="2" actId="1076"/>
      <pc:docMkLst>
        <pc:docMk/>
      </pc:docMkLst>
      <pc:sldChg chg="modSp mod setBg">
        <pc:chgData name="Emma Weir" userId="S::109651@newdur.ac.uk::7e49f9cb-8f7e-4cf1-b800-b2c85bf9101e" providerId="AD" clId="Web-{8052D70B-BE13-9BB2-2166-7ECCC9FAA854}" dt="2026-06-12T11:10:25.260" v="2" actId="1076"/>
        <pc:sldMkLst>
          <pc:docMk/>
          <pc:sldMk cId="2811611587" sldId="469"/>
        </pc:sldMkLst>
        <pc:graphicFrameChg chg="mod modGraphic">
          <ac:chgData name="Emma Weir" userId="S::109651@newdur.ac.uk::7e49f9cb-8f7e-4cf1-b800-b2c85bf9101e" providerId="AD" clId="Web-{8052D70B-BE13-9BB2-2166-7ECCC9FAA854}" dt="2026-06-12T11:10:25.260" v="2" actId="1076"/>
          <ac:graphicFrameMkLst>
            <pc:docMk/>
            <pc:sldMk cId="2811611587" sldId="469"/>
            <ac:graphicFrameMk id="5" creationId="{E6D1EE96-BC9E-355E-EC38-27A2B1E963AB}"/>
          </ac:graphicFrameMkLst>
        </pc:graphicFrameChg>
      </pc:sldChg>
    </pc:docChg>
  </pc:docChgLst>
  <pc:docChgLst>
    <pc:chgData name="Rahela Begum" userId="S::112248@newdur.ac.uk::39cd3f91-8369-40d8-ae44-3a833e1ba417" providerId="AD" clId="Web-{F9E07157-B175-6EB5-95BD-C9B52974EFFE}"/>
    <pc:docChg chg="modSld">
      <pc:chgData name="Rahela Begum" userId="S::112248@newdur.ac.uk::39cd3f91-8369-40d8-ae44-3a833e1ba417" providerId="AD" clId="Web-{F9E07157-B175-6EB5-95BD-C9B52974EFFE}" dt="2026-06-22T10:14:04.444" v="1"/>
      <pc:docMkLst>
        <pc:docMk/>
      </pc:docMkLst>
      <pc:sldChg chg="addSp delSp modSp">
        <pc:chgData name="Rahela Begum" userId="S::112248@newdur.ac.uk::39cd3f91-8369-40d8-ae44-3a833e1ba417" providerId="AD" clId="Web-{F9E07157-B175-6EB5-95BD-C9B52974EFFE}" dt="2026-06-22T10:14:04.444" v="1"/>
        <pc:sldMkLst>
          <pc:docMk/>
          <pc:sldMk cId="3823759210" sldId="304"/>
        </pc:sldMkLst>
        <pc:picChg chg="del">
          <ac:chgData name="Rahela Begum" userId="S::112248@newdur.ac.uk::39cd3f91-8369-40d8-ae44-3a833e1ba417" providerId="AD" clId="Web-{F9E07157-B175-6EB5-95BD-C9B52974EFFE}" dt="2026-06-22T10:13:57.444" v="0"/>
          <ac:picMkLst>
            <pc:docMk/>
            <pc:sldMk cId="3823759210" sldId="304"/>
            <ac:picMk id="2" creationId="{8D87B3F8-1D19-99BC-56BC-1141A6718610}"/>
          </ac:picMkLst>
        </pc:picChg>
        <pc:picChg chg="add mod">
          <ac:chgData name="Rahela Begum" userId="S::112248@newdur.ac.uk::39cd3f91-8369-40d8-ae44-3a833e1ba417" providerId="AD" clId="Web-{F9E07157-B175-6EB5-95BD-C9B52974EFFE}" dt="2026-06-22T10:14:04.444" v="1"/>
          <ac:picMkLst>
            <pc:docMk/>
            <pc:sldMk cId="3823759210" sldId="304"/>
            <ac:picMk id="3" creationId="{D6B4C9B3-F3F8-C449-3BE7-64448F572CBA}"/>
          </ac:picMkLst>
        </pc:picChg>
      </pc:sldChg>
    </pc:docChg>
  </pc:docChgLst>
  <pc:docChgLst>
    <pc:chgData name="Jen Mallaburn" userId="S::109640@newdur.ac.uk::45414cad-f6c4-4b37-8916-0edcc1b2f6c3" providerId="AD" clId="Web-{2B446DC4-90C5-3584-FA0A-EDA6B63E1607}"/>
    <pc:docChg chg="modSld">
      <pc:chgData name="Jen Mallaburn" userId="S::109640@newdur.ac.uk::45414cad-f6c4-4b37-8916-0edcc1b2f6c3" providerId="AD" clId="Web-{2B446DC4-90C5-3584-FA0A-EDA6B63E1607}" dt="2026-05-26T12:48:48.636" v="58"/>
      <pc:docMkLst>
        <pc:docMk/>
      </pc:docMkLst>
      <pc:sldChg chg="mod modShow">
        <pc:chgData name="Jen Mallaburn" userId="S::109640@newdur.ac.uk::45414cad-f6c4-4b37-8916-0edcc1b2f6c3" providerId="AD" clId="Web-{2B446DC4-90C5-3584-FA0A-EDA6B63E1607}" dt="2026-05-26T12:48:45.152" v="57"/>
        <pc:sldMkLst>
          <pc:docMk/>
          <pc:sldMk cId="1775914536" sldId="303"/>
        </pc:sldMkLst>
      </pc:sldChg>
      <pc:sldChg chg="mod modShow">
        <pc:chgData name="Jen Mallaburn" userId="S::109640@newdur.ac.uk::45414cad-f6c4-4b37-8916-0edcc1b2f6c3" providerId="AD" clId="Web-{2B446DC4-90C5-3584-FA0A-EDA6B63E1607}" dt="2026-05-26T12:48:48.636" v="58"/>
        <pc:sldMkLst>
          <pc:docMk/>
          <pc:sldMk cId="3823759210" sldId="304"/>
        </pc:sldMkLst>
      </pc:sldChg>
      <pc:sldChg chg="mod modShow">
        <pc:chgData name="Jen Mallaburn" userId="S::109640@newdur.ac.uk::45414cad-f6c4-4b37-8916-0edcc1b2f6c3" providerId="AD" clId="Web-{2B446DC4-90C5-3584-FA0A-EDA6B63E1607}" dt="2026-05-26T12:48:35.073" v="56"/>
        <pc:sldMkLst>
          <pc:docMk/>
          <pc:sldMk cId="1480522159" sldId="307"/>
        </pc:sldMkLst>
      </pc:sldChg>
      <pc:sldChg chg="mod modShow">
        <pc:chgData name="Jen Mallaburn" userId="S::109640@newdur.ac.uk::45414cad-f6c4-4b37-8916-0edcc1b2f6c3" providerId="AD" clId="Web-{2B446DC4-90C5-3584-FA0A-EDA6B63E1607}" dt="2026-05-26T12:44:55.630" v="33"/>
        <pc:sldMkLst>
          <pc:docMk/>
          <pc:sldMk cId="2287689510" sldId="456"/>
        </pc:sldMkLst>
      </pc:sldChg>
      <pc:sldChg chg="modSp">
        <pc:chgData name="Jen Mallaburn" userId="S::109640@newdur.ac.uk::45414cad-f6c4-4b37-8916-0edcc1b2f6c3" providerId="AD" clId="Web-{2B446DC4-90C5-3584-FA0A-EDA6B63E1607}" dt="2026-05-26T12:44:27.160" v="31" actId="20577"/>
        <pc:sldMkLst>
          <pc:docMk/>
          <pc:sldMk cId="4234569410" sldId="463"/>
        </pc:sldMkLst>
        <pc:spChg chg="mod">
          <ac:chgData name="Jen Mallaburn" userId="S::109640@newdur.ac.uk::45414cad-f6c4-4b37-8916-0edcc1b2f6c3" providerId="AD" clId="Web-{2B446DC4-90C5-3584-FA0A-EDA6B63E1607}" dt="2026-05-26T12:44:27.160" v="31" actId="20577"/>
          <ac:spMkLst>
            <pc:docMk/>
            <pc:sldMk cId="4234569410" sldId="463"/>
            <ac:spMk id="2" creationId="{C1629888-31CC-4333-8255-1C5194916E59}"/>
          </ac:spMkLst>
        </pc:spChg>
      </pc:sldChg>
      <pc:sldChg chg="modSp">
        <pc:chgData name="Jen Mallaburn" userId="S::109640@newdur.ac.uk::45414cad-f6c4-4b37-8916-0edcc1b2f6c3" providerId="AD" clId="Web-{2B446DC4-90C5-3584-FA0A-EDA6B63E1607}" dt="2026-05-26T12:46:55.336" v="49" actId="20577"/>
        <pc:sldMkLst>
          <pc:docMk/>
          <pc:sldMk cId="1537576104" sldId="467"/>
        </pc:sldMkLst>
      </pc:sldChg>
      <pc:sldChg chg="modSp">
        <pc:chgData name="Jen Mallaburn" userId="S::109640@newdur.ac.uk::45414cad-f6c4-4b37-8916-0edcc1b2f6c3" providerId="AD" clId="Web-{2B446DC4-90C5-3584-FA0A-EDA6B63E1607}" dt="2026-05-26T12:47:31.431" v="52" actId="20577"/>
        <pc:sldMkLst>
          <pc:docMk/>
          <pc:sldMk cId="2891976022" sldId="484"/>
        </pc:sldMkLst>
        <pc:spChg chg="mod">
          <ac:chgData name="Jen Mallaburn" userId="S::109640@newdur.ac.uk::45414cad-f6c4-4b37-8916-0edcc1b2f6c3" providerId="AD" clId="Web-{2B446DC4-90C5-3584-FA0A-EDA6B63E1607}" dt="2026-05-26T12:47:31.431" v="52" actId="20577"/>
          <ac:spMkLst>
            <pc:docMk/>
            <pc:sldMk cId="2891976022" sldId="484"/>
            <ac:spMk id="3" creationId="{9978E4FB-13EE-82CF-B18A-C6F1A037E7B8}"/>
          </ac:spMkLst>
        </pc:spChg>
      </pc:sldChg>
    </pc:docChg>
  </pc:docChgLst>
  <pc:docChgLst>
    <pc:chgData name="Rahela Begum" userId="S::112248@newdur.ac.uk::39cd3f91-8369-40d8-ae44-3a833e1ba417" providerId="AD" clId="Web-{CBF1F958-12BC-0EB0-5586-063E1A8C6D48}"/>
    <pc:docChg chg="addSld modSld">
      <pc:chgData name="Rahela Begum" userId="S::112248@newdur.ac.uk::39cd3f91-8369-40d8-ae44-3a833e1ba417" providerId="AD" clId="Web-{CBF1F958-12BC-0EB0-5586-063E1A8C6D48}" dt="2026-06-22T08:21:38.821" v="33"/>
      <pc:docMkLst>
        <pc:docMk/>
      </pc:docMkLst>
      <pc:sldChg chg="addSp delSp modSp">
        <pc:chgData name="Rahela Begum" userId="S::112248@newdur.ac.uk::39cd3f91-8369-40d8-ae44-3a833e1ba417" providerId="AD" clId="Web-{CBF1F958-12BC-0EB0-5586-063E1A8C6D48}" dt="2026-06-22T08:18:39.972" v="1"/>
        <pc:sldMkLst>
          <pc:docMk/>
          <pc:sldMk cId="497064211" sldId="298"/>
        </pc:sldMkLst>
        <pc:picChg chg="add mod">
          <ac:chgData name="Rahela Begum" userId="S::112248@newdur.ac.uk::39cd3f91-8369-40d8-ae44-3a833e1ba417" providerId="AD" clId="Web-{CBF1F958-12BC-0EB0-5586-063E1A8C6D48}" dt="2026-06-22T08:18:39.972" v="1"/>
          <ac:picMkLst>
            <pc:docMk/>
            <pc:sldMk cId="497064211" sldId="298"/>
            <ac:picMk id="2" creationId="{D9374CDA-048E-1728-DE30-7B088574D4FC}"/>
          </ac:picMkLst>
        </pc:picChg>
        <pc:picChg chg="del">
          <ac:chgData name="Rahela Begum" userId="S::112248@newdur.ac.uk::39cd3f91-8369-40d8-ae44-3a833e1ba417" providerId="AD" clId="Web-{CBF1F958-12BC-0EB0-5586-063E1A8C6D48}" dt="2026-06-22T08:18:34.441" v="0"/>
          <ac:picMkLst>
            <pc:docMk/>
            <pc:sldMk cId="497064211" sldId="298"/>
            <ac:picMk id="4" creationId="{A72E345B-EF10-BCB2-8365-9E1A8A5F20CA}"/>
          </ac:picMkLst>
        </pc:picChg>
      </pc:sldChg>
      <pc:sldChg chg="addSp delSp modSp">
        <pc:chgData name="Rahela Begum" userId="S::112248@newdur.ac.uk::39cd3f91-8369-40d8-ae44-3a833e1ba417" providerId="AD" clId="Web-{CBF1F958-12BC-0EB0-5586-063E1A8C6D48}" dt="2026-06-22T08:18:47.785" v="3"/>
        <pc:sldMkLst>
          <pc:docMk/>
          <pc:sldMk cId="2988147542" sldId="299"/>
        </pc:sldMkLst>
        <pc:picChg chg="add mod">
          <ac:chgData name="Rahela Begum" userId="S::112248@newdur.ac.uk::39cd3f91-8369-40d8-ae44-3a833e1ba417" providerId="AD" clId="Web-{CBF1F958-12BC-0EB0-5586-063E1A8C6D48}" dt="2026-06-22T08:18:47.785" v="3"/>
          <ac:picMkLst>
            <pc:docMk/>
            <pc:sldMk cId="2988147542" sldId="299"/>
            <ac:picMk id="2" creationId="{7041D911-AB80-6091-41E6-6BFF72C3009E}"/>
          </ac:picMkLst>
        </pc:picChg>
        <pc:picChg chg="del">
          <ac:chgData name="Rahela Begum" userId="S::112248@newdur.ac.uk::39cd3f91-8369-40d8-ae44-3a833e1ba417" providerId="AD" clId="Web-{CBF1F958-12BC-0EB0-5586-063E1A8C6D48}" dt="2026-06-22T08:18:42.066" v="2"/>
          <ac:picMkLst>
            <pc:docMk/>
            <pc:sldMk cId="2988147542" sldId="299"/>
            <ac:picMk id="3" creationId="{C1A601B7-689A-F8E3-B60D-404EED6E806F}"/>
          </ac:picMkLst>
        </pc:picChg>
      </pc:sldChg>
      <pc:sldChg chg="addSp delSp modSp">
        <pc:chgData name="Rahela Begum" userId="S::112248@newdur.ac.uk::39cd3f91-8369-40d8-ae44-3a833e1ba417" providerId="AD" clId="Web-{CBF1F958-12BC-0EB0-5586-063E1A8C6D48}" dt="2026-06-22T08:19:52.334" v="15"/>
        <pc:sldMkLst>
          <pc:docMk/>
          <pc:sldMk cId="4024647996" sldId="300"/>
        </pc:sldMkLst>
        <pc:picChg chg="add mod">
          <ac:chgData name="Rahela Begum" userId="S::112248@newdur.ac.uk::39cd3f91-8369-40d8-ae44-3a833e1ba417" providerId="AD" clId="Web-{CBF1F958-12BC-0EB0-5586-063E1A8C6D48}" dt="2026-06-22T08:19:52.334" v="15"/>
          <ac:picMkLst>
            <pc:docMk/>
            <pc:sldMk cId="4024647996" sldId="300"/>
            <ac:picMk id="2" creationId="{56194407-0708-BDFD-FCA1-15A6C7A152D9}"/>
          </ac:picMkLst>
        </pc:picChg>
        <pc:picChg chg="del">
          <ac:chgData name="Rahela Begum" userId="S::112248@newdur.ac.uk::39cd3f91-8369-40d8-ae44-3a833e1ba417" providerId="AD" clId="Web-{CBF1F958-12BC-0EB0-5586-063E1A8C6D48}" dt="2026-06-22T08:19:47.396" v="14"/>
          <ac:picMkLst>
            <pc:docMk/>
            <pc:sldMk cId="4024647996" sldId="300"/>
            <ac:picMk id="3" creationId="{30E462AA-BEBA-C6C3-D5FD-27C98E91419A}"/>
          </ac:picMkLst>
        </pc:picChg>
      </pc:sldChg>
      <pc:sldChg chg="addSp delSp modSp mod modShow">
        <pc:chgData name="Rahela Begum" userId="S::112248@newdur.ac.uk::39cd3f91-8369-40d8-ae44-3a833e1ba417" providerId="AD" clId="Web-{CBF1F958-12BC-0EB0-5586-063E1A8C6D48}" dt="2026-06-22T08:21:24.711" v="29"/>
        <pc:sldMkLst>
          <pc:docMk/>
          <pc:sldMk cId="1775914536" sldId="303"/>
        </pc:sldMkLst>
        <pc:picChg chg="add mod">
          <ac:chgData name="Rahela Begum" userId="S::112248@newdur.ac.uk::39cd3f91-8369-40d8-ae44-3a833e1ba417" providerId="AD" clId="Web-{CBF1F958-12BC-0EB0-5586-063E1A8C6D48}" dt="2026-06-22T08:21:24.711" v="29"/>
          <ac:picMkLst>
            <pc:docMk/>
            <pc:sldMk cId="1775914536" sldId="303"/>
            <ac:picMk id="2" creationId="{56F3F3BD-9169-F0DE-6034-D7D0F31CD923}"/>
          </ac:picMkLst>
        </pc:picChg>
        <pc:picChg chg="del">
          <ac:chgData name="Rahela Begum" userId="S::112248@newdur.ac.uk::39cd3f91-8369-40d8-ae44-3a833e1ba417" providerId="AD" clId="Web-{CBF1F958-12BC-0EB0-5586-063E1A8C6D48}" dt="2026-06-22T08:21:18.914" v="28"/>
          <ac:picMkLst>
            <pc:docMk/>
            <pc:sldMk cId="1775914536" sldId="303"/>
            <ac:picMk id="3" creationId="{25455B9F-686E-FDED-B092-14D047946EA9}"/>
          </ac:picMkLst>
        </pc:picChg>
      </pc:sldChg>
      <pc:sldChg chg="addSp delSp modSp mod modShow">
        <pc:chgData name="Rahela Begum" userId="S::112248@newdur.ac.uk::39cd3f91-8369-40d8-ae44-3a833e1ba417" providerId="AD" clId="Web-{CBF1F958-12BC-0EB0-5586-063E1A8C6D48}" dt="2026-06-22T08:21:31.695" v="31"/>
        <pc:sldMkLst>
          <pc:docMk/>
          <pc:sldMk cId="3823759210" sldId="304"/>
        </pc:sldMkLst>
        <pc:picChg chg="add mod">
          <ac:chgData name="Rahela Begum" userId="S::112248@newdur.ac.uk::39cd3f91-8369-40d8-ae44-3a833e1ba417" providerId="AD" clId="Web-{CBF1F958-12BC-0EB0-5586-063E1A8C6D48}" dt="2026-06-22T08:21:31.695" v="31"/>
          <ac:picMkLst>
            <pc:docMk/>
            <pc:sldMk cId="3823759210" sldId="304"/>
            <ac:picMk id="2" creationId="{8D87B3F8-1D19-99BC-56BC-1141A6718610}"/>
          </ac:picMkLst>
        </pc:picChg>
        <pc:picChg chg="del">
          <ac:chgData name="Rahela Begum" userId="S::112248@newdur.ac.uk::39cd3f91-8369-40d8-ae44-3a833e1ba417" providerId="AD" clId="Web-{CBF1F958-12BC-0EB0-5586-063E1A8C6D48}" dt="2026-06-22T08:21:27.180" v="30"/>
          <ac:picMkLst>
            <pc:docMk/>
            <pc:sldMk cId="3823759210" sldId="304"/>
            <ac:picMk id="3" creationId="{FF6B63D4-5885-DA72-3825-DA1223B33E40}"/>
          </ac:picMkLst>
        </pc:picChg>
      </pc:sldChg>
      <pc:sldChg chg="addSp delSp modSp">
        <pc:chgData name="Rahela Begum" userId="S::112248@newdur.ac.uk::39cd3f91-8369-40d8-ae44-3a833e1ba417" providerId="AD" clId="Web-{CBF1F958-12BC-0EB0-5586-063E1A8C6D48}" dt="2026-06-22T08:21:38.821" v="33"/>
        <pc:sldMkLst>
          <pc:docMk/>
          <pc:sldMk cId="1446783845" sldId="305"/>
        </pc:sldMkLst>
        <pc:picChg chg="add mod">
          <ac:chgData name="Rahela Begum" userId="S::112248@newdur.ac.uk::39cd3f91-8369-40d8-ae44-3a833e1ba417" providerId="AD" clId="Web-{CBF1F958-12BC-0EB0-5586-063E1A8C6D48}" dt="2026-06-22T08:21:38.821" v="33"/>
          <ac:picMkLst>
            <pc:docMk/>
            <pc:sldMk cId="1446783845" sldId="305"/>
            <ac:picMk id="2" creationId="{515D04F2-EB61-C230-E69B-4E213F7E0E61}"/>
          </ac:picMkLst>
        </pc:picChg>
        <pc:picChg chg="del">
          <ac:chgData name="Rahela Begum" userId="S::112248@newdur.ac.uk::39cd3f91-8369-40d8-ae44-3a833e1ba417" providerId="AD" clId="Web-{CBF1F958-12BC-0EB0-5586-063E1A8C6D48}" dt="2026-06-22T08:21:33.055" v="32"/>
          <ac:picMkLst>
            <pc:docMk/>
            <pc:sldMk cId="1446783845" sldId="305"/>
            <ac:picMk id="3" creationId="{F4E73A32-8B7A-D565-022F-7E377EE8F1FF}"/>
          </ac:picMkLst>
        </pc:picChg>
      </pc:sldChg>
      <pc:sldChg chg="addSp delSp modSp">
        <pc:chgData name="Rahela Begum" userId="S::112248@newdur.ac.uk::39cd3f91-8369-40d8-ae44-3a833e1ba417" providerId="AD" clId="Web-{CBF1F958-12BC-0EB0-5586-063E1A8C6D48}" dt="2026-06-22T08:20:14.553" v="19"/>
        <pc:sldMkLst>
          <pc:docMk/>
          <pc:sldMk cId="1480522159" sldId="307"/>
        </pc:sldMkLst>
        <pc:picChg chg="add mod">
          <ac:chgData name="Rahela Begum" userId="S::112248@newdur.ac.uk::39cd3f91-8369-40d8-ae44-3a833e1ba417" providerId="AD" clId="Web-{CBF1F958-12BC-0EB0-5586-063E1A8C6D48}" dt="2026-06-22T08:20:14.553" v="19"/>
          <ac:picMkLst>
            <pc:docMk/>
            <pc:sldMk cId="1480522159" sldId="307"/>
            <ac:picMk id="2" creationId="{A2C422B7-EA89-03C8-9EAC-F5964C7DC98E}"/>
          </ac:picMkLst>
        </pc:picChg>
        <pc:picChg chg="del">
          <ac:chgData name="Rahela Begum" userId="S::112248@newdur.ac.uk::39cd3f91-8369-40d8-ae44-3a833e1ba417" providerId="AD" clId="Web-{CBF1F958-12BC-0EB0-5586-063E1A8C6D48}" dt="2026-06-22T08:20:07.037" v="18"/>
          <ac:picMkLst>
            <pc:docMk/>
            <pc:sldMk cId="1480522159" sldId="307"/>
            <ac:picMk id="4" creationId="{A557A9E2-3600-70BE-E252-CF3FE35F335B}"/>
          </ac:picMkLst>
        </pc:picChg>
      </pc:sldChg>
      <pc:sldChg chg="addSp delSp modSp">
        <pc:chgData name="Rahela Begum" userId="S::112248@newdur.ac.uk::39cd3f91-8369-40d8-ae44-3a833e1ba417" providerId="AD" clId="Web-{CBF1F958-12BC-0EB0-5586-063E1A8C6D48}" dt="2026-06-22T08:19:09.192" v="5"/>
        <pc:sldMkLst>
          <pc:docMk/>
          <pc:sldMk cId="4183088990" sldId="308"/>
        </pc:sldMkLst>
        <pc:picChg chg="add mod">
          <ac:chgData name="Rahela Begum" userId="S::112248@newdur.ac.uk::39cd3f91-8369-40d8-ae44-3a833e1ba417" providerId="AD" clId="Web-{CBF1F958-12BC-0EB0-5586-063E1A8C6D48}" dt="2026-06-22T08:19:09.192" v="5"/>
          <ac:picMkLst>
            <pc:docMk/>
            <pc:sldMk cId="4183088990" sldId="308"/>
            <ac:picMk id="2" creationId="{5E43F4F7-0256-2EFC-532A-78069DB8322A}"/>
          </ac:picMkLst>
        </pc:picChg>
        <pc:picChg chg="del">
          <ac:chgData name="Rahela Begum" userId="S::112248@newdur.ac.uk::39cd3f91-8369-40d8-ae44-3a833e1ba417" providerId="AD" clId="Web-{CBF1F958-12BC-0EB0-5586-063E1A8C6D48}" dt="2026-06-22T08:19:02.363" v="4"/>
          <ac:picMkLst>
            <pc:docMk/>
            <pc:sldMk cId="4183088990" sldId="308"/>
            <ac:picMk id="3" creationId="{D037B381-C9E1-C646-2750-9311BC9334CC}"/>
          </ac:picMkLst>
        </pc:picChg>
      </pc:sldChg>
      <pc:sldChg chg="addSp delSp modSp">
        <pc:chgData name="Rahela Begum" userId="S::112248@newdur.ac.uk::39cd3f91-8369-40d8-ae44-3a833e1ba417" providerId="AD" clId="Web-{CBF1F958-12BC-0EB0-5586-063E1A8C6D48}" dt="2026-06-22T08:21:17.445" v="27"/>
        <pc:sldMkLst>
          <pc:docMk/>
          <pc:sldMk cId="373194138" sldId="309"/>
        </pc:sldMkLst>
        <pc:picChg chg="add mod">
          <ac:chgData name="Rahela Begum" userId="S::112248@newdur.ac.uk::39cd3f91-8369-40d8-ae44-3a833e1ba417" providerId="AD" clId="Web-{CBF1F958-12BC-0EB0-5586-063E1A8C6D48}" dt="2026-06-22T08:21:17.445" v="27"/>
          <ac:picMkLst>
            <pc:docMk/>
            <pc:sldMk cId="373194138" sldId="309"/>
            <ac:picMk id="2" creationId="{9D1F2C3B-00D1-07FB-DD6B-8794CCCE5BF4}"/>
          </ac:picMkLst>
        </pc:picChg>
        <pc:picChg chg="del">
          <ac:chgData name="Rahela Begum" userId="S::112248@newdur.ac.uk::39cd3f91-8369-40d8-ae44-3a833e1ba417" providerId="AD" clId="Web-{CBF1F958-12BC-0EB0-5586-063E1A8C6D48}" dt="2026-06-22T08:21:11.320" v="26"/>
          <ac:picMkLst>
            <pc:docMk/>
            <pc:sldMk cId="373194138" sldId="309"/>
            <ac:picMk id="3" creationId="{FCA499BD-5CFF-353E-247D-B2FDA5E5142E}"/>
          </ac:picMkLst>
        </pc:picChg>
      </pc:sldChg>
      <pc:sldChg chg="addSp delSp modSp">
        <pc:chgData name="Rahela Begum" userId="S::112248@newdur.ac.uk::39cd3f91-8369-40d8-ae44-3a833e1ba417" providerId="AD" clId="Web-{CBF1F958-12BC-0EB0-5586-063E1A8C6D48}" dt="2026-06-22T08:19:29.193" v="11"/>
        <pc:sldMkLst>
          <pc:docMk/>
          <pc:sldMk cId="1537576104" sldId="467"/>
        </pc:sldMkLst>
        <pc:spChg chg="del">
          <ac:chgData name="Rahela Begum" userId="S::112248@newdur.ac.uk::39cd3f91-8369-40d8-ae44-3a833e1ba417" providerId="AD" clId="Web-{CBF1F958-12BC-0EB0-5586-063E1A8C6D48}" dt="2026-06-22T08:19:23.145" v="8"/>
          <ac:spMkLst>
            <pc:docMk/>
            <pc:sldMk cId="1537576104" sldId="467"/>
            <ac:spMk id="6" creationId="{BBC6AC7D-7D7D-F547-A41E-836FE19764C4}"/>
          </ac:spMkLst>
        </pc:spChg>
        <pc:spChg chg="del">
          <ac:chgData name="Rahela Begum" userId="S::112248@newdur.ac.uk::39cd3f91-8369-40d8-ae44-3a833e1ba417" providerId="AD" clId="Web-{CBF1F958-12BC-0EB0-5586-063E1A8C6D48}" dt="2026-06-22T08:19:23.145" v="10"/>
          <ac:spMkLst>
            <pc:docMk/>
            <pc:sldMk cId="1537576104" sldId="467"/>
            <ac:spMk id="7" creationId="{0B8BDD60-79A1-E144-9A45-F310AA454576}"/>
          </ac:spMkLst>
        </pc:spChg>
        <pc:spChg chg="del">
          <ac:chgData name="Rahela Begum" userId="S::112248@newdur.ac.uk::39cd3f91-8369-40d8-ae44-3a833e1ba417" providerId="AD" clId="Web-{CBF1F958-12BC-0EB0-5586-063E1A8C6D48}" dt="2026-06-22T08:19:23.145" v="6"/>
          <ac:spMkLst>
            <pc:docMk/>
            <pc:sldMk cId="1537576104" sldId="467"/>
            <ac:spMk id="24" creationId="{B6E6F294-4766-95C4-EF1E-D7855F3205E5}"/>
          </ac:spMkLst>
        </pc:spChg>
        <pc:graphicFrameChg chg="del">
          <ac:chgData name="Rahela Begum" userId="S::112248@newdur.ac.uk::39cd3f91-8369-40d8-ae44-3a833e1ba417" providerId="AD" clId="Web-{CBF1F958-12BC-0EB0-5586-063E1A8C6D48}" dt="2026-06-22T08:19:23.145" v="7"/>
          <ac:graphicFrameMkLst>
            <pc:docMk/>
            <pc:sldMk cId="1537576104" sldId="467"/>
            <ac:graphicFrameMk id="8" creationId="{551F343B-948F-033C-2178-B65C6E06700C}"/>
          </ac:graphicFrameMkLst>
        </pc:graphicFrameChg>
        <pc:picChg chg="add mod">
          <ac:chgData name="Rahela Begum" userId="S::112248@newdur.ac.uk::39cd3f91-8369-40d8-ae44-3a833e1ba417" providerId="AD" clId="Web-{CBF1F958-12BC-0EB0-5586-063E1A8C6D48}" dt="2026-06-22T08:19:29.193" v="11"/>
          <ac:picMkLst>
            <pc:docMk/>
            <pc:sldMk cId="1537576104" sldId="467"/>
            <ac:picMk id="2" creationId="{736B1A7B-9F5C-E6FF-E803-FAF764539C84}"/>
          </ac:picMkLst>
        </pc:picChg>
        <pc:picChg chg="del">
          <ac:chgData name="Rahela Begum" userId="S::112248@newdur.ac.uk::39cd3f91-8369-40d8-ae44-3a833e1ba417" providerId="AD" clId="Web-{CBF1F958-12BC-0EB0-5586-063E1A8C6D48}" dt="2026-06-22T08:19:23.145" v="9"/>
          <ac:picMkLst>
            <pc:docMk/>
            <pc:sldMk cId="1537576104" sldId="467"/>
            <ac:picMk id="3" creationId="{DC8ECB39-64C7-B945-82EF-75C5AE936785}"/>
          </ac:picMkLst>
        </pc:picChg>
      </pc:sldChg>
      <pc:sldChg chg="addSp modSp new">
        <pc:chgData name="Rahela Begum" userId="S::112248@newdur.ac.uk::39cd3f91-8369-40d8-ae44-3a833e1ba417" providerId="AD" clId="Web-{CBF1F958-12BC-0EB0-5586-063E1A8C6D48}" dt="2026-06-22T08:19:45.193" v="13"/>
        <pc:sldMkLst>
          <pc:docMk/>
          <pc:sldMk cId="1985916576" sldId="1005"/>
        </pc:sldMkLst>
        <pc:picChg chg="add mod">
          <ac:chgData name="Rahela Begum" userId="S::112248@newdur.ac.uk::39cd3f91-8369-40d8-ae44-3a833e1ba417" providerId="AD" clId="Web-{CBF1F958-12BC-0EB0-5586-063E1A8C6D48}" dt="2026-06-22T08:19:45.193" v="13"/>
          <ac:picMkLst>
            <pc:docMk/>
            <pc:sldMk cId="1985916576" sldId="1005"/>
            <ac:picMk id="2" creationId="{C6B88810-BF1F-FC1F-2E3D-AB8354905FF1}"/>
          </ac:picMkLst>
        </pc:picChg>
      </pc:sldChg>
      <pc:sldChg chg="addSp modSp new">
        <pc:chgData name="Rahela Begum" userId="S::112248@newdur.ac.uk::39cd3f91-8369-40d8-ae44-3a833e1ba417" providerId="AD" clId="Web-{CBF1F958-12BC-0EB0-5586-063E1A8C6D48}" dt="2026-06-22T08:20:20.053" v="20"/>
        <pc:sldMkLst>
          <pc:docMk/>
          <pc:sldMk cId="3785734450" sldId="1006"/>
        </pc:sldMkLst>
        <pc:picChg chg="add mod">
          <ac:chgData name="Rahela Begum" userId="S::112248@newdur.ac.uk::39cd3f91-8369-40d8-ae44-3a833e1ba417" providerId="AD" clId="Web-{CBF1F958-12BC-0EB0-5586-063E1A8C6D48}" dt="2026-06-22T08:20:20.053" v="20"/>
          <ac:picMkLst>
            <pc:docMk/>
            <pc:sldMk cId="3785734450" sldId="1006"/>
            <ac:picMk id="2" creationId="{3DD0060E-44CB-A25E-F5C4-1286FF10F7B0}"/>
          </ac:picMkLst>
        </pc:picChg>
      </pc:sldChg>
      <pc:sldChg chg="addSp modSp new">
        <pc:chgData name="Rahela Begum" userId="S::112248@newdur.ac.uk::39cd3f91-8369-40d8-ae44-3a833e1ba417" providerId="AD" clId="Web-{CBF1F958-12BC-0EB0-5586-063E1A8C6D48}" dt="2026-06-22T08:20:29.319" v="21"/>
        <pc:sldMkLst>
          <pc:docMk/>
          <pc:sldMk cId="2693928255" sldId="1007"/>
        </pc:sldMkLst>
        <pc:picChg chg="add mod">
          <ac:chgData name="Rahela Begum" userId="S::112248@newdur.ac.uk::39cd3f91-8369-40d8-ae44-3a833e1ba417" providerId="AD" clId="Web-{CBF1F958-12BC-0EB0-5586-063E1A8C6D48}" dt="2026-06-22T08:20:29.319" v="21"/>
          <ac:picMkLst>
            <pc:docMk/>
            <pc:sldMk cId="2693928255" sldId="1007"/>
            <ac:picMk id="2" creationId="{F26FDE40-971C-CD13-6337-BB543DF97CA2}"/>
          </ac:picMkLst>
        </pc:picChg>
      </pc:sldChg>
    </pc:docChg>
  </pc:docChgLst>
  <pc:docChgLst>
    <pc:chgData name="Emma Weir" userId="S::109651@newdur.ac.uk::7e49f9cb-8f7e-4cf1-b800-b2c85bf9101e" providerId="AD" clId="Web-{F947C605-5E63-3818-D62C-003A7AEF3219}"/>
    <pc:docChg chg="modSld">
      <pc:chgData name="Emma Weir" userId="S::109651@newdur.ac.uk::7e49f9cb-8f7e-4cf1-b800-b2c85bf9101e" providerId="AD" clId="Web-{F947C605-5E63-3818-D62C-003A7AEF3219}" dt="2026-06-18T13:47:13.802" v="9" actId="20577"/>
      <pc:docMkLst>
        <pc:docMk/>
      </pc:docMkLst>
      <pc:sldChg chg="modSp">
        <pc:chgData name="Emma Weir" userId="S::109651@newdur.ac.uk::7e49f9cb-8f7e-4cf1-b800-b2c85bf9101e" providerId="AD" clId="Web-{F947C605-5E63-3818-D62C-003A7AEF3219}" dt="2026-06-18T13:47:13.802" v="9" actId="20577"/>
        <pc:sldMkLst>
          <pc:docMk/>
          <pc:sldMk cId="868184840" sldId="475"/>
        </pc:sldMkLst>
        <pc:spChg chg="mod">
          <ac:chgData name="Emma Weir" userId="S::109651@newdur.ac.uk::7e49f9cb-8f7e-4cf1-b800-b2c85bf9101e" providerId="AD" clId="Web-{F947C605-5E63-3818-D62C-003A7AEF3219}" dt="2026-06-18T13:47:13.802" v="9" actId="20577"/>
          <ac:spMkLst>
            <pc:docMk/>
            <pc:sldMk cId="868184840" sldId="475"/>
            <ac:spMk id="2" creationId="{35E55436-4BE8-9793-1BF0-12FBDA9615F2}"/>
          </ac:spMkLst>
        </pc:spChg>
      </pc:sldChg>
      <pc:sldChg chg="modSp">
        <pc:chgData name="Emma Weir" userId="S::109651@newdur.ac.uk::7e49f9cb-8f7e-4cf1-b800-b2c85bf9101e" providerId="AD" clId="Web-{F947C605-5E63-3818-D62C-003A7AEF3219}" dt="2026-06-18T13:46:10.391" v="5" actId="20577"/>
        <pc:sldMkLst>
          <pc:docMk/>
          <pc:sldMk cId="2891976022" sldId="484"/>
        </pc:sldMkLst>
        <pc:spChg chg="mod">
          <ac:chgData name="Emma Weir" userId="S::109651@newdur.ac.uk::7e49f9cb-8f7e-4cf1-b800-b2c85bf9101e" providerId="AD" clId="Web-{F947C605-5E63-3818-D62C-003A7AEF3219}" dt="2026-06-18T13:46:10.391" v="5" actId="20577"/>
          <ac:spMkLst>
            <pc:docMk/>
            <pc:sldMk cId="2891976022" sldId="484"/>
            <ac:spMk id="3" creationId="{9978E4FB-13EE-82CF-B18A-C6F1A037E7B8}"/>
          </ac:spMkLst>
        </pc:spChg>
      </pc:sldChg>
    </pc:docChg>
  </pc:docChgLst>
  <pc:docChgLst>
    <pc:chgData name="Emma Weir" userId="S::109651@newdur.ac.uk::7e49f9cb-8f7e-4cf1-b800-b2c85bf9101e" providerId="AD" clId="Web-{928DA401-00C3-48C6-B99F-B9EA5B94E2CC}"/>
    <pc:docChg chg="delSld modSld sldOrd">
      <pc:chgData name="Emma Weir" userId="S::109651@newdur.ac.uk::7e49f9cb-8f7e-4cf1-b800-b2c85bf9101e" providerId="AD" clId="Web-{928DA401-00C3-48C6-B99F-B9EA5B94E2CC}" dt="2026-06-22T12:37:48.639" v="101" actId="20577"/>
      <pc:docMkLst>
        <pc:docMk/>
      </pc:docMkLst>
      <pc:sldChg chg="modSp">
        <pc:chgData name="Emma Weir" userId="S::109651@newdur.ac.uk::7e49f9cb-8f7e-4cf1-b800-b2c85bf9101e" providerId="AD" clId="Web-{928DA401-00C3-48C6-B99F-B9EA5B94E2CC}" dt="2026-06-22T12:34:12.603" v="63" actId="1076"/>
        <pc:sldMkLst>
          <pc:docMk/>
          <pc:sldMk cId="4234569410" sldId="463"/>
        </pc:sldMkLst>
        <pc:spChg chg="mod">
          <ac:chgData name="Emma Weir" userId="S::109651@newdur.ac.uk::7e49f9cb-8f7e-4cf1-b800-b2c85bf9101e" providerId="AD" clId="Web-{928DA401-00C3-48C6-B99F-B9EA5B94E2CC}" dt="2026-06-22T12:34:12.603" v="63" actId="1076"/>
          <ac:spMkLst>
            <pc:docMk/>
            <pc:sldMk cId="4234569410" sldId="463"/>
            <ac:spMk id="2" creationId="{C1629888-31CC-4333-8255-1C5194916E59}"/>
          </ac:spMkLst>
        </pc:spChg>
      </pc:sldChg>
      <pc:sldChg chg="modSp">
        <pc:chgData name="Emma Weir" userId="S::109651@newdur.ac.uk::7e49f9cb-8f7e-4cf1-b800-b2c85bf9101e" providerId="AD" clId="Web-{928DA401-00C3-48C6-B99F-B9EA5B94E2CC}" dt="2026-06-22T12:37:48.639" v="101" actId="20577"/>
        <pc:sldMkLst>
          <pc:docMk/>
          <pc:sldMk cId="2811611587" sldId="469"/>
        </pc:sldMkLst>
        <pc:graphicFrameChg chg="modGraphic">
          <ac:chgData name="Emma Weir" userId="S::109651@newdur.ac.uk::7e49f9cb-8f7e-4cf1-b800-b2c85bf9101e" providerId="AD" clId="Web-{928DA401-00C3-48C6-B99F-B9EA5B94E2CC}" dt="2026-06-22T12:37:48.639" v="101" actId="20577"/>
          <ac:graphicFrameMkLst>
            <pc:docMk/>
            <pc:sldMk cId="2811611587" sldId="469"/>
            <ac:graphicFrameMk id="5" creationId="{E6D1EE96-BC9E-355E-EC38-27A2B1E963AB}"/>
          </ac:graphicFrameMkLst>
        </pc:graphicFrameChg>
      </pc:sldChg>
      <pc:sldChg chg="mod modShow">
        <pc:chgData name="Emma Weir" userId="S::109651@newdur.ac.uk::7e49f9cb-8f7e-4cf1-b800-b2c85bf9101e" providerId="AD" clId="Web-{928DA401-00C3-48C6-B99F-B9EA5B94E2CC}" dt="2026-06-22T12:20:38.005" v="2"/>
        <pc:sldMkLst>
          <pc:docMk/>
          <pc:sldMk cId="1754912433" sldId="472"/>
        </pc:sldMkLst>
      </pc:sldChg>
      <pc:sldChg chg="mod modShow">
        <pc:chgData name="Emma Weir" userId="S::109651@newdur.ac.uk::7e49f9cb-8f7e-4cf1-b800-b2c85bf9101e" providerId="AD" clId="Web-{928DA401-00C3-48C6-B99F-B9EA5B94E2CC}" dt="2026-06-22T12:19:59.004" v="0"/>
        <pc:sldMkLst>
          <pc:docMk/>
          <pc:sldMk cId="868184840" sldId="475"/>
        </pc:sldMkLst>
      </pc:sldChg>
      <pc:sldChg chg="ord">
        <pc:chgData name="Emma Weir" userId="S::109651@newdur.ac.uk::7e49f9cb-8f7e-4cf1-b800-b2c85bf9101e" providerId="AD" clId="Web-{928DA401-00C3-48C6-B99F-B9EA5B94E2CC}" dt="2026-06-22T12:20:19.239" v="1"/>
        <pc:sldMkLst>
          <pc:docMk/>
          <pc:sldMk cId="4143066376" sldId="997"/>
        </pc:sldMkLst>
      </pc:sldChg>
      <pc:sldChg chg="modSp">
        <pc:chgData name="Emma Weir" userId="S::109651@newdur.ac.uk::7e49f9cb-8f7e-4cf1-b800-b2c85bf9101e" providerId="AD" clId="Web-{928DA401-00C3-48C6-B99F-B9EA5B94E2CC}" dt="2026-06-22T12:31:34.677" v="15" actId="20577"/>
        <pc:sldMkLst>
          <pc:docMk/>
          <pc:sldMk cId="1223225357" sldId="998"/>
        </pc:sldMkLst>
        <pc:spChg chg="mod">
          <ac:chgData name="Emma Weir" userId="S::109651@newdur.ac.uk::7e49f9cb-8f7e-4cf1-b800-b2c85bf9101e" providerId="AD" clId="Web-{928DA401-00C3-48C6-B99F-B9EA5B94E2CC}" dt="2026-06-22T12:31:34.677" v="15" actId="20577"/>
          <ac:spMkLst>
            <pc:docMk/>
            <pc:sldMk cId="1223225357" sldId="998"/>
            <ac:spMk id="6" creationId="{87E09058-734F-70FC-20A6-03BAE3304482}"/>
          </ac:spMkLst>
        </pc:spChg>
      </pc:sldChg>
      <pc:sldChg chg="modSp">
        <pc:chgData name="Emma Weir" userId="S::109651@newdur.ac.uk::7e49f9cb-8f7e-4cf1-b800-b2c85bf9101e" providerId="AD" clId="Web-{928DA401-00C3-48C6-B99F-B9EA5B94E2CC}" dt="2026-06-22T12:28:13.985" v="9" actId="20577"/>
        <pc:sldMkLst>
          <pc:docMk/>
          <pc:sldMk cId="2567870896" sldId="1001"/>
        </pc:sldMkLst>
        <pc:spChg chg="mod">
          <ac:chgData name="Emma Weir" userId="S::109651@newdur.ac.uk::7e49f9cb-8f7e-4cf1-b800-b2c85bf9101e" providerId="AD" clId="Web-{928DA401-00C3-48C6-B99F-B9EA5B94E2CC}" dt="2026-06-22T12:28:13.985" v="9" actId="20577"/>
          <ac:spMkLst>
            <pc:docMk/>
            <pc:sldMk cId="2567870896" sldId="1001"/>
            <ac:spMk id="7" creationId="{392CEDF7-04F0-A549-71D4-1CC43191C10D}"/>
          </ac:spMkLst>
        </pc:spChg>
      </pc:sldChg>
      <pc:sldChg chg="delSp modSp del">
        <pc:chgData name="Emma Weir" userId="S::109651@newdur.ac.uk::7e49f9cb-8f7e-4cf1-b800-b2c85bf9101e" providerId="AD" clId="Web-{928DA401-00C3-48C6-B99F-B9EA5B94E2CC}" dt="2026-06-22T12:33:00.398" v="47"/>
        <pc:sldMkLst>
          <pc:docMk/>
          <pc:sldMk cId="2148471396" sldId="1004"/>
        </pc:sldMkLst>
        <pc:spChg chg="del mod">
          <ac:chgData name="Emma Weir" userId="S::109651@newdur.ac.uk::7e49f9cb-8f7e-4cf1-b800-b2c85bf9101e" providerId="AD" clId="Web-{928DA401-00C3-48C6-B99F-B9EA5B94E2CC}" dt="2026-06-22T12:32:26.694" v="22"/>
          <ac:spMkLst>
            <pc:docMk/>
            <pc:sldMk cId="2148471396" sldId="1004"/>
            <ac:spMk id="2" creationId="{F0EE08A6-2AEC-02E6-C0A6-D392EB9317E8}"/>
          </ac:spMkLst>
        </pc:spChg>
      </pc:sldChg>
    </pc:docChg>
  </pc:docChgLst>
  <pc:docChgLst>
    <pc:chgData name="Emma Weir" userId="S::109651@newdur.ac.uk::7e49f9cb-8f7e-4cf1-b800-b2c85bf9101e" providerId="AD" clId="Web-{5CAF25B8-7A8A-85FF-C421-0F88EA07F867}"/>
    <pc:docChg chg="addSld delSld modSld sldOrd">
      <pc:chgData name="Emma Weir" userId="S::109651@newdur.ac.uk::7e49f9cb-8f7e-4cf1-b800-b2c85bf9101e" providerId="AD" clId="Web-{5CAF25B8-7A8A-85FF-C421-0F88EA07F867}" dt="2026-06-12T10:17:41.912" v="434" actId="20577"/>
      <pc:docMkLst>
        <pc:docMk/>
      </pc:docMkLst>
      <pc:sldChg chg="modSp">
        <pc:chgData name="Emma Weir" userId="S::109651@newdur.ac.uk::7e49f9cb-8f7e-4cf1-b800-b2c85bf9101e" providerId="AD" clId="Web-{5CAF25B8-7A8A-85FF-C421-0F88EA07F867}" dt="2026-06-12T09:31:26.355" v="314" actId="1076"/>
        <pc:sldMkLst>
          <pc:docMk/>
          <pc:sldMk cId="3561956466" sldId="277"/>
        </pc:sldMkLst>
        <pc:spChg chg="mod">
          <ac:chgData name="Emma Weir" userId="S::109651@newdur.ac.uk::7e49f9cb-8f7e-4cf1-b800-b2c85bf9101e" providerId="AD" clId="Web-{5CAF25B8-7A8A-85FF-C421-0F88EA07F867}" dt="2026-06-12T08:56:11.089" v="72" actId="1076"/>
          <ac:spMkLst>
            <pc:docMk/>
            <pc:sldMk cId="3561956466" sldId="277"/>
            <ac:spMk id="6" creationId="{BBC6AC7D-7D7D-F547-A41E-836FE19764C4}"/>
          </ac:spMkLst>
        </pc:spChg>
        <pc:graphicFrameChg chg="mod">
          <ac:chgData name="Emma Weir" userId="S::109651@newdur.ac.uk::7e49f9cb-8f7e-4cf1-b800-b2c85bf9101e" providerId="AD" clId="Web-{5CAF25B8-7A8A-85FF-C421-0F88EA07F867}" dt="2026-06-12T09:31:26.355" v="314" actId="1076"/>
          <ac:graphicFrameMkLst>
            <pc:docMk/>
            <pc:sldMk cId="3561956466" sldId="277"/>
            <ac:graphicFrameMk id="7" creationId="{948A658F-FEAF-23BA-ED7D-A860F16913A9}"/>
          </ac:graphicFrameMkLst>
        </pc:graphicFrameChg>
      </pc:sldChg>
      <pc:sldChg chg="modSp">
        <pc:chgData name="Emma Weir" userId="S::109651@newdur.ac.uk::7e49f9cb-8f7e-4cf1-b800-b2c85bf9101e" providerId="AD" clId="Web-{5CAF25B8-7A8A-85FF-C421-0F88EA07F867}" dt="2026-06-12T09:53:31.077" v="386" actId="20577"/>
        <pc:sldMkLst>
          <pc:docMk/>
          <pc:sldMk cId="2149717235" sldId="278"/>
        </pc:sldMkLst>
        <pc:spChg chg="mod">
          <ac:chgData name="Emma Weir" userId="S::109651@newdur.ac.uk::7e49f9cb-8f7e-4cf1-b800-b2c85bf9101e" providerId="AD" clId="Web-{5CAF25B8-7A8A-85FF-C421-0F88EA07F867}" dt="2026-06-12T09:53:31.077" v="386" actId="20577"/>
          <ac:spMkLst>
            <pc:docMk/>
            <pc:sldMk cId="2149717235" sldId="278"/>
            <ac:spMk id="6" creationId="{BBC6AC7D-7D7D-F547-A41E-836FE19764C4}"/>
          </ac:spMkLst>
        </pc:spChg>
        <pc:spChg chg="mod">
          <ac:chgData name="Emma Weir" userId="S::109651@newdur.ac.uk::7e49f9cb-8f7e-4cf1-b800-b2c85bf9101e" providerId="AD" clId="Web-{5CAF25B8-7A8A-85FF-C421-0F88EA07F867}" dt="2026-06-12T09:53:23.733" v="382" actId="1076"/>
          <ac:spMkLst>
            <pc:docMk/>
            <pc:sldMk cId="2149717235" sldId="278"/>
            <ac:spMk id="8" creationId="{58BA4178-45B5-0740-AA9A-2BCADBF1CE30}"/>
          </ac:spMkLst>
        </pc:spChg>
        <pc:picChg chg="mod">
          <ac:chgData name="Emma Weir" userId="S::109651@newdur.ac.uk::7e49f9cb-8f7e-4cf1-b800-b2c85bf9101e" providerId="AD" clId="Web-{5CAF25B8-7A8A-85FF-C421-0F88EA07F867}" dt="2026-06-12T09:06:46.878" v="204" actId="1076"/>
          <ac:picMkLst>
            <pc:docMk/>
            <pc:sldMk cId="2149717235" sldId="278"/>
            <ac:picMk id="3" creationId="{574DA6A2-B0D2-2F48-9FD1-B2B7C44C43EF}"/>
          </ac:picMkLst>
        </pc:picChg>
      </pc:sldChg>
      <pc:sldChg chg="ord">
        <pc:chgData name="Emma Weir" userId="S::109651@newdur.ac.uk::7e49f9cb-8f7e-4cf1-b800-b2c85bf9101e" providerId="AD" clId="Web-{5CAF25B8-7A8A-85FF-C421-0F88EA07F867}" dt="2026-06-12T09:46:21.373" v="368"/>
        <pc:sldMkLst>
          <pc:docMk/>
          <pc:sldMk cId="497064211" sldId="298"/>
        </pc:sldMkLst>
      </pc:sldChg>
      <pc:sldChg chg="modSp add del addAnim delAnim modAnim">
        <pc:chgData name="Emma Weir" userId="S::109651@newdur.ac.uk::7e49f9cb-8f7e-4cf1-b800-b2c85bf9101e" providerId="AD" clId="Web-{5CAF25B8-7A8A-85FF-C421-0F88EA07F867}" dt="2026-06-12T10:15:28.204" v="414" actId="20577"/>
        <pc:sldMkLst>
          <pc:docMk/>
          <pc:sldMk cId="4234569410" sldId="463"/>
        </pc:sldMkLst>
        <pc:spChg chg="mod">
          <ac:chgData name="Emma Weir" userId="S::109651@newdur.ac.uk::7e49f9cb-8f7e-4cf1-b800-b2c85bf9101e" providerId="AD" clId="Web-{5CAF25B8-7A8A-85FF-C421-0F88EA07F867}" dt="2026-06-12T10:15:28.204" v="414" actId="20577"/>
          <ac:spMkLst>
            <pc:docMk/>
            <pc:sldMk cId="4234569410" sldId="463"/>
            <ac:spMk id="2" creationId="{C1629888-31CC-4333-8255-1C5194916E59}"/>
          </ac:spMkLst>
        </pc:spChg>
        <pc:spChg chg="mod">
          <ac:chgData name="Emma Weir" userId="S::109651@newdur.ac.uk::7e49f9cb-8f7e-4cf1-b800-b2c85bf9101e" providerId="AD" clId="Web-{5CAF25B8-7A8A-85FF-C421-0F88EA07F867}" dt="2026-06-12T09:23:44.151" v="312" actId="20577"/>
          <ac:spMkLst>
            <pc:docMk/>
            <pc:sldMk cId="4234569410" sldId="463"/>
            <ac:spMk id="6" creationId="{BBC6AC7D-7D7D-F547-A41E-836FE19764C4}"/>
          </ac:spMkLst>
        </pc:spChg>
      </pc:sldChg>
      <pc:sldChg chg="modSp">
        <pc:chgData name="Emma Weir" userId="S::109651@newdur.ac.uk::7e49f9cb-8f7e-4cf1-b800-b2c85bf9101e" providerId="AD" clId="Web-{5CAF25B8-7A8A-85FF-C421-0F88EA07F867}" dt="2026-06-12T09:09:35.916" v="220" actId="20577"/>
        <pc:sldMkLst>
          <pc:docMk/>
          <pc:sldMk cId="2811611587" sldId="469"/>
        </pc:sldMkLst>
        <pc:spChg chg="mod">
          <ac:chgData name="Emma Weir" userId="S::109651@newdur.ac.uk::7e49f9cb-8f7e-4cf1-b800-b2c85bf9101e" providerId="AD" clId="Web-{5CAF25B8-7A8A-85FF-C421-0F88EA07F867}" dt="2026-06-12T09:09:35.916" v="220" actId="20577"/>
          <ac:spMkLst>
            <pc:docMk/>
            <pc:sldMk cId="2811611587" sldId="469"/>
            <ac:spMk id="2" creationId="{7C8FB84D-59BC-3C32-A13C-D208920E3ED3}"/>
          </ac:spMkLst>
        </pc:spChg>
      </pc:sldChg>
      <pc:sldChg chg="mod ord setBg">
        <pc:chgData name="Emma Weir" userId="S::109651@newdur.ac.uk::7e49f9cb-8f7e-4cf1-b800-b2c85bf9101e" providerId="AD" clId="Web-{5CAF25B8-7A8A-85FF-C421-0F88EA07F867}" dt="2026-06-12T09:51:54.886" v="378"/>
        <pc:sldMkLst>
          <pc:docMk/>
          <pc:sldMk cId="1754912433" sldId="472"/>
        </pc:sldMkLst>
      </pc:sldChg>
      <pc:sldChg chg="modSp ord">
        <pc:chgData name="Emma Weir" userId="S::109651@newdur.ac.uk::7e49f9cb-8f7e-4cf1-b800-b2c85bf9101e" providerId="AD" clId="Web-{5CAF25B8-7A8A-85FF-C421-0F88EA07F867}" dt="2026-06-12T09:20:23.878" v="293"/>
        <pc:sldMkLst>
          <pc:docMk/>
          <pc:sldMk cId="2891976022" sldId="484"/>
        </pc:sldMkLst>
        <pc:spChg chg="mod">
          <ac:chgData name="Emma Weir" userId="S::109651@newdur.ac.uk::7e49f9cb-8f7e-4cf1-b800-b2c85bf9101e" providerId="AD" clId="Web-{5CAF25B8-7A8A-85FF-C421-0F88EA07F867}" dt="2026-06-12T09:15:17.522" v="261" actId="20577"/>
          <ac:spMkLst>
            <pc:docMk/>
            <pc:sldMk cId="2891976022" sldId="484"/>
            <ac:spMk id="2" creationId="{5401B434-DE49-185D-DCE6-82E709511091}"/>
          </ac:spMkLst>
        </pc:spChg>
        <pc:spChg chg="mod">
          <ac:chgData name="Emma Weir" userId="S::109651@newdur.ac.uk::7e49f9cb-8f7e-4cf1-b800-b2c85bf9101e" providerId="AD" clId="Web-{5CAF25B8-7A8A-85FF-C421-0F88EA07F867}" dt="2026-06-12T09:16:27.197" v="275" actId="20577"/>
          <ac:spMkLst>
            <pc:docMk/>
            <pc:sldMk cId="2891976022" sldId="484"/>
            <ac:spMk id="3" creationId="{9978E4FB-13EE-82CF-B18A-C6F1A037E7B8}"/>
          </ac:spMkLst>
        </pc:spChg>
      </pc:sldChg>
      <pc:sldChg chg="modSp">
        <pc:chgData name="Emma Weir" userId="S::109651@newdur.ac.uk::7e49f9cb-8f7e-4cf1-b800-b2c85bf9101e" providerId="AD" clId="Web-{5CAF25B8-7A8A-85FF-C421-0F88EA07F867}" dt="2026-06-12T09:45:11.261" v="367" actId="20577"/>
        <pc:sldMkLst>
          <pc:docMk/>
          <pc:sldMk cId="1882550721" sldId="996"/>
        </pc:sldMkLst>
        <pc:spChg chg="mod">
          <ac:chgData name="Emma Weir" userId="S::109651@newdur.ac.uk::7e49f9cb-8f7e-4cf1-b800-b2c85bf9101e" providerId="AD" clId="Web-{5CAF25B8-7A8A-85FF-C421-0F88EA07F867}" dt="2026-06-12T09:45:11.261" v="367" actId="20577"/>
          <ac:spMkLst>
            <pc:docMk/>
            <pc:sldMk cId="1882550721" sldId="996"/>
            <ac:spMk id="2" creationId="{741DC557-8BBB-2578-9A9F-372D483B2CD5}"/>
          </ac:spMkLst>
        </pc:spChg>
        <pc:spChg chg="mod">
          <ac:chgData name="Emma Weir" userId="S::109651@newdur.ac.uk::7e49f9cb-8f7e-4cf1-b800-b2c85bf9101e" providerId="AD" clId="Web-{5CAF25B8-7A8A-85FF-C421-0F88EA07F867}" dt="2026-06-12T09:44:49.667" v="366" actId="20577"/>
          <ac:spMkLst>
            <pc:docMk/>
            <pc:sldMk cId="1882550721" sldId="996"/>
            <ac:spMk id="3" creationId="{6D829A40-BA0A-1341-7637-E098B648EE7D}"/>
          </ac:spMkLst>
        </pc:spChg>
      </pc:sldChg>
      <pc:sldChg chg="modSp ord">
        <pc:chgData name="Emma Weir" userId="S::109651@newdur.ac.uk::7e49f9cb-8f7e-4cf1-b800-b2c85bf9101e" providerId="AD" clId="Web-{5CAF25B8-7A8A-85FF-C421-0F88EA07F867}" dt="2026-06-12T09:20:15.362" v="291"/>
        <pc:sldMkLst>
          <pc:docMk/>
          <pc:sldMk cId="4143066376" sldId="997"/>
        </pc:sldMkLst>
        <pc:spChg chg="mod">
          <ac:chgData name="Emma Weir" userId="S::109651@newdur.ac.uk::7e49f9cb-8f7e-4cf1-b800-b2c85bf9101e" providerId="AD" clId="Web-{5CAF25B8-7A8A-85FF-C421-0F88EA07F867}" dt="2026-06-12T09:18:07.248" v="277" actId="20577"/>
          <ac:spMkLst>
            <pc:docMk/>
            <pc:sldMk cId="4143066376" sldId="997"/>
            <ac:spMk id="2" creationId="{BF6C77D9-39E5-848E-F961-7B51BE2AD5E4}"/>
          </ac:spMkLst>
        </pc:spChg>
        <pc:spChg chg="mod">
          <ac:chgData name="Emma Weir" userId="S::109651@newdur.ac.uk::7e49f9cb-8f7e-4cf1-b800-b2c85bf9101e" providerId="AD" clId="Web-{5CAF25B8-7A8A-85FF-C421-0F88EA07F867}" dt="2026-06-12T09:18:58.906" v="290" actId="20577"/>
          <ac:spMkLst>
            <pc:docMk/>
            <pc:sldMk cId="4143066376" sldId="997"/>
            <ac:spMk id="3" creationId="{8576CBDD-C720-F83E-CF6C-6DB11CC1AEE8}"/>
          </ac:spMkLst>
        </pc:spChg>
      </pc:sldChg>
      <pc:sldChg chg="addSp delSp modSp add mod ord replId modShow">
        <pc:chgData name="Emma Weir" userId="S::109651@newdur.ac.uk::7e49f9cb-8f7e-4cf1-b800-b2c85bf9101e" providerId="AD" clId="Web-{5CAF25B8-7A8A-85FF-C421-0F88EA07F867}" dt="2026-06-12T09:51:54.886" v="379"/>
        <pc:sldMkLst>
          <pc:docMk/>
          <pc:sldMk cId="1223225357" sldId="998"/>
        </pc:sldMkLst>
        <pc:spChg chg="mod">
          <ac:chgData name="Emma Weir" userId="S::109651@newdur.ac.uk::7e49f9cb-8f7e-4cf1-b800-b2c85bf9101e" providerId="AD" clId="Web-{5CAF25B8-7A8A-85FF-C421-0F88EA07F867}" dt="2026-06-12T09:06:31.050" v="201" actId="14100"/>
          <ac:spMkLst>
            <pc:docMk/>
            <pc:sldMk cId="1223225357" sldId="998"/>
            <ac:spMk id="6" creationId="{87E09058-734F-70FC-20A6-03BAE3304482}"/>
          </ac:spMkLst>
        </pc:spChg>
        <pc:spChg chg="mod">
          <ac:chgData name="Emma Weir" userId="S::109651@newdur.ac.uk::7e49f9cb-8f7e-4cf1-b800-b2c85bf9101e" providerId="AD" clId="Web-{5CAF25B8-7A8A-85FF-C421-0F88EA07F867}" dt="2026-06-12T09:07:55.787" v="215" actId="20577"/>
          <ac:spMkLst>
            <pc:docMk/>
            <pc:sldMk cId="1223225357" sldId="998"/>
            <ac:spMk id="8" creationId="{A5898770-28EF-2571-59A8-8D3DF17583E9}"/>
          </ac:spMkLst>
        </pc:spChg>
      </pc:sldChg>
    </pc:docChg>
  </pc:docChgLst>
  <pc:docChgLst>
    <pc:chgData name="Emma Weir" userId="7e49f9cb-8f7e-4cf1-b800-b2c85bf9101e" providerId="ADAL" clId="{3638DCDE-0B5B-4181-B7EB-0D155F48B3D4}"/>
    <pc:docChg chg="undo custSel addSld delSld modSld sldOrd">
      <pc:chgData name="Emma Weir" userId="7e49f9cb-8f7e-4cf1-b800-b2c85bf9101e" providerId="ADAL" clId="{3638DCDE-0B5B-4181-B7EB-0D155F48B3D4}" dt="2026-06-18T13:41:12.336" v="3653" actId="404"/>
      <pc:docMkLst>
        <pc:docMk/>
      </pc:docMkLst>
      <pc:sldChg chg="modSp mod">
        <pc:chgData name="Emma Weir" userId="7e49f9cb-8f7e-4cf1-b800-b2c85bf9101e" providerId="ADAL" clId="{3638DCDE-0B5B-4181-B7EB-0D155F48B3D4}" dt="2026-06-18T12:41:58.219" v="2505" actId="1076"/>
        <pc:sldMkLst>
          <pc:docMk/>
          <pc:sldMk cId="4104959266" sldId="274"/>
        </pc:sldMkLst>
        <pc:spChg chg="mod">
          <ac:chgData name="Emma Weir" userId="7e49f9cb-8f7e-4cf1-b800-b2c85bf9101e" providerId="ADAL" clId="{3638DCDE-0B5B-4181-B7EB-0D155F48B3D4}" dt="2026-06-18T12:41:58.219" v="2505" actId="1076"/>
          <ac:spMkLst>
            <pc:docMk/>
            <pc:sldMk cId="4104959266" sldId="274"/>
            <ac:spMk id="8" creationId="{58BA4178-45B5-0740-AA9A-2BCADBF1CE30}"/>
          </ac:spMkLst>
        </pc:spChg>
        <pc:spChg chg="mod">
          <ac:chgData name="Emma Weir" userId="7e49f9cb-8f7e-4cf1-b800-b2c85bf9101e" providerId="ADAL" clId="{3638DCDE-0B5B-4181-B7EB-0D155F48B3D4}" dt="2026-06-18T12:41:50.700" v="2502" actId="1076"/>
          <ac:spMkLst>
            <pc:docMk/>
            <pc:sldMk cId="4104959266" sldId="274"/>
            <ac:spMk id="9" creationId="{CB261241-FD92-2149-92F8-3BC4BC4740AE}"/>
          </ac:spMkLst>
        </pc:spChg>
        <pc:picChg chg="mod">
          <ac:chgData name="Emma Weir" userId="7e49f9cb-8f7e-4cf1-b800-b2c85bf9101e" providerId="ADAL" clId="{3638DCDE-0B5B-4181-B7EB-0D155F48B3D4}" dt="2026-06-18T12:41:55.574" v="2504" actId="1076"/>
          <ac:picMkLst>
            <pc:docMk/>
            <pc:sldMk cId="4104959266" sldId="274"/>
            <ac:picMk id="4" creationId="{0CA7D0B3-0087-744D-A51B-EA456958E91C}"/>
          </ac:picMkLst>
        </pc:picChg>
      </pc:sldChg>
      <pc:sldChg chg="modSp mod">
        <pc:chgData name="Emma Weir" userId="7e49f9cb-8f7e-4cf1-b800-b2c85bf9101e" providerId="ADAL" clId="{3638DCDE-0B5B-4181-B7EB-0D155F48B3D4}" dt="2026-06-12T10:50:07.700" v="389" actId="207"/>
        <pc:sldMkLst>
          <pc:docMk/>
          <pc:sldMk cId="1974523560" sldId="276"/>
        </pc:sldMkLst>
        <pc:spChg chg="mod">
          <ac:chgData name="Emma Weir" userId="7e49f9cb-8f7e-4cf1-b800-b2c85bf9101e" providerId="ADAL" clId="{3638DCDE-0B5B-4181-B7EB-0D155F48B3D4}" dt="2026-06-12T10:50:07.700" v="389" actId="207"/>
          <ac:spMkLst>
            <pc:docMk/>
            <pc:sldMk cId="1974523560" sldId="276"/>
            <ac:spMk id="6" creationId="{BBC6AC7D-7D7D-F547-A41E-836FE19764C4}"/>
          </ac:spMkLst>
        </pc:spChg>
        <pc:graphicFrameChg chg="modGraphic">
          <ac:chgData name="Emma Weir" userId="7e49f9cb-8f7e-4cf1-b800-b2c85bf9101e" providerId="ADAL" clId="{3638DCDE-0B5B-4181-B7EB-0D155F48B3D4}" dt="2026-06-12T10:50:02.982" v="388" actId="207"/>
          <ac:graphicFrameMkLst>
            <pc:docMk/>
            <pc:sldMk cId="1974523560" sldId="276"/>
            <ac:graphicFrameMk id="4" creationId="{DC718E53-0452-699E-CE57-014DC607ED6A}"/>
          </ac:graphicFrameMkLst>
        </pc:graphicFrameChg>
      </pc:sldChg>
      <pc:sldChg chg="modSp mod addAnim delAnim modAnim">
        <pc:chgData name="Emma Weir" userId="7e49f9cb-8f7e-4cf1-b800-b2c85bf9101e" providerId="ADAL" clId="{3638DCDE-0B5B-4181-B7EB-0D155F48B3D4}" dt="2026-06-12T12:46:33.478" v="1651" actId="207"/>
        <pc:sldMkLst>
          <pc:docMk/>
          <pc:sldMk cId="3561956466" sldId="277"/>
        </pc:sldMkLst>
        <pc:spChg chg="mod">
          <ac:chgData name="Emma Weir" userId="7e49f9cb-8f7e-4cf1-b800-b2c85bf9101e" providerId="ADAL" clId="{3638DCDE-0B5B-4181-B7EB-0D155F48B3D4}" dt="2026-06-12T10:51:52.547" v="396" actId="207"/>
          <ac:spMkLst>
            <pc:docMk/>
            <pc:sldMk cId="3561956466" sldId="277"/>
            <ac:spMk id="6" creationId="{BBC6AC7D-7D7D-F547-A41E-836FE19764C4}"/>
          </ac:spMkLst>
        </pc:spChg>
        <pc:spChg chg="mod">
          <ac:chgData name="Emma Weir" userId="7e49f9cb-8f7e-4cf1-b800-b2c85bf9101e" providerId="ADAL" clId="{3638DCDE-0B5B-4181-B7EB-0D155F48B3D4}" dt="2026-06-12T10:41:33.768" v="351" actId="1076"/>
          <ac:spMkLst>
            <pc:docMk/>
            <pc:sldMk cId="3561956466" sldId="277"/>
            <ac:spMk id="14" creationId="{EB31251A-9D5F-684F-BAB2-9A4BDECA9FD4}"/>
          </ac:spMkLst>
        </pc:spChg>
        <pc:graphicFrameChg chg="mod modGraphic">
          <ac:chgData name="Emma Weir" userId="7e49f9cb-8f7e-4cf1-b800-b2c85bf9101e" providerId="ADAL" clId="{3638DCDE-0B5B-4181-B7EB-0D155F48B3D4}" dt="2026-06-12T12:46:33.478" v="1651" actId="207"/>
          <ac:graphicFrameMkLst>
            <pc:docMk/>
            <pc:sldMk cId="3561956466" sldId="277"/>
            <ac:graphicFrameMk id="7" creationId="{948A658F-FEAF-23BA-ED7D-A860F16913A9}"/>
          </ac:graphicFrameMkLst>
        </pc:graphicFrameChg>
      </pc:sldChg>
      <pc:sldChg chg="addSp modSp mod">
        <pc:chgData name="Emma Weir" userId="7e49f9cb-8f7e-4cf1-b800-b2c85bf9101e" providerId="ADAL" clId="{3638DCDE-0B5B-4181-B7EB-0D155F48B3D4}" dt="2026-06-12T13:10:25.624" v="1745" actId="255"/>
        <pc:sldMkLst>
          <pc:docMk/>
          <pc:sldMk cId="2149717235" sldId="278"/>
        </pc:sldMkLst>
        <pc:spChg chg="mod">
          <ac:chgData name="Emma Weir" userId="7e49f9cb-8f7e-4cf1-b800-b2c85bf9101e" providerId="ADAL" clId="{3638DCDE-0B5B-4181-B7EB-0D155F48B3D4}" dt="2026-06-12T12:45:52.321" v="1649" actId="207"/>
          <ac:spMkLst>
            <pc:docMk/>
            <pc:sldMk cId="2149717235" sldId="278"/>
            <ac:spMk id="6" creationId="{BBC6AC7D-7D7D-F547-A41E-836FE19764C4}"/>
          </ac:spMkLst>
        </pc:spChg>
        <pc:spChg chg="mod">
          <ac:chgData name="Emma Weir" userId="7e49f9cb-8f7e-4cf1-b800-b2c85bf9101e" providerId="ADAL" clId="{3638DCDE-0B5B-4181-B7EB-0D155F48B3D4}" dt="2026-06-12T13:10:25.624" v="1745" actId="255"/>
          <ac:spMkLst>
            <pc:docMk/>
            <pc:sldMk cId="2149717235" sldId="278"/>
            <ac:spMk id="8" creationId="{58BA4178-45B5-0740-AA9A-2BCADBF1CE30}"/>
          </ac:spMkLst>
        </pc:spChg>
      </pc:sldChg>
      <pc:sldChg chg="ord">
        <pc:chgData name="Emma Weir" userId="7e49f9cb-8f7e-4cf1-b800-b2c85bf9101e" providerId="ADAL" clId="{3638DCDE-0B5B-4181-B7EB-0D155F48B3D4}" dt="2026-06-12T10:32:19.907" v="289"/>
        <pc:sldMkLst>
          <pc:docMk/>
          <pc:sldMk cId="4024647996" sldId="300"/>
        </pc:sldMkLst>
      </pc:sldChg>
      <pc:sldChg chg="mod ord modShow">
        <pc:chgData name="Emma Weir" userId="7e49f9cb-8f7e-4cf1-b800-b2c85bf9101e" providerId="ADAL" clId="{3638DCDE-0B5B-4181-B7EB-0D155F48B3D4}" dt="2026-06-12T10:59:30.109" v="500" actId="34476"/>
        <pc:sldMkLst>
          <pc:docMk/>
          <pc:sldMk cId="1480522159" sldId="307"/>
        </pc:sldMkLst>
      </pc:sldChg>
      <pc:sldChg chg="modSp mod">
        <pc:chgData name="Emma Weir" userId="7e49f9cb-8f7e-4cf1-b800-b2c85bf9101e" providerId="ADAL" clId="{3638DCDE-0B5B-4181-B7EB-0D155F48B3D4}" dt="2026-06-12T12:48:46.999" v="1652" actId="207"/>
        <pc:sldMkLst>
          <pc:docMk/>
          <pc:sldMk cId="2287689510" sldId="456"/>
        </pc:sldMkLst>
        <pc:spChg chg="mod">
          <ac:chgData name="Emma Weir" userId="7e49f9cb-8f7e-4cf1-b800-b2c85bf9101e" providerId="ADAL" clId="{3638DCDE-0B5B-4181-B7EB-0D155F48B3D4}" dt="2026-06-12T12:48:46.999" v="1652" actId="207"/>
          <ac:spMkLst>
            <pc:docMk/>
            <pc:sldMk cId="2287689510" sldId="456"/>
            <ac:spMk id="6" creationId="{BBC6AC7D-7D7D-F547-A41E-836FE19764C4}"/>
          </ac:spMkLst>
        </pc:spChg>
        <pc:spChg chg="mod">
          <ac:chgData name="Emma Weir" userId="7e49f9cb-8f7e-4cf1-b800-b2c85bf9101e" providerId="ADAL" clId="{3638DCDE-0B5B-4181-B7EB-0D155F48B3D4}" dt="2026-06-12T12:37:49.052" v="1567" actId="207"/>
          <ac:spMkLst>
            <pc:docMk/>
            <pc:sldMk cId="2287689510" sldId="456"/>
            <ac:spMk id="8" creationId="{58BA4178-45B5-0740-AA9A-2BCADBF1CE30}"/>
          </ac:spMkLst>
        </pc:spChg>
      </pc:sldChg>
      <pc:sldChg chg="addSp delSp modSp mod setBg">
        <pc:chgData name="Emma Weir" userId="7e49f9cb-8f7e-4cf1-b800-b2c85bf9101e" providerId="ADAL" clId="{3638DCDE-0B5B-4181-B7EB-0D155F48B3D4}" dt="2026-06-18T13:14:30.216" v="3045" actId="20577"/>
        <pc:sldMkLst>
          <pc:docMk/>
          <pc:sldMk cId="4234569410" sldId="463"/>
        </pc:sldMkLst>
        <pc:spChg chg="mod">
          <ac:chgData name="Emma Weir" userId="7e49f9cb-8f7e-4cf1-b800-b2c85bf9101e" providerId="ADAL" clId="{3638DCDE-0B5B-4181-B7EB-0D155F48B3D4}" dt="2026-06-18T13:14:30.216" v="3045" actId="20577"/>
          <ac:spMkLst>
            <pc:docMk/>
            <pc:sldMk cId="4234569410" sldId="463"/>
            <ac:spMk id="2" creationId="{C1629888-31CC-4333-8255-1C5194916E59}"/>
          </ac:spMkLst>
        </pc:spChg>
        <pc:spChg chg="mod">
          <ac:chgData name="Emma Weir" userId="7e49f9cb-8f7e-4cf1-b800-b2c85bf9101e" providerId="ADAL" clId="{3638DCDE-0B5B-4181-B7EB-0D155F48B3D4}" dt="2026-06-12T12:36:48.626" v="1565" actId="207"/>
          <ac:spMkLst>
            <pc:docMk/>
            <pc:sldMk cId="4234569410" sldId="463"/>
            <ac:spMk id="6" creationId="{BBC6AC7D-7D7D-F547-A41E-836FE19764C4}"/>
          </ac:spMkLst>
        </pc:spChg>
        <pc:picChg chg="add mod ord">
          <ac:chgData name="Emma Weir" userId="7e49f9cb-8f7e-4cf1-b800-b2c85bf9101e" providerId="ADAL" clId="{3638DCDE-0B5B-4181-B7EB-0D155F48B3D4}" dt="2026-06-12T12:06:10.572" v="632" actId="171"/>
          <ac:picMkLst>
            <pc:docMk/>
            <pc:sldMk cId="4234569410" sldId="463"/>
            <ac:picMk id="4" creationId="{49C975D3-5798-DF13-7D45-0DFFCB73BA6F}"/>
          </ac:picMkLst>
        </pc:picChg>
      </pc:sldChg>
      <pc:sldChg chg="modSp mod modAnim">
        <pc:chgData name="Emma Weir" userId="7e49f9cb-8f7e-4cf1-b800-b2c85bf9101e" providerId="ADAL" clId="{3638DCDE-0B5B-4181-B7EB-0D155F48B3D4}" dt="2026-06-12T13:01:33.285" v="1726"/>
        <pc:sldMkLst>
          <pc:docMk/>
          <pc:sldMk cId="1537576104" sldId="467"/>
        </pc:sldMkLst>
      </pc:sldChg>
      <pc:sldChg chg="addSp delSp modSp mod setBg delDesignElem">
        <pc:chgData name="Emma Weir" userId="7e49f9cb-8f7e-4cf1-b800-b2c85bf9101e" providerId="ADAL" clId="{3638DCDE-0B5B-4181-B7EB-0D155F48B3D4}" dt="2026-06-16T11:12:18.136" v="1937" actId="20577"/>
        <pc:sldMkLst>
          <pc:docMk/>
          <pc:sldMk cId="2811611587" sldId="469"/>
        </pc:sldMkLst>
        <pc:spChg chg="mod">
          <ac:chgData name="Emma Weir" userId="7e49f9cb-8f7e-4cf1-b800-b2c85bf9101e" providerId="ADAL" clId="{3638DCDE-0B5B-4181-B7EB-0D155F48B3D4}" dt="2026-06-12T12:09:59.471" v="749" actId="404"/>
          <ac:spMkLst>
            <pc:docMk/>
            <pc:sldMk cId="2811611587" sldId="469"/>
            <ac:spMk id="2" creationId="{7C8FB84D-59BC-3C32-A13C-D208920E3ED3}"/>
          </ac:spMkLst>
        </pc:spChg>
        <pc:graphicFrameChg chg="mod ord modGraphic">
          <ac:chgData name="Emma Weir" userId="7e49f9cb-8f7e-4cf1-b800-b2c85bf9101e" providerId="ADAL" clId="{3638DCDE-0B5B-4181-B7EB-0D155F48B3D4}" dt="2026-06-16T11:12:18.136" v="1937" actId="20577"/>
          <ac:graphicFrameMkLst>
            <pc:docMk/>
            <pc:sldMk cId="2811611587" sldId="469"/>
            <ac:graphicFrameMk id="5" creationId="{E6D1EE96-BC9E-355E-EC38-27A2B1E963AB}"/>
          </ac:graphicFrameMkLst>
        </pc:graphicFrameChg>
        <pc:picChg chg="add mod">
          <ac:chgData name="Emma Weir" userId="7e49f9cb-8f7e-4cf1-b800-b2c85bf9101e" providerId="ADAL" clId="{3638DCDE-0B5B-4181-B7EB-0D155F48B3D4}" dt="2026-06-12T13:07:21.094" v="1733" actId="1076"/>
          <ac:picMkLst>
            <pc:docMk/>
            <pc:sldMk cId="2811611587" sldId="469"/>
            <ac:picMk id="4" creationId="{172744C6-3F0E-05E6-FF95-3158963E4226}"/>
          </ac:picMkLst>
        </pc:picChg>
      </pc:sldChg>
      <pc:sldChg chg="modSp ord setBg">
        <pc:chgData name="Emma Weir" userId="7e49f9cb-8f7e-4cf1-b800-b2c85bf9101e" providerId="ADAL" clId="{3638DCDE-0B5B-4181-B7EB-0D155F48B3D4}" dt="2026-06-12T10:58:00.692" v="493" actId="14100"/>
        <pc:sldMkLst>
          <pc:docMk/>
          <pc:sldMk cId="1754912433" sldId="472"/>
        </pc:sldMkLst>
        <pc:picChg chg="mod">
          <ac:chgData name="Emma Weir" userId="7e49f9cb-8f7e-4cf1-b800-b2c85bf9101e" providerId="ADAL" clId="{3638DCDE-0B5B-4181-B7EB-0D155F48B3D4}" dt="2026-06-12T10:58:00.692" v="493" actId="14100"/>
          <ac:picMkLst>
            <pc:docMk/>
            <pc:sldMk cId="1754912433" sldId="472"/>
            <ac:picMk id="1030" creationId="{E03C142C-AE9F-7C05-8791-EA510E210C5D}"/>
          </ac:picMkLst>
        </pc:picChg>
      </pc:sldChg>
      <pc:sldChg chg="addSp delSp modSp mod delDesignElem">
        <pc:chgData name="Emma Weir" userId="7e49f9cb-8f7e-4cf1-b800-b2c85bf9101e" providerId="ADAL" clId="{3638DCDE-0B5B-4181-B7EB-0D155F48B3D4}" dt="2026-06-18T13:34:46.201" v="3454" actId="20577"/>
        <pc:sldMkLst>
          <pc:docMk/>
          <pc:sldMk cId="868184840" sldId="475"/>
        </pc:sldMkLst>
        <pc:spChg chg="mod">
          <ac:chgData name="Emma Weir" userId="7e49f9cb-8f7e-4cf1-b800-b2c85bf9101e" providerId="ADAL" clId="{3638DCDE-0B5B-4181-B7EB-0D155F48B3D4}" dt="2026-06-18T13:34:46.201" v="3454" actId="20577"/>
          <ac:spMkLst>
            <pc:docMk/>
            <pc:sldMk cId="868184840" sldId="475"/>
            <ac:spMk id="2" creationId="{35E55436-4BE8-9793-1BF0-12FBDA9615F2}"/>
          </ac:spMkLst>
        </pc:spChg>
        <pc:spChg chg="add mod">
          <ac:chgData name="Emma Weir" userId="7e49f9cb-8f7e-4cf1-b800-b2c85bf9101e" providerId="ADAL" clId="{3638DCDE-0B5B-4181-B7EB-0D155F48B3D4}" dt="2026-06-18T13:34:30.971" v="3438" actId="403"/>
          <ac:spMkLst>
            <pc:docMk/>
            <pc:sldMk cId="868184840" sldId="475"/>
            <ac:spMk id="3" creationId="{EA435D93-3727-DE23-449C-158EBF80D36E}"/>
          </ac:spMkLst>
        </pc:spChg>
        <pc:picChg chg="mod">
          <ac:chgData name="Emma Weir" userId="7e49f9cb-8f7e-4cf1-b800-b2c85bf9101e" providerId="ADAL" clId="{3638DCDE-0B5B-4181-B7EB-0D155F48B3D4}" dt="2026-06-18T13:27:59.993" v="3064" actId="1076"/>
          <ac:picMkLst>
            <pc:docMk/>
            <pc:sldMk cId="868184840" sldId="475"/>
            <ac:picMk id="3074" creationId="{2E487E1C-B69E-BDD2-4786-9614D9EF3AB4}"/>
          </ac:picMkLst>
        </pc:picChg>
      </pc:sldChg>
      <pc:sldChg chg="addSp delSp modSp mod setBg">
        <pc:chgData name="Emma Weir" userId="7e49f9cb-8f7e-4cf1-b800-b2c85bf9101e" providerId="ADAL" clId="{3638DCDE-0B5B-4181-B7EB-0D155F48B3D4}" dt="2026-06-18T13:25:40.249" v="3062" actId="20577"/>
        <pc:sldMkLst>
          <pc:docMk/>
          <pc:sldMk cId="2891976022" sldId="484"/>
        </pc:sldMkLst>
        <pc:spChg chg="mod">
          <ac:chgData name="Emma Weir" userId="7e49f9cb-8f7e-4cf1-b800-b2c85bf9101e" providerId="ADAL" clId="{3638DCDE-0B5B-4181-B7EB-0D155F48B3D4}" dt="2026-06-12T13:02:48.425" v="1730" actId="207"/>
          <ac:spMkLst>
            <pc:docMk/>
            <pc:sldMk cId="2891976022" sldId="484"/>
            <ac:spMk id="2" creationId="{5401B434-DE49-185D-DCE6-82E709511091}"/>
          </ac:spMkLst>
        </pc:spChg>
        <pc:spChg chg="mod ord">
          <ac:chgData name="Emma Weir" userId="7e49f9cb-8f7e-4cf1-b800-b2c85bf9101e" providerId="ADAL" clId="{3638DCDE-0B5B-4181-B7EB-0D155F48B3D4}" dt="2026-06-18T13:25:40.249" v="3062" actId="20577"/>
          <ac:spMkLst>
            <pc:docMk/>
            <pc:sldMk cId="2891976022" sldId="484"/>
            <ac:spMk id="3" creationId="{9978E4FB-13EE-82CF-B18A-C6F1A037E7B8}"/>
          </ac:spMkLst>
        </pc:spChg>
        <pc:picChg chg="add mod">
          <ac:chgData name="Emma Weir" userId="7e49f9cb-8f7e-4cf1-b800-b2c85bf9101e" providerId="ADAL" clId="{3638DCDE-0B5B-4181-B7EB-0D155F48B3D4}" dt="2026-06-12T13:02:40.854" v="1729" actId="207"/>
          <ac:picMkLst>
            <pc:docMk/>
            <pc:sldMk cId="2891976022" sldId="484"/>
            <ac:picMk id="5" creationId="{681E35CA-74F1-EDD2-FEA4-C2BB67DD0D45}"/>
          </ac:picMkLst>
        </pc:picChg>
      </pc:sldChg>
      <pc:sldChg chg="addSp delSp modSp mod setBg">
        <pc:chgData name="Emma Weir" userId="7e49f9cb-8f7e-4cf1-b800-b2c85bf9101e" providerId="ADAL" clId="{3638DCDE-0B5B-4181-B7EB-0D155F48B3D4}" dt="2026-06-18T13:04:39.009" v="3012" actId="20577"/>
        <pc:sldMkLst>
          <pc:docMk/>
          <pc:sldMk cId="1882550721" sldId="996"/>
        </pc:sldMkLst>
        <pc:spChg chg="mod">
          <ac:chgData name="Emma Weir" userId="7e49f9cb-8f7e-4cf1-b800-b2c85bf9101e" providerId="ADAL" clId="{3638DCDE-0B5B-4181-B7EB-0D155F48B3D4}" dt="2026-06-12T12:57:15.031" v="1706" actId="207"/>
          <ac:spMkLst>
            <pc:docMk/>
            <pc:sldMk cId="1882550721" sldId="996"/>
            <ac:spMk id="2" creationId="{741DC557-8BBB-2578-9A9F-372D483B2CD5}"/>
          </ac:spMkLst>
        </pc:spChg>
        <pc:spChg chg="mod ord">
          <ac:chgData name="Emma Weir" userId="7e49f9cb-8f7e-4cf1-b800-b2c85bf9101e" providerId="ADAL" clId="{3638DCDE-0B5B-4181-B7EB-0D155F48B3D4}" dt="2026-06-18T13:04:39.009" v="3012" actId="20577"/>
          <ac:spMkLst>
            <pc:docMk/>
            <pc:sldMk cId="1882550721" sldId="996"/>
            <ac:spMk id="3" creationId="{6D829A40-BA0A-1341-7637-E098B648EE7D}"/>
          </ac:spMkLst>
        </pc:spChg>
        <pc:picChg chg="add mod ord">
          <ac:chgData name="Emma Weir" userId="7e49f9cb-8f7e-4cf1-b800-b2c85bf9101e" providerId="ADAL" clId="{3638DCDE-0B5B-4181-B7EB-0D155F48B3D4}" dt="2026-06-12T12:06:22.466" v="637" actId="171"/>
          <ac:picMkLst>
            <pc:docMk/>
            <pc:sldMk cId="1882550721" sldId="996"/>
            <ac:picMk id="5" creationId="{40590472-F54B-A5AA-12C7-F1D7BE6D7B37}"/>
          </ac:picMkLst>
        </pc:picChg>
      </pc:sldChg>
      <pc:sldChg chg="addSp modSp mod setBg">
        <pc:chgData name="Emma Weir" userId="7e49f9cb-8f7e-4cf1-b800-b2c85bf9101e" providerId="ADAL" clId="{3638DCDE-0B5B-4181-B7EB-0D155F48B3D4}" dt="2026-06-12T11:07:42.212" v="599" actId="20577"/>
        <pc:sldMkLst>
          <pc:docMk/>
          <pc:sldMk cId="4143066376" sldId="997"/>
        </pc:sldMkLst>
        <pc:spChg chg="mod">
          <ac:chgData name="Emma Weir" userId="7e49f9cb-8f7e-4cf1-b800-b2c85bf9101e" providerId="ADAL" clId="{3638DCDE-0B5B-4181-B7EB-0D155F48B3D4}" dt="2026-06-12T11:07:42.212" v="599" actId="20577"/>
          <ac:spMkLst>
            <pc:docMk/>
            <pc:sldMk cId="4143066376" sldId="997"/>
            <ac:spMk id="2" creationId="{BF6C77D9-39E5-848E-F961-7B51BE2AD5E4}"/>
          </ac:spMkLst>
        </pc:spChg>
        <pc:spChg chg="mod">
          <ac:chgData name="Emma Weir" userId="7e49f9cb-8f7e-4cf1-b800-b2c85bf9101e" providerId="ADAL" clId="{3638DCDE-0B5B-4181-B7EB-0D155F48B3D4}" dt="2026-06-12T11:06:19.420" v="580" actId="114"/>
          <ac:spMkLst>
            <pc:docMk/>
            <pc:sldMk cId="4143066376" sldId="997"/>
            <ac:spMk id="3" creationId="{8576CBDD-C720-F83E-CF6C-6DB11CC1AEE8}"/>
          </ac:spMkLst>
        </pc:spChg>
        <pc:spChg chg="add">
          <ac:chgData name="Emma Weir" userId="7e49f9cb-8f7e-4cf1-b800-b2c85bf9101e" providerId="ADAL" clId="{3638DCDE-0B5B-4181-B7EB-0D155F48B3D4}" dt="2026-06-12T11:03:07.327" v="546" actId="26606"/>
          <ac:spMkLst>
            <pc:docMk/>
            <pc:sldMk cId="4143066376" sldId="997"/>
            <ac:spMk id="9" creationId="{D1D34770-47A8-402C-AF23-2B653F2D88C1}"/>
          </ac:spMkLst>
        </pc:spChg>
        <pc:picChg chg="add mod ord">
          <ac:chgData name="Emma Weir" userId="7e49f9cb-8f7e-4cf1-b800-b2c85bf9101e" providerId="ADAL" clId="{3638DCDE-0B5B-4181-B7EB-0D155F48B3D4}" dt="2026-06-12T11:06:10.452" v="576" actId="171"/>
          <ac:picMkLst>
            <pc:docMk/>
            <pc:sldMk cId="4143066376" sldId="997"/>
            <ac:picMk id="4" creationId="{64E5807E-CF09-D176-2066-D36E4D580EB7}"/>
          </ac:picMkLst>
        </pc:picChg>
      </pc:sldChg>
      <pc:sldChg chg="addSp delSp modSp mod ord">
        <pc:chgData name="Emma Weir" userId="7e49f9cb-8f7e-4cf1-b800-b2c85bf9101e" providerId="ADAL" clId="{3638DCDE-0B5B-4181-B7EB-0D155F48B3D4}" dt="2026-06-18T12:54:30.553" v="2664" actId="20577"/>
        <pc:sldMkLst>
          <pc:docMk/>
          <pc:sldMk cId="1223225357" sldId="998"/>
        </pc:sldMkLst>
        <pc:spChg chg="mod">
          <ac:chgData name="Emma Weir" userId="7e49f9cb-8f7e-4cf1-b800-b2c85bf9101e" providerId="ADAL" clId="{3638DCDE-0B5B-4181-B7EB-0D155F48B3D4}" dt="2026-06-12T12:54:35.544" v="1700" actId="20577"/>
          <ac:spMkLst>
            <pc:docMk/>
            <pc:sldMk cId="1223225357" sldId="998"/>
            <ac:spMk id="6" creationId="{87E09058-734F-70FC-20A6-03BAE3304482}"/>
          </ac:spMkLst>
        </pc:spChg>
        <pc:spChg chg="mod">
          <ac:chgData name="Emma Weir" userId="7e49f9cb-8f7e-4cf1-b800-b2c85bf9101e" providerId="ADAL" clId="{3638DCDE-0B5B-4181-B7EB-0D155F48B3D4}" dt="2026-06-18T12:54:30.553" v="2664" actId="20577"/>
          <ac:spMkLst>
            <pc:docMk/>
            <pc:sldMk cId="1223225357" sldId="998"/>
            <ac:spMk id="8" creationId="{A5898770-28EF-2571-59A8-8D3DF17583E9}"/>
          </ac:spMkLst>
        </pc:spChg>
        <pc:picChg chg="add mod">
          <ac:chgData name="Emma Weir" userId="7e49f9cb-8f7e-4cf1-b800-b2c85bf9101e" providerId="ADAL" clId="{3638DCDE-0B5B-4181-B7EB-0D155F48B3D4}" dt="2026-06-12T11:49:36.899" v="610" actId="1076"/>
          <ac:picMkLst>
            <pc:docMk/>
            <pc:sldMk cId="1223225357" sldId="998"/>
            <ac:picMk id="9" creationId="{3C997C14-9D7F-141B-3291-899854BFCF47}"/>
          </ac:picMkLst>
        </pc:picChg>
      </pc:sldChg>
      <pc:sldChg chg="addSp delSp modSp add mod setBg">
        <pc:chgData name="Emma Weir" userId="7e49f9cb-8f7e-4cf1-b800-b2c85bf9101e" providerId="ADAL" clId="{3638DCDE-0B5B-4181-B7EB-0D155F48B3D4}" dt="2026-06-18T13:41:12.336" v="3653" actId="404"/>
        <pc:sldMkLst>
          <pc:docMk/>
          <pc:sldMk cId="2567870896" sldId="1001"/>
        </pc:sldMkLst>
        <pc:spChg chg="mod">
          <ac:chgData name="Emma Weir" userId="7e49f9cb-8f7e-4cf1-b800-b2c85bf9101e" providerId="ADAL" clId="{3638DCDE-0B5B-4181-B7EB-0D155F48B3D4}" dt="2026-06-12T12:58:40.464" v="1709"/>
          <ac:spMkLst>
            <pc:docMk/>
            <pc:sldMk cId="2567870896" sldId="1001"/>
            <ac:spMk id="2" creationId="{8F6E7492-079D-FCA2-B49E-8E26F19F5A73}"/>
          </ac:spMkLst>
        </pc:spChg>
        <pc:spChg chg="add mod">
          <ac:chgData name="Emma Weir" userId="7e49f9cb-8f7e-4cf1-b800-b2c85bf9101e" providerId="ADAL" clId="{3638DCDE-0B5B-4181-B7EB-0D155F48B3D4}" dt="2026-06-18T13:41:12.336" v="3653" actId="404"/>
          <ac:spMkLst>
            <pc:docMk/>
            <pc:sldMk cId="2567870896" sldId="1001"/>
            <ac:spMk id="7" creationId="{392CEDF7-04F0-A549-71D4-1CC43191C10D}"/>
          </ac:spMkLst>
        </pc:spChg>
      </pc:sldChg>
      <pc:sldChg chg="addSp delSp modSp add mod">
        <pc:chgData name="Emma Weir" userId="7e49f9cb-8f7e-4cf1-b800-b2c85bf9101e" providerId="ADAL" clId="{3638DCDE-0B5B-4181-B7EB-0D155F48B3D4}" dt="2026-06-18T12:09:08.899" v="2405" actId="20577"/>
        <pc:sldMkLst>
          <pc:docMk/>
          <pc:sldMk cId="1211878999" sldId="1002"/>
        </pc:sldMkLst>
        <pc:spChg chg="mod">
          <ac:chgData name="Emma Weir" userId="7e49f9cb-8f7e-4cf1-b800-b2c85bf9101e" providerId="ADAL" clId="{3638DCDE-0B5B-4181-B7EB-0D155F48B3D4}" dt="2026-06-12T12:59:26.020" v="1718" actId="27636"/>
          <ac:spMkLst>
            <pc:docMk/>
            <pc:sldMk cId="1211878999" sldId="1002"/>
            <ac:spMk id="2" creationId="{C83745B4-1C6A-AF98-E421-1313293F21F8}"/>
          </ac:spMkLst>
        </pc:spChg>
        <pc:spChg chg="add mod">
          <ac:chgData name="Emma Weir" userId="7e49f9cb-8f7e-4cf1-b800-b2c85bf9101e" providerId="ADAL" clId="{3638DCDE-0B5B-4181-B7EB-0D155F48B3D4}" dt="2026-06-18T12:09:08.899" v="2405" actId="20577"/>
          <ac:spMkLst>
            <pc:docMk/>
            <pc:sldMk cId="1211878999" sldId="1002"/>
            <ac:spMk id="3" creationId="{B43382D3-9461-B1DC-CD76-D7C830A5DAF9}"/>
          </ac:spMkLst>
        </pc:spChg>
        <pc:picChg chg="mod">
          <ac:chgData name="Emma Weir" userId="7e49f9cb-8f7e-4cf1-b800-b2c85bf9101e" providerId="ADAL" clId="{3638DCDE-0B5B-4181-B7EB-0D155F48B3D4}" dt="2026-06-12T13:09:46.979" v="1744" actId="1035"/>
          <ac:picMkLst>
            <pc:docMk/>
            <pc:sldMk cId="1211878999" sldId="1002"/>
            <ac:picMk id="5" creationId="{3EA72A55-BFE5-E9A9-6C59-4B341A624BAD}"/>
          </ac:picMkLst>
        </pc:picChg>
      </pc:sldChg>
      <pc:sldChg chg="addSp delSp modSp add mod setBg">
        <pc:chgData name="Emma Weir" userId="7e49f9cb-8f7e-4cf1-b800-b2c85bf9101e" providerId="ADAL" clId="{3638DCDE-0B5B-4181-B7EB-0D155F48B3D4}" dt="2026-06-18T13:11:18.666" v="3032" actId="20577"/>
        <pc:sldMkLst>
          <pc:docMk/>
          <pc:sldMk cId="3955788219" sldId="1003"/>
        </pc:sldMkLst>
        <pc:spChg chg="mod">
          <ac:chgData name="Emma Weir" userId="7e49f9cb-8f7e-4cf1-b800-b2c85bf9101e" providerId="ADAL" clId="{3638DCDE-0B5B-4181-B7EB-0D155F48B3D4}" dt="2026-06-16T11:09:15.850" v="1932" actId="14100"/>
          <ac:spMkLst>
            <pc:docMk/>
            <pc:sldMk cId="3955788219" sldId="1003"/>
            <ac:spMk id="2" creationId="{E4415C36-B17A-62BB-7110-AFC98430A7B2}"/>
          </ac:spMkLst>
        </pc:spChg>
        <pc:graphicFrameChg chg="add mod modGraphic">
          <ac:chgData name="Emma Weir" userId="7e49f9cb-8f7e-4cf1-b800-b2c85bf9101e" providerId="ADAL" clId="{3638DCDE-0B5B-4181-B7EB-0D155F48B3D4}" dt="2026-06-18T13:11:18.666" v="3032" actId="20577"/>
          <ac:graphicFrameMkLst>
            <pc:docMk/>
            <pc:sldMk cId="3955788219" sldId="1003"/>
            <ac:graphicFrameMk id="7" creationId="{01A4D1C6-6AEA-A0E2-16DE-65C6785E8CC2}"/>
          </ac:graphicFrameMkLst>
        </pc:graphicFrameChg>
      </pc:sldChg>
      <pc:sldChg chg="modSp add mod setBg">
        <pc:chgData name="Emma Weir" userId="7e49f9cb-8f7e-4cf1-b800-b2c85bf9101e" providerId="ADAL" clId="{3638DCDE-0B5B-4181-B7EB-0D155F48B3D4}" dt="2026-06-18T13:15:06.687" v="3055" actId="20577"/>
        <pc:sldMkLst>
          <pc:docMk/>
          <pc:sldMk cId="2148471396" sldId="1004"/>
        </pc:sldMkLst>
        <pc:spChg chg="mod">
          <ac:chgData name="Emma Weir" userId="7e49f9cb-8f7e-4cf1-b800-b2c85bf9101e" providerId="ADAL" clId="{3638DCDE-0B5B-4181-B7EB-0D155F48B3D4}" dt="2026-06-18T13:15:06.687" v="3055" actId="20577"/>
          <ac:spMkLst>
            <pc:docMk/>
            <pc:sldMk cId="2148471396" sldId="1004"/>
            <ac:spMk id="2" creationId="{F0EE08A6-2AEC-02E6-C0A6-D392EB9317E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ED8111-1E1B-4F43-AF9C-B333F2D731D5}"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CC5B92FD-6A25-414B-8E4E-521AACD8FFCA}">
      <dgm:prSet/>
      <dgm:spPr>
        <a:solidFill>
          <a:srgbClr val="F5AEBF"/>
        </a:solidFill>
      </dgm:spPr>
      <dgm:t>
        <a:bodyPr/>
        <a:lstStyle/>
        <a:p>
          <a:r>
            <a:rPr lang="en-US">
              <a:solidFill>
                <a:schemeClr val="tx1"/>
              </a:solidFill>
              <a:latin typeface="Source Sans Pro" panose="020B0503030403020204" pitchFamily="34" charset="0"/>
              <a:ea typeface="Source Sans Pro" panose="020B0503030403020204" pitchFamily="34" charset="0"/>
            </a:rPr>
            <a:t>Vocational Qualification</a:t>
          </a:r>
        </a:p>
      </dgm:t>
    </dgm:pt>
    <dgm:pt modelId="{96438473-C434-44B0-AA30-FD566C70AA17}" type="parTrans" cxnId="{3DB32B39-3EEE-432D-8EC7-3F41625220F4}">
      <dgm:prSet/>
      <dgm:spPr/>
      <dgm:t>
        <a:bodyPr/>
        <a:lstStyle/>
        <a:p>
          <a:endParaRPr lang="en-US">
            <a:latin typeface="Source Sans Pro" panose="020B0503030403020204" pitchFamily="34" charset="0"/>
            <a:ea typeface="Source Sans Pro" panose="020B0503030403020204" pitchFamily="34" charset="0"/>
          </a:endParaRPr>
        </a:p>
      </dgm:t>
    </dgm:pt>
    <dgm:pt modelId="{E4A046EC-EB99-42DA-ADBB-EAB6257414FD}" type="sibTrans" cxnId="{3DB32B39-3EEE-432D-8EC7-3F41625220F4}">
      <dgm:prSet/>
      <dgm:spPr/>
      <dgm:t>
        <a:bodyPr/>
        <a:lstStyle/>
        <a:p>
          <a:endParaRPr lang="en-US">
            <a:latin typeface="Source Sans Pro" panose="020B0503030403020204" pitchFamily="34" charset="0"/>
            <a:ea typeface="Source Sans Pro" panose="020B0503030403020204" pitchFamily="34" charset="0"/>
          </a:endParaRPr>
        </a:p>
      </dgm:t>
    </dgm:pt>
    <dgm:pt modelId="{97544AFD-AB17-44C3-8391-99B76D9A941B}">
      <dgm:prSet/>
      <dgm:spPr>
        <a:solidFill>
          <a:srgbClr val="F0EC73"/>
        </a:solidFill>
      </dgm:spPr>
      <dgm:t>
        <a:bodyPr/>
        <a:lstStyle/>
        <a:p>
          <a:r>
            <a:rPr lang="en-US">
              <a:solidFill>
                <a:schemeClr val="tx1"/>
              </a:solidFill>
              <a:latin typeface="Source Sans Pro" panose="020B0503030403020204" pitchFamily="34" charset="0"/>
              <a:ea typeface="Source Sans Pro" panose="020B0503030403020204" pitchFamily="34" charset="0"/>
            </a:rPr>
            <a:t>English and </a:t>
          </a:r>
          <a:r>
            <a:rPr lang="en-US" err="1">
              <a:solidFill>
                <a:schemeClr val="tx1"/>
              </a:solidFill>
              <a:latin typeface="Source Sans Pro" panose="020B0503030403020204" pitchFamily="34" charset="0"/>
              <a:ea typeface="Source Sans Pro" panose="020B0503030403020204" pitchFamily="34" charset="0"/>
            </a:rPr>
            <a:t>maths</a:t>
          </a:r>
          <a:endParaRPr lang="en-US">
            <a:solidFill>
              <a:schemeClr val="tx1"/>
            </a:solidFill>
            <a:latin typeface="Source Sans Pro" panose="020B0503030403020204" pitchFamily="34" charset="0"/>
            <a:ea typeface="Source Sans Pro" panose="020B0503030403020204" pitchFamily="34" charset="0"/>
          </a:endParaRPr>
        </a:p>
      </dgm:t>
    </dgm:pt>
    <dgm:pt modelId="{BDC6BB31-A587-4CE3-8010-4B99EC432C64}" type="parTrans" cxnId="{ABC8B716-AE9C-41CB-917E-383966C164F7}">
      <dgm:prSet/>
      <dgm:spPr/>
      <dgm:t>
        <a:bodyPr/>
        <a:lstStyle/>
        <a:p>
          <a:endParaRPr lang="en-US">
            <a:latin typeface="Source Sans Pro" panose="020B0503030403020204" pitchFamily="34" charset="0"/>
            <a:ea typeface="Source Sans Pro" panose="020B0503030403020204" pitchFamily="34" charset="0"/>
          </a:endParaRPr>
        </a:p>
      </dgm:t>
    </dgm:pt>
    <dgm:pt modelId="{288FCD5F-DCF0-4BD8-8912-6AF235244170}" type="sibTrans" cxnId="{ABC8B716-AE9C-41CB-917E-383966C164F7}">
      <dgm:prSet/>
      <dgm:spPr/>
      <dgm:t>
        <a:bodyPr/>
        <a:lstStyle/>
        <a:p>
          <a:endParaRPr lang="en-US">
            <a:latin typeface="Source Sans Pro" panose="020B0503030403020204" pitchFamily="34" charset="0"/>
            <a:ea typeface="Source Sans Pro" panose="020B0503030403020204" pitchFamily="34" charset="0"/>
          </a:endParaRPr>
        </a:p>
      </dgm:t>
    </dgm:pt>
    <dgm:pt modelId="{0D94466A-4465-4DA0-8670-4161741A838A}">
      <dgm:prSet/>
      <dgm:spPr>
        <a:solidFill>
          <a:srgbClr val="4D4084"/>
        </a:solidFill>
      </dgm:spPr>
      <dgm:t>
        <a:bodyPr/>
        <a:lstStyle/>
        <a:p>
          <a:r>
            <a:rPr lang="en-US">
              <a:solidFill>
                <a:schemeClr val="tx1"/>
              </a:solidFill>
              <a:latin typeface="Source Sans Pro" panose="020B0503030403020204" pitchFamily="34" charset="0"/>
              <a:ea typeface="Source Sans Pro" panose="020B0503030403020204" pitchFamily="34" charset="0"/>
            </a:rPr>
            <a:t>Personal Development</a:t>
          </a:r>
        </a:p>
      </dgm:t>
    </dgm:pt>
    <dgm:pt modelId="{DA8B110D-988B-4154-92FD-D623B1159448}" type="parTrans" cxnId="{9E47931C-16F5-4E37-B99E-7E655F276AEE}">
      <dgm:prSet/>
      <dgm:spPr/>
      <dgm:t>
        <a:bodyPr/>
        <a:lstStyle/>
        <a:p>
          <a:endParaRPr lang="en-US">
            <a:latin typeface="Source Sans Pro" panose="020B0503030403020204" pitchFamily="34" charset="0"/>
            <a:ea typeface="Source Sans Pro" panose="020B0503030403020204" pitchFamily="34" charset="0"/>
          </a:endParaRPr>
        </a:p>
      </dgm:t>
    </dgm:pt>
    <dgm:pt modelId="{F44B7490-A2B0-48A1-B76D-3378F9A0F9B2}" type="sibTrans" cxnId="{9E47931C-16F5-4E37-B99E-7E655F276AEE}">
      <dgm:prSet/>
      <dgm:spPr/>
      <dgm:t>
        <a:bodyPr/>
        <a:lstStyle/>
        <a:p>
          <a:endParaRPr lang="en-US">
            <a:latin typeface="Source Sans Pro" panose="020B0503030403020204" pitchFamily="34" charset="0"/>
            <a:ea typeface="Source Sans Pro" panose="020B0503030403020204" pitchFamily="34" charset="0"/>
          </a:endParaRPr>
        </a:p>
      </dgm:t>
    </dgm:pt>
    <dgm:pt modelId="{F4C55051-571D-4574-83F3-CA10A2DABB77}">
      <dgm:prSet/>
      <dgm:spPr>
        <a:solidFill>
          <a:srgbClr val="EA6752"/>
        </a:solidFill>
      </dgm:spPr>
      <dgm:t>
        <a:bodyPr/>
        <a:lstStyle/>
        <a:p>
          <a:r>
            <a:rPr lang="en-US">
              <a:solidFill>
                <a:schemeClr val="tx1"/>
              </a:solidFill>
              <a:latin typeface="Source Sans Pro" panose="020B0503030403020204" pitchFamily="34" charset="0"/>
              <a:ea typeface="Source Sans Pro" panose="020B0503030403020204" pitchFamily="34" charset="0"/>
            </a:rPr>
            <a:t>Work Experience</a:t>
          </a:r>
        </a:p>
      </dgm:t>
    </dgm:pt>
    <dgm:pt modelId="{4CB135D0-B589-4720-B386-C4D43DC9FD29}" type="parTrans" cxnId="{DA2639C5-6FA2-4A72-B8DF-0CB2403C4DE3}">
      <dgm:prSet/>
      <dgm:spPr/>
      <dgm:t>
        <a:bodyPr/>
        <a:lstStyle/>
        <a:p>
          <a:endParaRPr lang="en-US">
            <a:latin typeface="Source Sans Pro" panose="020B0503030403020204" pitchFamily="34" charset="0"/>
            <a:ea typeface="Source Sans Pro" panose="020B0503030403020204" pitchFamily="34" charset="0"/>
          </a:endParaRPr>
        </a:p>
      </dgm:t>
    </dgm:pt>
    <dgm:pt modelId="{4B472257-D96B-4B2D-993C-8BCD51F8E08D}" type="sibTrans" cxnId="{DA2639C5-6FA2-4A72-B8DF-0CB2403C4DE3}">
      <dgm:prSet/>
      <dgm:spPr/>
      <dgm:t>
        <a:bodyPr/>
        <a:lstStyle/>
        <a:p>
          <a:endParaRPr lang="en-US">
            <a:latin typeface="Source Sans Pro" panose="020B0503030403020204" pitchFamily="34" charset="0"/>
            <a:ea typeface="Source Sans Pro" panose="020B0503030403020204" pitchFamily="34" charset="0"/>
          </a:endParaRPr>
        </a:p>
      </dgm:t>
    </dgm:pt>
    <dgm:pt modelId="{F8CAEADF-E65F-4B6B-8135-A78BE2D5FFD7}">
      <dgm:prSet/>
      <dgm:spPr>
        <a:solidFill>
          <a:srgbClr val="2A7DE1"/>
        </a:solidFill>
      </dgm:spPr>
      <dgm:t>
        <a:bodyPr/>
        <a:lstStyle/>
        <a:p>
          <a:r>
            <a:rPr lang="en-US">
              <a:solidFill>
                <a:schemeClr val="tx1"/>
              </a:solidFill>
              <a:latin typeface="Source Sans Pro" panose="020B0503030403020204" pitchFamily="34" charset="0"/>
              <a:ea typeface="Source Sans Pro" panose="020B0503030403020204" pitchFamily="34" charset="0"/>
            </a:rPr>
            <a:t>Enrichment</a:t>
          </a:r>
        </a:p>
      </dgm:t>
    </dgm:pt>
    <dgm:pt modelId="{9F75A2D6-CCBD-460A-B9B9-0E5E76ED8B74}" type="parTrans" cxnId="{488A53C3-0199-41DD-ABC0-2E6B945D61F4}">
      <dgm:prSet/>
      <dgm:spPr/>
      <dgm:t>
        <a:bodyPr/>
        <a:lstStyle/>
        <a:p>
          <a:endParaRPr lang="en-US">
            <a:latin typeface="Source Sans Pro" panose="020B0503030403020204" pitchFamily="34" charset="0"/>
            <a:ea typeface="Source Sans Pro" panose="020B0503030403020204" pitchFamily="34" charset="0"/>
          </a:endParaRPr>
        </a:p>
      </dgm:t>
    </dgm:pt>
    <dgm:pt modelId="{81E1E40E-81A6-42D6-B067-36529106A398}" type="sibTrans" cxnId="{488A53C3-0199-41DD-ABC0-2E6B945D61F4}">
      <dgm:prSet/>
      <dgm:spPr/>
      <dgm:t>
        <a:bodyPr/>
        <a:lstStyle/>
        <a:p>
          <a:endParaRPr lang="en-US">
            <a:latin typeface="Source Sans Pro" panose="020B0503030403020204" pitchFamily="34" charset="0"/>
            <a:ea typeface="Source Sans Pro" panose="020B0503030403020204" pitchFamily="34" charset="0"/>
          </a:endParaRPr>
        </a:p>
      </dgm:t>
    </dgm:pt>
    <dgm:pt modelId="{406F8D95-7B43-4DAC-A1F0-5B6E69493637}" type="pres">
      <dgm:prSet presAssocID="{CCED8111-1E1B-4F43-AF9C-B333F2D731D5}" presName="diagram" presStyleCnt="0">
        <dgm:presLayoutVars>
          <dgm:dir/>
          <dgm:resizeHandles val="exact"/>
        </dgm:presLayoutVars>
      </dgm:prSet>
      <dgm:spPr/>
    </dgm:pt>
    <dgm:pt modelId="{FA15EA60-5B93-4BA1-96C9-075DACA79995}" type="pres">
      <dgm:prSet presAssocID="{CC5B92FD-6A25-414B-8E4E-521AACD8FFCA}" presName="node" presStyleLbl="node1" presStyleIdx="0" presStyleCnt="5">
        <dgm:presLayoutVars>
          <dgm:bulletEnabled val="1"/>
        </dgm:presLayoutVars>
      </dgm:prSet>
      <dgm:spPr/>
    </dgm:pt>
    <dgm:pt modelId="{3AB5711E-2520-4D3F-A8AF-3D5493903231}" type="pres">
      <dgm:prSet presAssocID="{E4A046EC-EB99-42DA-ADBB-EAB6257414FD}" presName="sibTrans" presStyleCnt="0"/>
      <dgm:spPr/>
    </dgm:pt>
    <dgm:pt modelId="{8351738B-8045-4188-BB0C-472BD0355383}" type="pres">
      <dgm:prSet presAssocID="{97544AFD-AB17-44C3-8391-99B76D9A941B}" presName="node" presStyleLbl="node1" presStyleIdx="1" presStyleCnt="5">
        <dgm:presLayoutVars>
          <dgm:bulletEnabled val="1"/>
        </dgm:presLayoutVars>
      </dgm:prSet>
      <dgm:spPr/>
    </dgm:pt>
    <dgm:pt modelId="{110C58C6-9C92-4D6B-8554-8219CB9294AA}" type="pres">
      <dgm:prSet presAssocID="{288FCD5F-DCF0-4BD8-8912-6AF235244170}" presName="sibTrans" presStyleCnt="0"/>
      <dgm:spPr/>
    </dgm:pt>
    <dgm:pt modelId="{69FE2534-8B2D-44D4-BB30-6D2D8F602A35}" type="pres">
      <dgm:prSet presAssocID="{0D94466A-4465-4DA0-8670-4161741A838A}" presName="node" presStyleLbl="node1" presStyleIdx="2" presStyleCnt="5" custLinFactNeighborX="-1720" custLinFactNeighborY="-578">
        <dgm:presLayoutVars>
          <dgm:bulletEnabled val="1"/>
        </dgm:presLayoutVars>
      </dgm:prSet>
      <dgm:spPr/>
    </dgm:pt>
    <dgm:pt modelId="{C009DD6D-DB3C-455C-93F8-A013734C2C1B}" type="pres">
      <dgm:prSet presAssocID="{F44B7490-A2B0-48A1-B76D-3378F9A0F9B2}" presName="sibTrans" presStyleCnt="0"/>
      <dgm:spPr/>
    </dgm:pt>
    <dgm:pt modelId="{FBC624BC-BC5E-4F69-953E-A0D2850D605D}" type="pres">
      <dgm:prSet presAssocID="{F4C55051-571D-4574-83F3-CA10A2DABB77}" presName="node" presStyleLbl="node1" presStyleIdx="3" presStyleCnt="5">
        <dgm:presLayoutVars>
          <dgm:bulletEnabled val="1"/>
        </dgm:presLayoutVars>
      </dgm:prSet>
      <dgm:spPr/>
    </dgm:pt>
    <dgm:pt modelId="{BF41FFAB-13FC-4E06-BF3D-AD1A9D665811}" type="pres">
      <dgm:prSet presAssocID="{4B472257-D96B-4B2D-993C-8BCD51F8E08D}" presName="sibTrans" presStyleCnt="0"/>
      <dgm:spPr/>
    </dgm:pt>
    <dgm:pt modelId="{4405F1E0-ADA5-4EE6-921F-8A16F8168C8C}" type="pres">
      <dgm:prSet presAssocID="{F8CAEADF-E65F-4B6B-8135-A78BE2D5FFD7}" presName="node" presStyleLbl="node1" presStyleIdx="4" presStyleCnt="5">
        <dgm:presLayoutVars>
          <dgm:bulletEnabled val="1"/>
        </dgm:presLayoutVars>
      </dgm:prSet>
      <dgm:spPr/>
    </dgm:pt>
  </dgm:ptLst>
  <dgm:cxnLst>
    <dgm:cxn modelId="{ABC8B716-AE9C-41CB-917E-383966C164F7}" srcId="{CCED8111-1E1B-4F43-AF9C-B333F2D731D5}" destId="{97544AFD-AB17-44C3-8391-99B76D9A941B}" srcOrd="1" destOrd="0" parTransId="{BDC6BB31-A587-4CE3-8010-4B99EC432C64}" sibTransId="{288FCD5F-DCF0-4BD8-8912-6AF235244170}"/>
    <dgm:cxn modelId="{9E47931C-16F5-4E37-B99E-7E655F276AEE}" srcId="{CCED8111-1E1B-4F43-AF9C-B333F2D731D5}" destId="{0D94466A-4465-4DA0-8670-4161741A838A}" srcOrd="2" destOrd="0" parTransId="{DA8B110D-988B-4154-92FD-D623B1159448}" sibTransId="{F44B7490-A2B0-48A1-B76D-3378F9A0F9B2}"/>
    <dgm:cxn modelId="{3DB32B39-3EEE-432D-8EC7-3F41625220F4}" srcId="{CCED8111-1E1B-4F43-AF9C-B333F2D731D5}" destId="{CC5B92FD-6A25-414B-8E4E-521AACD8FFCA}" srcOrd="0" destOrd="0" parTransId="{96438473-C434-44B0-AA30-FD566C70AA17}" sibTransId="{E4A046EC-EB99-42DA-ADBB-EAB6257414FD}"/>
    <dgm:cxn modelId="{BE6F6E61-5A65-466B-BF64-1DAFFBB4AF34}" type="presOf" srcId="{F4C55051-571D-4574-83F3-CA10A2DABB77}" destId="{FBC624BC-BC5E-4F69-953E-A0D2850D605D}" srcOrd="0" destOrd="0" presId="urn:microsoft.com/office/officeart/2005/8/layout/default"/>
    <dgm:cxn modelId="{19901CB0-75A5-4348-80FE-BD5FD4BADDA2}" type="presOf" srcId="{CC5B92FD-6A25-414B-8E4E-521AACD8FFCA}" destId="{FA15EA60-5B93-4BA1-96C9-075DACA79995}" srcOrd="0" destOrd="0" presId="urn:microsoft.com/office/officeart/2005/8/layout/default"/>
    <dgm:cxn modelId="{E96621B2-6BDF-449B-AAEC-51F710DAE4A6}" type="presOf" srcId="{F8CAEADF-E65F-4B6B-8135-A78BE2D5FFD7}" destId="{4405F1E0-ADA5-4EE6-921F-8A16F8168C8C}" srcOrd="0" destOrd="0" presId="urn:microsoft.com/office/officeart/2005/8/layout/default"/>
    <dgm:cxn modelId="{488A53C3-0199-41DD-ABC0-2E6B945D61F4}" srcId="{CCED8111-1E1B-4F43-AF9C-B333F2D731D5}" destId="{F8CAEADF-E65F-4B6B-8135-A78BE2D5FFD7}" srcOrd="4" destOrd="0" parTransId="{9F75A2D6-CCBD-460A-B9B9-0E5E76ED8B74}" sibTransId="{81E1E40E-81A6-42D6-B067-36529106A398}"/>
    <dgm:cxn modelId="{1A47FEC3-4589-494D-9B2D-2EF13AC94083}" type="presOf" srcId="{CCED8111-1E1B-4F43-AF9C-B333F2D731D5}" destId="{406F8D95-7B43-4DAC-A1F0-5B6E69493637}" srcOrd="0" destOrd="0" presId="urn:microsoft.com/office/officeart/2005/8/layout/default"/>
    <dgm:cxn modelId="{DA2639C5-6FA2-4A72-B8DF-0CB2403C4DE3}" srcId="{CCED8111-1E1B-4F43-AF9C-B333F2D731D5}" destId="{F4C55051-571D-4574-83F3-CA10A2DABB77}" srcOrd="3" destOrd="0" parTransId="{4CB135D0-B589-4720-B386-C4D43DC9FD29}" sibTransId="{4B472257-D96B-4B2D-993C-8BCD51F8E08D}"/>
    <dgm:cxn modelId="{7FBB78DC-0603-478C-960A-9012B6342D2E}" type="presOf" srcId="{97544AFD-AB17-44C3-8391-99B76D9A941B}" destId="{8351738B-8045-4188-BB0C-472BD0355383}" srcOrd="0" destOrd="0" presId="urn:microsoft.com/office/officeart/2005/8/layout/default"/>
    <dgm:cxn modelId="{D29AE0FA-8BCF-4A42-8075-04605C266F5F}" type="presOf" srcId="{0D94466A-4465-4DA0-8670-4161741A838A}" destId="{69FE2534-8B2D-44D4-BB30-6D2D8F602A35}" srcOrd="0" destOrd="0" presId="urn:microsoft.com/office/officeart/2005/8/layout/default"/>
    <dgm:cxn modelId="{A1B01BD4-B996-41ED-86CE-EC9DE08992C1}" type="presParOf" srcId="{406F8D95-7B43-4DAC-A1F0-5B6E69493637}" destId="{FA15EA60-5B93-4BA1-96C9-075DACA79995}" srcOrd="0" destOrd="0" presId="urn:microsoft.com/office/officeart/2005/8/layout/default"/>
    <dgm:cxn modelId="{844231C7-8E7D-4F98-80DF-72E6AA7F950E}" type="presParOf" srcId="{406F8D95-7B43-4DAC-A1F0-5B6E69493637}" destId="{3AB5711E-2520-4D3F-A8AF-3D5493903231}" srcOrd="1" destOrd="0" presId="urn:microsoft.com/office/officeart/2005/8/layout/default"/>
    <dgm:cxn modelId="{F3F2231F-93B7-4424-8FF0-E406B2EF82CB}" type="presParOf" srcId="{406F8D95-7B43-4DAC-A1F0-5B6E69493637}" destId="{8351738B-8045-4188-BB0C-472BD0355383}" srcOrd="2" destOrd="0" presId="urn:microsoft.com/office/officeart/2005/8/layout/default"/>
    <dgm:cxn modelId="{F6375537-C603-43A3-BDE6-8CFE224B8FE8}" type="presParOf" srcId="{406F8D95-7B43-4DAC-A1F0-5B6E69493637}" destId="{110C58C6-9C92-4D6B-8554-8219CB9294AA}" srcOrd="3" destOrd="0" presId="urn:microsoft.com/office/officeart/2005/8/layout/default"/>
    <dgm:cxn modelId="{D97F6CE7-3D4B-4F5F-9B2B-0A765BE5E45D}" type="presParOf" srcId="{406F8D95-7B43-4DAC-A1F0-5B6E69493637}" destId="{69FE2534-8B2D-44D4-BB30-6D2D8F602A35}" srcOrd="4" destOrd="0" presId="urn:microsoft.com/office/officeart/2005/8/layout/default"/>
    <dgm:cxn modelId="{A2F80101-CA0F-4439-B22D-95AC76CAC1CF}" type="presParOf" srcId="{406F8D95-7B43-4DAC-A1F0-5B6E69493637}" destId="{C009DD6D-DB3C-455C-93F8-A013734C2C1B}" srcOrd="5" destOrd="0" presId="urn:microsoft.com/office/officeart/2005/8/layout/default"/>
    <dgm:cxn modelId="{699A6610-1A4C-4AE6-B2B7-98CCE411375C}" type="presParOf" srcId="{406F8D95-7B43-4DAC-A1F0-5B6E69493637}" destId="{FBC624BC-BC5E-4F69-953E-A0D2850D605D}" srcOrd="6" destOrd="0" presId="urn:microsoft.com/office/officeart/2005/8/layout/default"/>
    <dgm:cxn modelId="{373F09F5-97B0-4ED6-9C36-B32CF70CFA3A}" type="presParOf" srcId="{406F8D95-7B43-4DAC-A1F0-5B6E69493637}" destId="{BF41FFAB-13FC-4E06-BF3D-AD1A9D665811}" srcOrd="7" destOrd="0" presId="urn:microsoft.com/office/officeart/2005/8/layout/default"/>
    <dgm:cxn modelId="{DCAD6006-9EA7-4F06-A41E-181DF36A6B22}" type="presParOf" srcId="{406F8D95-7B43-4DAC-A1F0-5B6E69493637}" destId="{4405F1E0-ADA5-4EE6-921F-8A16F8168C8C}"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64A865-BC42-413A-9C6D-279D214832FE}"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FDDCF63D-AF12-4D12-918F-6C534F28C7BA}">
      <dgm:prSet custT="1"/>
      <dgm:spPr/>
      <dgm:t>
        <a:bodyPr/>
        <a:lstStyle/>
        <a:p>
          <a:pPr rtl="0"/>
          <a:r>
            <a:rPr lang="en-US" sz="1600" b="1"/>
            <a:t>Most of our Early Years </a:t>
          </a:r>
          <a:r>
            <a:rPr lang="en-US" sz="1600" b="1" err="1"/>
            <a:t>programmes</a:t>
          </a:r>
          <a:r>
            <a:rPr lang="en-US" sz="1600" b="1"/>
            <a:t> have mandatory placement hours which must be completed to achieve the qualification.</a:t>
          </a:r>
        </a:p>
      </dgm:t>
    </dgm:pt>
    <dgm:pt modelId="{DC78296D-E6EC-4DC2-9B72-C2A3DAA55AA4}" type="parTrans" cxnId="{55452ED0-A0EB-4ED5-ACB5-4769F846C1A6}">
      <dgm:prSet/>
      <dgm:spPr/>
      <dgm:t>
        <a:bodyPr/>
        <a:lstStyle/>
        <a:p>
          <a:endParaRPr lang="en-US"/>
        </a:p>
      </dgm:t>
    </dgm:pt>
    <dgm:pt modelId="{F40390DA-E5FB-405B-A2B0-BDE1502FF013}" type="sibTrans" cxnId="{55452ED0-A0EB-4ED5-ACB5-4769F846C1A6}">
      <dgm:prSet/>
      <dgm:spPr/>
      <dgm:t>
        <a:bodyPr/>
        <a:lstStyle/>
        <a:p>
          <a:endParaRPr lang="en-US"/>
        </a:p>
      </dgm:t>
    </dgm:pt>
    <dgm:pt modelId="{6D32FD3C-C4A3-4795-8178-3CC7A07A44D7}">
      <dgm:prSet custT="1"/>
      <dgm:spPr/>
      <dgm:t>
        <a:bodyPr/>
        <a:lstStyle/>
        <a:p>
          <a:r>
            <a:rPr lang="en-US" sz="1600" b="0"/>
            <a:t>Level 2 – 250 hours (1 Year </a:t>
          </a:r>
          <a:r>
            <a:rPr lang="en-US" sz="1600" b="0" err="1"/>
            <a:t>Programme</a:t>
          </a:r>
          <a:r>
            <a:rPr lang="en-US" sz="1600" b="0"/>
            <a:t>)</a:t>
          </a:r>
        </a:p>
      </dgm:t>
    </dgm:pt>
    <dgm:pt modelId="{E0365F16-34B4-4DDD-8160-72FE197E7137}" type="parTrans" cxnId="{3C40A89C-5EF4-4256-B671-F8EC49D3B155}">
      <dgm:prSet/>
      <dgm:spPr/>
      <dgm:t>
        <a:bodyPr/>
        <a:lstStyle/>
        <a:p>
          <a:endParaRPr lang="en-US"/>
        </a:p>
      </dgm:t>
    </dgm:pt>
    <dgm:pt modelId="{ADAE3DD2-251B-4BDF-AAB7-F1E0F8A01E5D}" type="sibTrans" cxnId="{3C40A89C-5EF4-4256-B671-F8EC49D3B155}">
      <dgm:prSet/>
      <dgm:spPr/>
      <dgm:t>
        <a:bodyPr/>
        <a:lstStyle/>
        <a:p>
          <a:endParaRPr lang="en-US"/>
        </a:p>
      </dgm:t>
    </dgm:pt>
    <dgm:pt modelId="{C3593B83-81E9-4DD7-AD71-1EE7F69A77B5}">
      <dgm:prSet custT="1"/>
      <dgm:spPr/>
      <dgm:t>
        <a:bodyPr/>
        <a:lstStyle/>
        <a:p>
          <a:pPr rtl="0"/>
          <a:r>
            <a:rPr lang="en-US" sz="1600" b="0">
              <a:latin typeface="Calibri Light" panose="020F0302020204030204"/>
            </a:rPr>
            <a:t>T Level AT route - 315 hours (2 Year </a:t>
          </a:r>
          <a:r>
            <a:rPr lang="en-US" sz="1600" b="0" err="1">
              <a:latin typeface="Calibri Light" panose="020F0302020204030204"/>
            </a:rPr>
            <a:t>Programme</a:t>
          </a:r>
          <a:r>
            <a:rPr lang="en-US" sz="1600" b="0">
              <a:latin typeface="Calibri Light" panose="020F0302020204030204"/>
            </a:rPr>
            <a:t>)</a:t>
          </a:r>
          <a:endParaRPr lang="en-US" sz="1600" b="0"/>
        </a:p>
      </dgm:t>
    </dgm:pt>
    <dgm:pt modelId="{D1D9EFAA-FD10-4A4D-B841-D1CB7CC51880}" type="parTrans" cxnId="{728CD021-F7CC-4A30-A4BF-A9EB03F8DEEF}">
      <dgm:prSet/>
      <dgm:spPr/>
      <dgm:t>
        <a:bodyPr/>
        <a:lstStyle/>
        <a:p>
          <a:endParaRPr lang="en-US"/>
        </a:p>
      </dgm:t>
    </dgm:pt>
    <dgm:pt modelId="{1A081AB0-E2A1-42BD-8624-556C3E0AE64C}" type="sibTrans" cxnId="{728CD021-F7CC-4A30-A4BF-A9EB03F8DEEF}">
      <dgm:prSet/>
      <dgm:spPr/>
      <dgm:t>
        <a:bodyPr/>
        <a:lstStyle/>
        <a:p>
          <a:endParaRPr lang="en-US"/>
        </a:p>
      </dgm:t>
    </dgm:pt>
    <dgm:pt modelId="{16870476-4994-4E42-AE49-E817208A3FEA}">
      <dgm:prSet custT="1"/>
      <dgm:spPr/>
      <dgm:t>
        <a:bodyPr/>
        <a:lstStyle/>
        <a:p>
          <a:pPr rtl="0"/>
          <a:r>
            <a:rPr lang="en-US" sz="1600" b="0"/>
            <a:t>T Level</a:t>
          </a:r>
          <a:r>
            <a:rPr lang="en-US" sz="1600" b="0">
              <a:latin typeface="Calibri Light" panose="020F0302020204030204"/>
            </a:rPr>
            <a:t> EYE route</a:t>
          </a:r>
          <a:r>
            <a:rPr lang="en-US" sz="1600" b="0"/>
            <a:t> – 750 hours (2 Year </a:t>
          </a:r>
          <a:r>
            <a:rPr lang="en-US" sz="1600" b="0" err="1"/>
            <a:t>Programme</a:t>
          </a:r>
          <a:r>
            <a:rPr lang="en-US" sz="1600" b="0"/>
            <a:t>)</a:t>
          </a:r>
        </a:p>
      </dgm:t>
    </dgm:pt>
    <dgm:pt modelId="{AAA602C2-B0CA-4B59-A86C-88BAAF427D8D}" type="parTrans" cxnId="{AE140FAF-4986-43A9-BCD1-060E09133070}">
      <dgm:prSet/>
      <dgm:spPr/>
      <dgm:t>
        <a:bodyPr/>
        <a:lstStyle/>
        <a:p>
          <a:endParaRPr lang="en-US"/>
        </a:p>
      </dgm:t>
    </dgm:pt>
    <dgm:pt modelId="{066DC83B-9ABF-4399-BA7F-26C2FBF40E4D}" type="sibTrans" cxnId="{AE140FAF-4986-43A9-BCD1-060E09133070}">
      <dgm:prSet/>
      <dgm:spPr/>
      <dgm:t>
        <a:bodyPr/>
        <a:lstStyle/>
        <a:p>
          <a:endParaRPr lang="en-US"/>
        </a:p>
      </dgm:t>
    </dgm:pt>
    <dgm:pt modelId="{71D2ADAC-77BD-474F-87D9-936D234DF0F0}">
      <dgm:prSet custT="1"/>
      <dgm:spPr/>
      <dgm:t>
        <a:bodyPr/>
        <a:lstStyle/>
        <a:p>
          <a:pPr rtl="0"/>
          <a:r>
            <a:rPr lang="en-US" sz="1600" b="0"/>
            <a:t>Level 1 – no mandatory hours however term 3</a:t>
          </a:r>
          <a:r>
            <a:rPr lang="en-US" sz="1600" b="0">
              <a:latin typeface="Calibri Light" panose="020F0302020204030204"/>
            </a:rPr>
            <a:t> aims</a:t>
          </a:r>
          <a:r>
            <a:rPr lang="en-US" sz="1600" b="0"/>
            <a:t> </a:t>
          </a:r>
          <a:r>
            <a:rPr lang="en-US" sz="1600" b="0">
              <a:latin typeface="Calibri Light" panose="020F0302020204030204"/>
            </a:rPr>
            <a:t>to provide taster sessions (1 Year </a:t>
          </a:r>
          <a:r>
            <a:rPr lang="en-US" sz="1600" b="0" err="1">
              <a:latin typeface="Calibri Light" panose="020F0302020204030204"/>
            </a:rPr>
            <a:t>Programme</a:t>
          </a:r>
          <a:r>
            <a:rPr lang="en-US" sz="1600" b="0">
              <a:latin typeface="Calibri Light" panose="020F0302020204030204"/>
            </a:rPr>
            <a:t>)</a:t>
          </a:r>
          <a:endParaRPr lang="en-US" sz="1600" b="0"/>
        </a:p>
      </dgm:t>
    </dgm:pt>
    <dgm:pt modelId="{825FC20B-F80F-4BC0-A0F2-89F5BB0FB84B}" type="parTrans" cxnId="{107C9A41-54A4-4EEF-9A5C-62B9828D7528}">
      <dgm:prSet/>
      <dgm:spPr/>
      <dgm:t>
        <a:bodyPr/>
        <a:lstStyle/>
        <a:p>
          <a:endParaRPr lang="en-GB"/>
        </a:p>
      </dgm:t>
    </dgm:pt>
    <dgm:pt modelId="{C46E1D1A-A799-480A-8AC3-D23B969F3EF1}" type="sibTrans" cxnId="{107C9A41-54A4-4EEF-9A5C-62B9828D7528}">
      <dgm:prSet/>
      <dgm:spPr/>
      <dgm:t>
        <a:bodyPr/>
        <a:lstStyle/>
        <a:p>
          <a:endParaRPr lang="en-GB"/>
        </a:p>
      </dgm:t>
    </dgm:pt>
    <dgm:pt modelId="{7538D91A-8612-46E1-B53D-08E2747F7238}">
      <dgm:prSet custT="1"/>
      <dgm:spPr/>
      <dgm:t>
        <a:bodyPr/>
        <a:lstStyle/>
        <a:p>
          <a:r>
            <a:rPr lang="en-US" sz="1600" b="0"/>
            <a:t>T Level Foundation – 250 hours (1 Year </a:t>
          </a:r>
          <a:r>
            <a:rPr lang="en-US" sz="1600" b="0" err="1"/>
            <a:t>Programme</a:t>
          </a:r>
          <a:r>
            <a:rPr lang="en-US" sz="1600" b="0"/>
            <a:t>)</a:t>
          </a:r>
        </a:p>
      </dgm:t>
    </dgm:pt>
    <dgm:pt modelId="{FD4AF53F-1D5B-4BD0-BFD7-38304C1B9B2A}" type="parTrans" cxnId="{98F64ECE-FDB0-4A8F-AF99-A40D1CC23154}">
      <dgm:prSet/>
      <dgm:spPr/>
      <dgm:t>
        <a:bodyPr/>
        <a:lstStyle/>
        <a:p>
          <a:endParaRPr lang="en-GB"/>
        </a:p>
      </dgm:t>
    </dgm:pt>
    <dgm:pt modelId="{9DD6BC40-3564-4380-A2E8-E798929C8420}" type="sibTrans" cxnId="{98F64ECE-FDB0-4A8F-AF99-A40D1CC23154}">
      <dgm:prSet/>
      <dgm:spPr/>
      <dgm:t>
        <a:bodyPr/>
        <a:lstStyle/>
        <a:p>
          <a:endParaRPr lang="en-GB"/>
        </a:p>
      </dgm:t>
    </dgm:pt>
    <dgm:pt modelId="{B4F8BF6F-BAE7-496A-B5EC-A480EA48C0FA}">
      <dgm:prSet phldrT="[Text]" phldr="0"/>
      <dgm:spPr/>
      <dgm:t>
        <a:bodyPr/>
        <a:lstStyle/>
        <a:p>
          <a:pPr rtl="0"/>
          <a:r>
            <a:rPr lang="en-US" sz="1600" b="0">
              <a:latin typeface="Calibri Light" panose="020F0302020204030204"/>
            </a:rPr>
            <a:t>Apprenticeship routes – employed 4 days a week plus 1 day training at NCD. </a:t>
          </a:r>
        </a:p>
      </dgm:t>
    </dgm:pt>
    <dgm:pt modelId="{8AABD569-C0E0-4108-8185-C86E271F7363}" type="parTrans" cxnId="{3D90B357-C797-4A5E-8FDC-76686ED93B4C}">
      <dgm:prSet/>
      <dgm:spPr/>
    </dgm:pt>
    <dgm:pt modelId="{A87FDDD4-3F33-4625-ADBF-8E2D1ECDD1F6}" type="sibTrans" cxnId="{3D90B357-C797-4A5E-8FDC-76686ED93B4C}">
      <dgm:prSet/>
      <dgm:spPr/>
    </dgm:pt>
    <dgm:pt modelId="{C2884C6D-8BCC-4382-81B2-3631D451EEB0}" type="pres">
      <dgm:prSet presAssocID="{FF64A865-BC42-413A-9C6D-279D214832FE}" presName="vert0" presStyleCnt="0">
        <dgm:presLayoutVars>
          <dgm:dir/>
          <dgm:animOne val="branch"/>
          <dgm:animLvl val="lvl"/>
        </dgm:presLayoutVars>
      </dgm:prSet>
      <dgm:spPr/>
    </dgm:pt>
    <dgm:pt modelId="{5CA21255-9934-4407-90EA-10F1A7B68986}" type="pres">
      <dgm:prSet presAssocID="{FDDCF63D-AF12-4D12-918F-6C534F28C7BA}" presName="thickLine" presStyleLbl="alignNode1" presStyleIdx="0" presStyleCnt="7"/>
      <dgm:spPr/>
    </dgm:pt>
    <dgm:pt modelId="{42E58352-8CD5-45AA-A736-0756E09666A6}" type="pres">
      <dgm:prSet presAssocID="{FDDCF63D-AF12-4D12-918F-6C534F28C7BA}" presName="horz1" presStyleCnt="0"/>
      <dgm:spPr/>
    </dgm:pt>
    <dgm:pt modelId="{3F5588C2-0655-4A92-9762-41AE825DEE60}" type="pres">
      <dgm:prSet presAssocID="{FDDCF63D-AF12-4D12-918F-6C534F28C7BA}" presName="tx1" presStyleLbl="revTx" presStyleIdx="0" presStyleCnt="7"/>
      <dgm:spPr/>
    </dgm:pt>
    <dgm:pt modelId="{60FFD9F4-795E-43E0-B9C0-EB84B1F3A415}" type="pres">
      <dgm:prSet presAssocID="{FDDCF63D-AF12-4D12-918F-6C534F28C7BA}" presName="vert1" presStyleCnt="0"/>
      <dgm:spPr/>
    </dgm:pt>
    <dgm:pt modelId="{CE11D6C5-C99B-412C-9E40-CCCC356BA4E7}" type="pres">
      <dgm:prSet presAssocID="{71D2ADAC-77BD-474F-87D9-936D234DF0F0}" presName="thickLine" presStyleLbl="alignNode1" presStyleIdx="1" presStyleCnt="7"/>
      <dgm:spPr/>
    </dgm:pt>
    <dgm:pt modelId="{00522E77-34BB-49CC-95E3-6339344CF718}" type="pres">
      <dgm:prSet presAssocID="{71D2ADAC-77BD-474F-87D9-936D234DF0F0}" presName="horz1" presStyleCnt="0"/>
      <dgm:spPr/>
    </dgm:pt>
    <dgm:pt modelId="{B6ED6938-1BE0-410F-8F32-32B2DFD77DD9}" type="pres">
      <dgm:prSet presAssocID="{71D2ADAC-77BD-474F-87D9-936D234DF0F0}" presName="tx1" presStyleLbl="revTx" presStyleIdx="1" presStyleCnt="7"/>
      <dgm:spPr/>
    </dgm:pt>
    <dgm:pt modelId="{FF7845B8-203F-4D14-AE7D-236F797DF8FF}" type="pres">
      <dgm:prSet presAssocID="{71D2ADAC-77BD-474F-87D9-936D234DF0F0}" presName="vert1" presStyleCnt="0"/>
      <dgm:spPr/>
    </dgm:pt>
    <dgm:pt modelId="{35D361B9-9361-4ED3-B099-C27B40326A70}" type="pres">
      <dgm:prSet presAssocID="{6D32FD3C-C4A3-4795-8178-3CC7A07A44D7}" presName="thickLine" presStyleLbl="alignNode1" presStyleIdx="2" presStyleCnt="7"/>
      <dgm:spPr/>
    </dgm:pt>
    <dgm:pt modelId="{11BB966B-372A-44A8-A0E3-57464E68E973}" type="pres">
      <dgm:prSet presAssocID="{6D32FD3C-C4A3-4795-8178-3CC7A07A44D7}" presName="horz1" presStyleCnt="0"/>
      <dgm:spPr/>
    </dgm:pt>
    <dgm:pt modelId="{8A200DAC-CB39-4ECE-8769-61B385E93A69}" type="pres">
      <dgm:prSet presAssocID="{6D32FD3C-C4A3-4795-8178-3CC7A07A44D7}" presName="tx1" presStyleLbl="revTx" presStyleIdx="2" presStyleCnt="7"/>
      <dgm:spPr/>
    </dgm:pt>
    <dgm:pt modelId="{21EC91A0-6366-4FCD-8C42-616D9DBF5079}" type="pres">
      <dgm:prSet presAssocID="{6D32FD3C-C4A3-4795-8178-3CC7A07A44D7}" presName="vert1" presStyleCnt="0"/>
      <dgm:spPr/>
    </dgm:pt>
    <dgm:pt modelId="{73702F6F-4477-4FB3-97B8-36A69BE1C84E}" type="pres">
      <dgm:prSet presAssocID="{7538D91A-8612-46E1-B53D-08E2747F7238}" presName="thickLine" presStyleLbl="alignNode1" presStyleIdx="3" presStyleCnt="7"/>
      <dgm:spPr/>
    </dgm:pt>
    <dgm:pt modelId="{B3418B6C-1FF8-4124-900C-13E0427F7358}" type="pres">
      <dgm:prSet presAssocID="{7538D91A-8612-46E1-B53D-08E2747F7238}" presName="horz1" presStyleCnt="0"/>
      <dgm:spPr/>
    </dgm:pt>
    <dgm:pt modelId="{F9E44F1D-E02C-4139-95BE-148248AEEBA7}" type="pres">
      <dgm:prSet presAssocID="{7538D91A-8612-46E1-B53D-08E2747F7238}" presName="tx1" presStyleLbl="revTx" presStyleIdx="3" presStyleCnt="7"/>
      <dgm:spPr/>
    </dgm:pt>
    <dgm:pt modelId="{CA40D11D-2BD1-48EF-AAB7-DBE9654D0F97}" type="pres">
      <dgm:prSet presAssocID="{7538D91A-8612-46E1-B53D-08E2747F7238}" presName="vert1" presStyleCnt="0"/>
      <dgm:spPr/>
    </dgm:pt>
    <dgm:pt modelId="{A0EBD551-E883-474C-AEC9-649731536423}" type="pres">
      <dgm:prSet presAssocID="{C3593B83-81E9-4DD7-AD71-1EE7F69A77B5}" presName="thickLine" presStyleLbl="alignNode1" presStyleIdx="4" presStyleCnt="7"/>
      <dgm:spPr/>
    </dgm:pt>
    <dgm:pt modelId="{6ADEAFCA-1C5A-431D-B832-84BE3612756D}" type="pres">
      <dgm:prSet presAssocID="{C3593B83-81E9-4DD7-AD71-1EE7F69A77B5}" presName="horz1" presStyleCnt="0"/>
      <dgm:spPr/>
    </dgm:pt>
    <dgm:pt modelId="{3620775C-E07C-4DF9-A91C-3E9D0394A7EA}" type="pres">
      <dgm:prSet presAssocID="{C3593B83-81E9-4DD7-AD71-1EE7F69A77B5}" presName="tx1" presStyleLbl="revTx" presStyleIdx="4" presStyleCnt="7"/>
      <dgm:spPr/>
    </dgm:pt>
    <dgm:pt modelId="{AF70E3FC-1383-490F-A72C-AE31BC556ADC}" type="pres">
      <dgm:prSet presAssocID="{C3593B83-81E9-4DD7-AD71-1EE7F69A77B5}" presName="vert1" presStyleCnt="0"/>
      <dgm:spPr/>
    </dgm:pt>
    <dgm:pt modelId="{4C0FC593-C1B8-4F6A-9AD9-B088A4AB7337}" type="pres">
      <dgm:prSet presAssocID="{16870476-4994-4E42-AE49-E817208A3FEA}" presName="thickLine" presStyleLbl="alignNode1" presStyleIdx="5" presStyleCnt="7"/>
      <dgm:spPr/>
    </dgm:pt>
    <dgm:pt modelId="{97932FD8-6EA1-4C6A-81E5-D8E8DC3414D1}" type="pres">
      <dgm:prSet presAssocID="{16870476-4994-4E42-AE49-E817208A3FEA}" presName="horz1" presStyleCnt="0"/>
      <dgm:spPr/>
    </dgm:pt>
    <dgm:pt modelId="{51E55B78-4D05-46E4-A19A-8B622C1BF79E}" type="pres">
      <dgm:prSet presAssocID="{16870476-4994-4E42-AE49-E817208A3FEA}" presName="tx1" presStyleLbl="revTx" presStyleIdx="5" presStyleCnt="7"/>
      <dgm:spPr/>
    </dgm:pt>
    <dgm:pt modelId="{671B033A-4D91-440C-9C3E-D00B9B8C9AEA}" type="pres">
      <dgm:prSet presAssocID="{16870476-4994-4E42-AE49-E817208A3FEA}" presName="vert1" presStyleCnt="0"/>
      <dgm:spPr/>
    </dgm:pt>
    <dgm:pt modelId="{F6CA9758-0A58-4B04-BC77-60E966F27464}" type="pres">
      <dgm:prSet presAssocID="{B4F8BF6F-BAE7-496A-B5EC-A480EA48C0FA}" presName="thickLine" presStyleLbl="alignNode1" presStyleIdx="6" presStyleCnt="7"/>
      <dgm:spPr/>
    </dgm:pt>
    <dgm:pt modelId="{B8B6E69B-848A-48EE-BA0A-A11F76C75852}" type="pres">
      <dgm:prSet presAssocID="{B4F8BF6F-BAE7-496A-B5EC-A480EA48C0FA}" presName="horz1" presStyleCnt="0"/>
      <dgm:spPr/>
    </dgm:pt>
    <dgm:pt modelId="{95782EF9-EE66-43AE-B701-76F46EA793C6}" type="pres">
      <dgm:prSet presAssocID="{B4F8BF6F-BAE7-496A-B5EC-A480EA48C0FA}" presName="tx1" presStyleLbl="revTx" presStyleIdx="6" presStyleCnt="7"/>
      <dgm:spPr/>
    </dgm:pt>
    <dgm:pt modelId="{5986FC65-F7F8-4886-A81C-CED1D0D85336}" type="pres">
      <dgm:prSet presAssocID="{B4F8BF6F-BAE7-496A-B5EC-A480EA48C0FA}" presName="vert1" presStyleCnt="0"/>
      <dgm:spPr/>
    </dgm:pt>
  </dgm:ptLst>
  <dgm:cxnLst>
    <dgm:cxn modelId="{728CD021-F7CC-4A30-A4BF-A9EB03F8DEEF}" srcId="{FF64A865-BC42-413A-9C6D-279D214832FE}" destId="{C3593B83-81E9-4DD7-AD71-1EE7F69A77B5}" srcOrd="4" destOrd="0" parTransId="{D1D9EFAA-FD10-4A4D-B841-D1CB7CC51880}" sibTransId="{1A081AB0-E2A1-42BD-8624-556C3E0AE64C}"/>
    <dgm:cxn modelId="{A3BC5634-786E-49F2-A188-9A50B75C8CBF}" type="presOf" srcId="{7538D91A-8612-46E1-B53D-08E2747F7238}" destId="{F9E44F1D-E02C-4139-95BE-148248AEEBA7}" srcOrd="0" destOrd="0" presId="urn:microsoft.com/office/officeart/2008/layout/LinedList"/>
    <dgm:cxn modelId="{107C9A41-54A4-4EEF-9A5C-62B9828D7528}" srcId="{FF64A865-BC42-413A-9C6D-279D214832FE}" destId="{71D2ADAC-77BD-474F-87D9-936D234DF0F0}" srcOrd="1" destOrd="0" parTransId="{825FC20B-F80F-4BC0-A0F2-89F5BB0FB84B}" sibTransId="{C46E1D1A-A799-480A-8AC3-D23B969F3EF1}"/>
    <dgm:cxn modelId="{DBAF3449-CFDA-4E36-83DB-33E8E5A30971}" type="presOf" srcId="{FDDCF63D-AF12-4D12-918F-6C534F28C7BA}" destId="{3F5588C2-0655-4A92-9762-41AE825DEE60}" srcOrd="0" destOrd="0" presId="urn:microsoft.com/office/officeart/2008/layout/LinedList"/>
    <dgm:cxn modelId="{A114F070-251B-4CA0-AA65-BDA47A4A56AE}" type="presOf" srcId="{6D32FD3C-C4A3-4795-8178-3CC7A07A44D7}" destId="{8A200DAC-CB39-4ECE-8769-61B385E93A69}" srcOrd="0" destOrd="0" presId="urn:microsoft.com/office/officeart/2008/layout/LinedList"/>
    <dgm:cxn modelId="{3D90B357-C797-4A5E-8FDC-76686ED93B4C}" srcId="{FF64A865-BC42-413A-9C6D-279D214832FE}" destId="{B4F8BF6F-BAE7-496A-B5EC-A480EA48C0FA}" srcOrd="6" destOrd="0" parTransId="{8AABD569-C0E0-4108-8185-C86E271F7363}" sibTransId="{A87FDDD4-3F33-4625-ADBF-8E2D1ECDD1F6}"/>
    <dgm:cxn modelId="{3C40A89C-5EF4-4256-B671-F8EC49D3B155}" srcId="{FF64A865-BC42-413A-9C6D-279D214832FE}" destId="{6D32FD3C-C4A3-4795-8178-3CC7A07A44D7}" srcOrd="2" destOrd="0" parTransId="{E0365F16-34B4-4DDD-8160-72FE197E7137}" sibTransId="{ADAE3DD2-251B-4BDF-AAB7-F1E0F8A01E5D}"/>
    <dgm:cxn modelId="{AE140FAF-4986-43A9-BCD1-060E09133070}" srcId="{FF64A865-BC42-413A-9C6D-279D214832FE}" destId="{16870476-4994-4E42-AE49-E817208A3FEA}" srcOrd="5" destOrd="0" parTransId="{AAA602C2-B0CA-4B59-A86C-88BAAF427D8D}" sibTransId="{066DC83B-9ABF-4399-BA7F-26C2FBF40E4D}"/>
    <dgm:cxn modelId="{4C0089B6-2410-4A53-9168-41B6A5C43F43}" type="presOf" srcId="{71D2ADAC-77BD-474F-87D9-936D234DF0F0}" destId="{B6ED6938-1BE0-410F-8F32-32B2DFD77DD9}" srcOrd="0" destOrd="0" presId="urn:microsoft.com/office/officeart/2008/layout/LinedList"/>
    <dgm:cxn modelId="{434361C1-CEE0-4385-85E5-2C68C9C61810}" type="presOf" srcId="{16870476-4994-4E42-AE49-E817208A3FEA}" destId="{51E55B78-4D05-46E4-A19A-8B622C1BF79E}" srcOrd="0" destOrd="0" presId="urn:microsoft.com/office/officeart/2008/layout/LinedList"/>
    <dgm:cxn modelId="{98F64ECE-FDB0-4A8F-AF99-A40D1CC23154}" srcId="{FF64A865-BC42-413A-9C6D-279D214832FE}" destId="{7538D91A-8612-46E1-B53D-08E2747F7238}" srcOrd="3" destOrd="0" parTransId="{FD4AF53F-1D5B-4BD0-BFD7-38304C1B9B2A}" sibTransId="{9DD6BC40-3564-4380-A2E8-E798929C8420}"/>
    <dgm:cxn modelId="{55452ED0-A0EB-4ED5-ACB5-4769F846C1A6}" srcId="{FF64A865-BC42-413A-9C6D-279D214832FE}" destId="{FDDCF63D-AF12-4D12-918F-6C534F28C7BA}" srcOrd="0" destOrd="0" parTransId="{DC78296D-E6EC-4DC2-9B72-C2A3DAA55AA4}" sibTransId="{F40390DA-E5FB-405B-A2B0-BDE1502FF013}"/>
    <dgm:cxn modelId="{E2EC5DD8-ED1A-4C83-9ADB-18EAAC2BD526}" type="presOf" srcId="{B4F8BF6F-BAE7-496A-B5EC-A480EA48C0FA}" destId="{95782EF9-EE66-43AE-B701-76F46EA793C6}" srcOrd="0" destOrd="0" presId="urn:microsoft.com/office/officeart/2008/layout/LinedList"/>
    <dgm:cxn modelId="{7D71F0EE-CD6A-4D57-9EBB-F7127E43D75C}" type="presOf" srcId="{C3593B83-81E9-4DD7-AD71-1EE7F69A77B5}" destId="{3620775C-E07C-4DF9-A91C-3E9D0394A7EA}" srcOrd="0" destOrd="0" presId="urn:microsoft.com/office/officeart/2008/layout/LinedList"/>
    <dgm:cxn modelId="{873635F9-9723-4977-9AA6-71295899B1A6}" type="presOf" srcId="{FF64A865-BC42-413A-9C6D-279D214832FE}" destId="{C2884C6D-8BCC-4382-81B2-3631D451EEB0}" srcOrd="0" destOrd="0" presId="urn:microsoft.com/office/officeart/2008/layout/LinedList"/>
    <dgm:cxn modelId="{52DA8D1C-C61F-40F1-9B3C-C95A2EEDB157}" type="presParOf" srcId="{C2884C6D-8BCC-4382-81B2-3631D451EEB0}" destId="{5CA21255-9934-4407-90EA-10F1A7B68986}" srcOrd="0" destOrd="0" presId="urn:microsoft.com/office/officeart/2008/layout/LinedList"/>
    <dgm:cxn modelId="{DA14835D-47C4-46B1-95FF-B1760B3CFE5C}" type="presParOf" srcId="{C2884C6D-8BCC-4382-81B2-3631D451EEB0}" destId="{42E58352-8CD5-45AA-A736-0756E09666A6}" srcOrd="1" destOrd="0" presId="urn:microsoft.com/office/officeart/2008/layout/LinedList"/>
    <dgm:cxn modelId="{EF87A12B-573E-4D17-82A9-A8D65A68F378}" type="presParOf" srcId="{42E58352-8CD5-45AA-A736-0756E09666A6}" destId="{3F5588C2-0655-4A92-9762-41AE825DEE60}" srcOrd="0" destOrd="0" presId="urn:microsoft.com/office/officeart/2008/layout/LinedList"/>
    <dgm:cxn modelId="{B4413E94-401F-4365-87C8-9CD78E5FD172}" type="presParOf" srcId="{42E58352-8CD5-45AA-A736-0756E09666A6}" destId="{60FFD9F4-795E-43E0-B9C0-EB84B1F3A415}" srcOrd="1" destOrd="0" presId="urn:microsoft.com/office/officeart/2008/layout/LinedList"/>
    <dgm:cxn modelId="{7F19C46E-A4E5-4208-83C7-849E0CF3A7D9}" type="presParOf" srcId="{C2884C6D-8BCC-4382-81B2-3631D451EEB0}" destId="{CE11D6C5-C99B-412C-9E40-CCCC356BA4E7}" srcOrd="2" destOrd="0" presId="urn:microsoft.com/office/officeart/2008/layout/LinedList"/>
    <dgm:cxn modelId="{4A3DA973-DDA6-4DA5-B3BF-C25AD72E33BE}" type="presParOf" srcId="{C2884C6D-8BCC-4382-81B2-3631D451EEB0}" destId="{00522E77-34BB-49CC-95E3-6339344CF718}" srcOrd="3" destOrd="0" presId="urn:microsoft.com/office/officeart/2008/layout/LinedList"/>
    <dgm:cxn modelId="{4A94656B-4EC0-4A5F-ACE0-5DEB0D892138}" type="presParOf" srcId="{00522E77-34BB-49CC-95E3-6339344CF718}" destId="{B6ED6938-1BE0-410F-8F32-32B2DFD77DD9}" srcOrd="0" destOrd="0" presId="urn:microsoft.com/office/officeart/2008/layout/LinedList"/>
    <dgm:cxn modelId="{DE65EE35-F38E-4ADD-9595-DED673E05BCC}" type="presParOf" srcId="{00522E77-34BB-49CC-95E3-6339344CF718}" destId="{FF7845B8-203F-4D14-AE7D-236F797DF8FF}" srcOrd="1" destOrd="0" presId="urn:microsoft.com/office/officeart/2008/layout/LinedList"/>
    <dgm:cxn modelId="{ABFEE4EB-7680-48A8-B9AF-F1D3ABA540D4}" type="presParOf" srcId="{C2884C6D-8BCC-4382-81B2-3631D451EEB0}" destId="{35D361B9-9361-4ED3-B099-C27B40326A70}" srcOrd="4" destOrd="0" presId="urn:microsoft.com/office/officeart/2008/layout/LinedList"/>
    <dgm:cxn modelId="{443A529D-F28A-4416-982E-24E62D80421A}" type="presParOf" srcId="{C2884C6D-8BCC-4382-81B2-3631D451EEB0}" destId="{11BB966B-372A-44A8-A0E3-57464E68E973}" srcOrd="5" destOrd="0" presId="urn:microsoft.com/office/officeart/2008/layout/LinedList"/>
    <dgm:cxn modelId="{2DDAA5DA-6FE0-4C26-9417-EDABB6BE4E8C}" type="presParOf" srcId="{11BB966B-372A-44A8-A0E3-57464E68E973}" destId="{8A200DAC-CB39-4ECE-8769-61B385E93A69}" srcOrd="0" destOrd="0" presId="urn:microsoft.com/office/officeart/2008/layout/LinedList"/>
    <dgm:cxn modelId="{CDFC169C-2973-49AB-A281-A42FDD7B314C}" type="presParOf" srcId="{11BB966B-372A-44A8-A0E3-57464E68E973}" destId="{21EC91A0-6366-4FCD-8C42-616D9DBF5079}" srcOrd="1" destOrd="0" presId="urn:microsoft.com/office/officeart/2008/layout/LinedList"/>
    <dgm:cxn modelId="{99BE515C-A286-4305-8EE5-BA2B63E7E0E2}" type="presParOf" srcId="{C2884C6D-8BCC-4382-81B2-3631D451EEB0}" destId="{73702F6F-4477-4FB3-97B8-36A69BE1C84E}" srcOrd="6" destOrd="0" presId="urn:microsoft.com/office/officeart/2008/layout/LinedList"/>
    <dgm:cxn modelId="{ABFA7B1B-AB0D-432F-AA42-CFE964EDDDE8}" type="presParOf" srcId="{C2884C6D-8BCC-4382-81B2-3631D451EEB0}" destId="{B3418B6C-1FF8-4124-900C-13E0427F7358}" srcOrd="7" destOrd="0" presId="urn:microsoft.com/office/officeart/2008/layout/LinedList"/>
    <dgm:cxn modelId="{5EF97F87-1907-4608-BB2E-A24074D7CE8B}" type="presParOf" srcId="{B3418B6C-1FF8-4124-900C-13E0427F7358}" destId="{F9E44F1D-E02C-4139-95BE-148248AEEBA7}" srcOrd="0" destOrd="0" presId="urn:microsoft.com/office/officeart/2008/layout/LinedList"/>
    <dgm:cxn modelId="{BD9041F0-5FD9-4564-B77F-C30522DB2B74}" type="presParOf" srcId="{B3418B6C-1FF8-4124-900C-13E0427F7358}" destId="{CA40D11D-2BD1-48EF-AAB7-DBE9654D0F97}" srcOrd="1" destOrd="0" presId="urn:microsoft.com/office/officeart/2008/layout/LinedList"/>
    <dgm:cxn modelId="{33EABB40-C9CD-4F74-9A60-1F1F22686A4B}" type="presParOf" srcId="{C2884C6D-8BCC-4382-81B2-3631D451EEB0}" destId="{A0EBD551-E883-474C-AEC9-649731536423}" srcOrd="8" destOrd="0" presId="urn:microsoft.com/office/officeart/2008/layout/LinedList"/>
    <dgm:cxn modelId="{2743B107-D5AD-43AF-AB57-EE16C2F2CF36}" type="presParOf" srcId="{C2884C6D-8BCC-4382-81B2-3631D451EEB0}" destId="{6ADEAFCA-1C5A-431D-B832-84BE3612756D}" srcOrd="9" destOrd="0" presId="urn:microsoft.com/office/officeart/2008/layout/LinedList"/>
    <dgm:cxn modelId="{AFBCAD9D-C110-4D03-BFDB-AF676E9F3CDC}" type="presParOf" srcId="{6ADEAFCA-1C5A-431D-B832-84BE3612756D}" destId="{3620775C-E07C-4DF9-A91C-3E9D0394A7EA}" srcOrd="0" destOrd="0" presId="urn:microsoft.com/office/officeart/2008/layout/LinedList"/>
    <dgm:cxn modelId="{0735996F-E29F-4677-A956-B8808C8A4AF6}" type="presParOf" srcId="{6ADEAFCA-1C5A-431D-B832-84BE3612756D}" destId="{AF70E3FC-1383-490F-A72C-AE31BC556ADC}" srcOrd="1" destOrd="0" presId="urn:microsoft.com/office/officeart/2008/layout/LinedList"/>
    <dgm:cxn modelId="{F28AE245-98BB-411E-8FBB-B2F8E323124A}" type="presParOf" srcId="{C2884C6D-8BCC-4382-81B2-3631D451EEB0}" destId="{4C0FC593-C1B8-4F6A-9AD9-B088A4AB7337}" srcOrd="10" destOrd="0" presId="urn:microsoft.com/office/officeart/2008/layout/LinedList"/>
    <dgm:cxn modelId="{A2FF9644-686B-4CF9-ACB4-5BA7BABA9A8C}" type="presParOf" srcId="{C2884C6D-8BCC-4382-81B2-3631D451EEB0}" destId="{97932FD8-6EA1-4C6A-81E5-D8E8DC3414D1}" srcOrd="11" destOrd="0" presId="urn:microsoft.com/office/officeart/2008/layout/LinedList"/>
    <dgm:cxn modelId="{8FCFAA8D-996F-46BB-AEF3-04E82496AC23}" type="presParOf" srcId="{97932FD8-6EA1-4C6A-81E5-D8E8DC3414D1}" destId="{51E55B78-4D05-46E4-A19A-8B622C1BF79E}" srcOrd="0" destOrd="0" presId="urn:microsoft.com/office/officeart/2008/layout/LinedList"/>
    <dgm:cxn modelId="{F62D619A-DDB0-4947-A9C7-E73D8982B4B5}" type="presParOf" srcId="{97932FD8-6EA1-4C6A-81E5-D8E8DC3414D1}" destId="{671B033A-4D91-440C-9C3E-D00B9B8C9AEA}" srcOrd="1" destOrd="0" presId="urn:microsoft.com/office/officeart/2008/layout/LinedList"/>
    <dgm:cxn modelId="{548EAE98-8761-4A96-846A-ED3003F68261}" type="presParOf" srcId="{C2884C6D-8BCC-4382-81B2-3631D451EEB0}" destId="{F6CA9758-0A58-4B04-BC77-60E966F27464}" srcOrd="12" destOrd="0" presId="urn:microsoft.com/office/officeart/2008/layout/LinedList"/>
    <dgm:cxn modelId="{1777A0B1-AC96-4193-B18A-E09C4D678E9E}" type="presParOf" srcId="{C2884C6D-8BCC-4382-81B2-3631D451EEB0}" destId="{B8B6E69B-848A-48EE-BA0A-A11F76C75852}" srcOrd="13" destOrd="0" presId="urn:microsoft.com/office/officeart/2008/layout/LinedList"/>
    <dgm:cxn modelId="{280C0804-B841-4B96-94ED-66D6705141F1}" type="presParOf" srcId="{B8B6E69B-848A-48EE-BA0A-A11F76C75852}" destId="{95782EF9-EE66-43AE-B701-76F46EA793C6}" srcOrd="0" destOrd="0" presId="urn:microsoft.com/office/officeart/2008/layout/LinedList"/>
    <dgm:cxn modelId="{0AA90755-376E-4626-9938-17ACBF027C70}" type="presParOf" srcId="{B8B6E69B-848A-48EE-BA0A-A11F76C75852}" destId="{5986FC65-F7F8-4886-A81C-CED1D0D8533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15EA60-5B93-4BA1-96C9-075DACA79995}">
      <dsp:nvSpPr>
        <dsp:cNvPr id="0" name=""/>
        <dsp:cNvSpPr/>
      </dsp:nvSpPr>
      <dsp:spPr>
        <a:xfrm>
          <a:off x="930572" y="3032"/>
          <a:ext cx="2833338" cy="1700003"/>
        </a:xfrm>
        <a:prstGeom prst="rect">
          <a:avLst/>
        </a:prstGeom>
        <a:solidFill>
          <a:srgbClr val="F5AE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solidFill>
                <a:schemeClr val="tx1"/>
              </a:solidFill>
              <a:latin typeface="Source Sans Pro" panose="020B0503030403020204" pitchFamily="34" charset="0"/>
              <a:ea typeface="Source Sans Pro" panose="020B0503030403020204" pitchFamily="34" charset="0"/>
            </a:rPr>
            <a:t>Vocational Qualification</a:t>
          </a:r>
        </a:p>
      </dsp:txBody>
      <dsp:txXfrm>
        <a:off x="930572" y="3032"/>
        <a:ext cx="2833338" cy="1700003"/>
      </dsp:txXfrm>
    </dsp:sp>
    <dsp:sp modelId="{8351738B-8045-4188-BB0C-472BD0355383}">
      <dsp:nvSpPr>
        <dsp:cNvPr id="0" name=""/>
        <dsp:cNvSpPr/>
      </dsp:nvSpPr>
      <dsp:spPr>
        <a:xfrm>
          <a:off x="4047245" y="3032"/>
          <a:ext cx="2833338" cy="1700003"/>
        </a:xfrm>
        <a:prstGeom prst="rect">
          <a:avLst/>
        </a:prstGeom>
        <a:solidFill>
          <a:srgbClr val="F0EC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solidFill>
                <a:schemeClr val="tx1"/>
              </a:solidFill>
              <a:latin typeface="Source Sans Pro" panose="020B0503030403020204" pitchFamily="34" charset="0"/>
              <a:ea typeface="Source Sans Pro" panose="020B0503030403020204" pitchFamily="34" charset="0"/>
            </a:rPr>
            <a:t>English and </a:t>
          </a:r>
          <a:r>
            <a:rPr lang="en-US" sz="3500" kern="1200" err="1">
              <a:solidFill>
                <a:schemeClr val="tx1"/>
              </a:solidFill>
              <a:latin typeface="Source Sans Pro" panose="020B0503030403020204" pitchFamily="34" charset="0"/>
              <a:ea typeface="Source Sans Pro" panose="020B0503030403020204" pitchFamily="34" charset="0"/>
            </a:rPr>
            <a:t>maths</a:t>
          </a:r>
          <a:endParaRPr lang="en-US" sz="3500" kern="1200">
            <a:solidFill>
              <a:schemeClr val="tx1"/>
            </a:solidFill>
            <a:latin typeface="Source Sans Pro" panose="020B0503030403020204" pitchFamily="34" charset="0"/>
            <a:ea typeface="Source Sans Pro" panose="020B0503030403020204" pitchFamily="34" charset="0"/>
          </a:endParaRPr>
        </a:p>
      </dsp:txBody>
      <dsp:txXfrm>
        <a:off x="4047245" y="3032"/>
        <a:ext cx="2833338" cy="1700003"/>
      </dsp:txXfrm>
    </dsp:sp>
    <dsp:sp modelId="{69FE2534-8B2D-44D4-BB30-6D2D8F602A35}">
      <dsp:nvSpPr>
        <dsp:cNvPr id="0" name=""/>
        <dsp:cNvSpPr/>
      </dsp:nvSpPr>
      <dsp:spPr>
        <a:xfrm>
          <a:off x="7115184" y="0"/>
          <a:ext cx="2833338" cy="1700003"/>
        </a:xfrm>
        <a:prstGeom prst="rect">
          <a:avLst/>
        </a:prstGeom>
        <a:solidFill>
          <a:srgbClr val="4D408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solidFill>
                <a:schemeClr val="tx1"/>
              </a:solidFill>
              <a:latin typeface="Source Sans Pro" panose="020B0503030403020204" pitchFamily="34" charset="0"/>
              <a:ea typeface="Source Sans Pro" panose="020B0503030403020204" pitchFamily="34" charset="0"/>
            </a:rPr>
            <a:t>Personal Development</a:t>
          </a:r>
        </a:p>
      </dsp:txBody>
      <dsp:txXfrm>
        <a:off x="7115184" y="0"/>
        <a:ext cx="2833338" cy="1700003"/>
      </dsp:txXfrm>
    </dsp:sp>
    <dsp:sp modelId="{FBC624BC-BC5E-4F69-953E-A0D2850D605D}">
      <dsp:nvSpPr>
        <dsp:cNvPr id="0" name=""/>
        <dsp:cNvSpPr/>
      </dsp:nvSpPr>
      <dsp:spPr>
        <a:xfrm>
          <a:off x="2488909" y="1986369"/>
          <a:ext cx="2833338" cy="1700003"/>
        </a:xfrm>
        <a:prstGeom prst="rect">
          <a:avLst/>
        </a:prstGeom>
        <a:solidFill>
          <a:srgbClr val="EA675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solidFill>
                <a:schemeClr val="tx1"/>
              </a:solidFill>
              <a:latin typeface="Source Sans Pro" panose="020B0503030403020204" pitchFamily="34" charset="0"/>
              <a:ea typeface="Source Sans Pro" panose="020B0503030403020204" pitchFamily="34" charset="0"/>
            </a:rPr>
            <a:t>Work Experience</a:t>
          </a:r>
        </a:p>
      </dsp:txBody>
      <dsp:txXfrm>
        <a:off x="2488909" y="1986369"/>
        <a:ext cx="2833338" cy="1700003"/>
      </dsp:txXfrm>
    </dsp:sp>
    <dsp:sp modelId="{4405F1E0-ADA5-4EE6-921F-8A16F8168C8C}">
      <dsp:nvSpPr>
        <dsp:cNvPr id="0" name=""/>
        <dsp:cNvSpPr/>
      </dsp:nvSpPr>
      <dsp:spPr>
        <a:xfrm>
          <a:off x="5605581" y="1986369"/>
          <a:ext cx="2833338" cy="1700003"/>
        </a:xfrm>
        <a:prstGeom prst="rect">
          <a:avLst/>
        </a:prstGeom>
        <a:solidFill>
          <a:srgbClr val="2A7DE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solidFill>
                <a:schemeClr val="tx1"/>
              </a:solidFill>
              <a:latin typeface="Source Sans Pro" panose="020B0503030403020204" pitchFamily="34" charset="0"/>
              <a:ea typeface="Source Sans Pro" panose="020B0503030403020204" pitchFamily="34" charset="0"/>
            </a:rPr>
            <a:t>Enrichment</a:t>
          </a:r>
        </a:p>
      </dsp:txBody>
      <dsp:txXfrm>
        <a:off x="5605581" y="1986369"/>
        <a:ext cx="2833338" cy="17000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21255-9934-4407-90EA-10F1A7B68986}">
      <dsp:nvSpPr>
        <dsp:cNvPr id="0" name=""/>
        <dsp:cNvSpPr/>
      </dsp:nvSpPr>
      <dsp:spPr>
        <a:xfrm>
          <a:off x="0" y="565"/>
          <a:ext cx="644232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5588C2-0655-4A92-9762-41AE825DEE60}">
      <dsp:nvSpPr>
        <dsp:cNvPr id="0" name=""/>
        <dsp:cNvSpPr/>
      </dsp:nvSpPr>
      <dsp:spPr>
        <a:xfrm>
          <a:off x="0" y="565"/>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kern="1200"/>
            <a:t>Most of our Early Years </a:t>
          </a:r>
          <a:r>
            <a:rPr lang="en-US" sz="1600" b="1" kern="1200" err="1"/>
            <a:t>programmes</a:t>
          </a:r>
          <a:r>
            <a:rPr lang="en-US" sz="1600" b="1" kern="1200"/>
            <a:t> have mandatory placement hours which must be completed to achieve the qualification.</a:t>
          </a:r>
        </a:p>
      </dsp:txBody>
      <dsp:txXfrm>
        <a:off x="0" y="565"/>
        <a:ext cx="6442328" cy="661957"/>
      </dsp:txXfrm>
    </dsp:sp>
    <dsp:sp modelId="{CE11D6C5-C99B-412C-9E40-CCCC356BA4E7}">
      <dsp:nvSpPr>
        <dsp:cNvPr id="0" name=""/>
        <dsp:cNvSpPr/>
      </dsp:nvSpPr>
      <dsp:spPr>
        <a:xfrm>
          <a:off x="0" y="662523"/>
          <a:ext cx="6442328"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ED6938-1BE0-410F-8F32-32B2DFD77DD9}">
      <dsp:nvSpPr>
        <dsp:cNvPr id="0" name=""/>
        <dsp:cNvSpPr/>
      </dsp:nvSpPr>
      <dsp:spPr>
        <a:xfrm>
          <a:off x="0" y="662523"/>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0" kern="1200"/>
            <a:t>Level 1 – no mandatory hours however term 3</a:t>
          </a:r>
          <a:r>
            <a:rPr lang="en-US" sz="1600" b="0" kern="1200">
              <a:latin typeface="Calibri Light" panose="020F0302020204030204"/>
            </a:rPr>
            <a:t> aims</a:t>
          </a:r>
          <a:r>
            <a:rPr lang="en-US" sz="1600" b="0" kern="1200"/>
            <a:t> </a:t>
          </a:r>
          <a:r>
            <a:rPr lang="en-US" sz="1600" b="0" kern="1200">
              <a:latin typeface="Calibri Light" panose="020F0302020204030204"/>
            </a:rPr>
            <a:t>to provide taster sessions (1 Year </a:t>
          </a:r>
          <a:r>
            <a:rPr lang="en-US" sz="1600" b="0" kern="1200" err="1">
              <a:latin typeface="Calibri Light" panose="020F0302020204030204"/>
            </a:rPr>
            <a:t>Programme</a:t>
          </a:r>
          <a:r>
            <a:rPr lang="en-US" sz="1600" b="0" kern="1200">
              <a:latin typeface="Calibri Light" panose="020F0302020204030204"/>
            </a:rPr>
            <a:t>)</a:t>
          </a:r>
          <a:endParaRPr lang="en-US" sz="1600" b="0" kern="1200"/>
        </a:p>
      </dsp:txBody>
      <dsp:txXfrm>
        <a:off x="0" y="662523"/>
        <a:ext cx="6442328" cy="661957"/>
      </dsp:txXfrm>
    </dsp:sp>
    <dsp:sp modelId="{35D361B9-9361-4ED3-B099-C27B40326A70}">
      <dsp:nvSpPr>
        <dsp:cNvPr id="0" name=""/>
        <dsp:cNvSpPr/>
      </dsp:nvSpPr>
      <dsp:spPr>
        <a:xfrm>
          <a:off x="0" y="1324481"/>
          <a:ext cx="644232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200DAC-CB39-4ECE-8769-61B385E93A69}">
      <dsp:nvSpPr>
        <dsp:cNvPr id="0" name=""/>
        <dsp:cNvSpPr/>
      </dsp:nvSpPr>
      <dsp:spPr>
        <a:xfrm>
          <a:off x="0" y="1324481"/>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0" kern="1200"/>
            <a:t>Level 2 – 250 hours (1 Year </a:t>
          </a:r>
          <a:r>
            <a:rPr lang="en-US" sz="1600" b="0" kern="1200" err="1"/>
            <a:t>Programme</a:t>
          </a:r>
          <a:r>
            <a:rPr lang="en-US" sz="1600" b="0" kern="1200"/>
            <a:t>)</a:t>
          </a:r>
        </a:p>
      </dsp:txBody>
      <dsp:txXfrm>
        <a:off x="0" y="1324481"/>
        <a:ext cx="6442328" cy="661957"/>
      </dsp:txXfrm>
    </dsp:sp>
    <dsp:sp modelId="{73702F6F-4477-4FB3-97B8-36A69BE1C84E}">
      <dsp:nvSpPr>
        <dsp:cNvPr id="0" name=""/>
        <dsp:cNvSpPr/>
      </dsp:nvSpPr>
      <dsp:spPr>
        <a:xfrm>
          <a:off x="0" y="1986439"/>
          <a:ext cx="6442328"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E44F1D-E02C-4139-95BE-148248AEEBA7}">
      <dsp:nvSpPr>
        <dsp:cNvPr id="0" name=""/>
        <dsp:cNvSpPr/>
      </dsp:nvSpPr>
      <dsp:spPr>
        <a:xfrm>
          <a:off x="0" y="1986439"/>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0" kern="1200"/>
            <a:t>T Level Foundation – 250 hours (1 Year </a:t>
          </a:r>
          <a:r>
            <a:rPr lang="en-US" sz="1600" b="0" kern="1200" err="1"/>
            <a:t>Programme</a:t>
          </a:r>
          <a:r>
            <a:rPr lang="en-US" sz="1600" b="0" kern="1200"/>
            <a:t>)</a:t>
          </a:r>
        </a:p>
      </dsp:txBody>
      <dsp:txXfrm>
        <a:off x="0" y="1986439"/>
        <a:ext cx="6442328" cy="661957"/>
      </dsp:txXfrm>
    </dsp:sp>
    <dsp:sp modelId="{A0EBD551-E883-474C-AEC9-649731536423}">
      <dsp:nvSpPr>
        <dsp:cNvPr id="0" name=""/>
        <dsp:cNvSpPr/>
      </dsp:nvSpPr>
      <dsp:spPr>
        <a:xfrm>
          <a:off x="0" y="2648396"/>
          <a:ext cx="644232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20775C-E07C-4DF9-A91C-3E9D0394A7EA}">
      <dsp:nvSpPr>
        <dsp:cNvPr id="0" name=""/>
        <dsp:cNvSpPr/>
      </dsp:nvSpPr>
      <dsp:spPr>
        <a:xfrm>
          <a:off x="0" y="2648396"/>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0" kern="1200">
              <a:latin typeface="Calibri Light" panose="020F0302020204030204"/>
            </a:rPr>
            <a:t>T Level AT route - 315 hours (2 Year </a:t>
          </a:r>
          <a:r>
            <a:rPr lang="en-US" sz="1600" b="0" kern="1200" err="1">
              <a:latin typeface="Calibri Light" panose="020F0302020204030204"/>
            </a:rPr>
            <a:t>Programme</a:t>
          </a:r>
          <a:r>
            <a:rPr lang="en-US" sz="1600" b="0" kern="1200">
              <a:latin typeface="Calibri Light" panose="020F0302020204030204"/>
            </a:rPr>
            <a:t>)</a:t>
          </a:r>
          <a:endParaRPr lang="en-US" sz="1600" b="0" kern="1200"/>
        </a:p>
      </dsp:txBody>
      <dsp:txXfrm>
        <a:off x="0" y="2648396"/>
        <a:ext cx="6442328" cy="661957"/>
      </dsp:txXfrm>
    </dsp:sp>
    <dsp:sp modelId="{4C0FC593-C1B8-4F6A-9AD9-B088A4AB7337}">
      <dsp:nvSpPr>
        <dsp:cNvPr id="0" name=""/>
        <dsp:cNvSpPr/>
      </dsp:nvSpPr>
      <dsp:spPr>
        <a:xfrm>
          <a:off x="0" y="3310354"/>
          <a:ext cx="644232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E55B78-4D05-46E4-A19A-8B622C1BF79E}">
      <dsp:nvSpPr>
        <dsp:cNvPr id="0" name=""/>
        <dsp:cNvSpPr/>
      </dsp:nvSpPr>
      <dsp:spPr>
        <a:xfrm>
          <a:off x="0" y="3310354"/>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0" kern="1200"/>
            <a:t>T Level</a:t>
          </a:r>
          <a:r>
            <a:rPr lang="en-US" sz="1600" b="0" kern="1200">
              <a:latin typeface="Calibri Light" panose="020F0302020204030204"/>
            </a:rPr>
            <a:t> EYE route</a:t>
          </a:r>
          <a:r>
            <a:rPr lang="en-US" sz="1600" b="0" kern="1200"/>
            <a:t> – 750 hours (2 Year </a:t>
          </a:r>
          <a:r>
            <a:rPr lang="en-US" sz="1600" b="0" kern="1200" err="1"/>
            <a:t>Programme</a:t>
          </a:r>
          <a:r>
            <a:rPr lang="en-US" sz="1600" b="0" kern="1200"/>
            <a:t>)</a:t>
          </a:r>
        </a:p>
      </dsp:txBody>
      <dsp:txXfrm>
        <a:off x="0" y="3310354"/>
        <a:ext cx="6442328" cy="661957"/>
      </dsp:txXfrm>
    </dsp:sp>
    <dsp:sp modelId="{F6CA9758-0A58-4B04-BC77-60E966F27464}">
      <dsp:nvSpPr>
        <dsp:cNvPr id="0" name=""/>
        <dsp:cNvSpPr/>
      </dsp:nvSpPr>
      <dsp:spPr>
        <a:xfrm>
          <a:off x="0" y="3972312"/>
          <a:ext cx="6442328"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782EF9-EE66-43AE-B701-76F46EA793C6}">
      <dsp:nvSpPr>
        <dsp:cNvPr id="0" name=""/>
        <dsp:cNvSpPr/>
      </dsp:nvSpPr>
      <dsp:spPr>
        <a:xfrm>
          <a:off x="0" y="3972312"/>
          <a:ext cx="6442328" cy="661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b="0" kern="1200">
              <a:latin typeface="Calibri Light" panose="020F0302020204030204"/>
            </a:rPr>
            <a:t>Apprenticeship routes – employed 4 days a week plus 1 day training at NCD. </a:t>
          </a:r>
        </a:p>
      </dsp:txBody>
      <dsp:txXfrm>
        <a:off x="0" y="3972312"/>
        <a:ext cx="6442328" cy="66195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CCE113B-A0D0-0349-97CC-4CC47EDFB07D}" type="datetimeFigureOut">
              <a:rPr lang="en-US" smtClean="0"/>
              <a:t>6/22/2026</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a:t>
            </a:fld>
            <a:endParaRPr lang="en-US"/>
          </a:p>
        </p:txBody>
      </p:sp>
    </p:spTree>
    <p:extLst>
      <p:ext uri="{BB962C8B-B14F-4D97-AF65-F5344CB8AC3E}">
        <p14:creationId xmlns:p14="http://schemas.microsoft.com/office/powerpoint/2010/main" val="3451037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a:p>
            <a:pPr marL="171450" indent="-171450">
              <a:buFont typeface="Arial" panose="020B0604020202020204" pitchFamily="34" charset="0"/>
              <a:buChar char="•"/>
            </a:pPr>
            <a:r>
              <a:rPr lang="en-US"/>
              <a:t>Learning Support is available to all students and is </a:t>
            </a:r>
            <a:r>
              <a:rPr lang="en-US" err="1"/>
              <a:t>personalised</a:t>
            </a:r>
            <a:r>
              <a:rPr lang="en-US"/>
              <a:t> to meet your needs.  </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If you think you might benefit from support, you can call into the Learning Support Hub which is opposite the Library. One of the team of  Access Advisers will meet with you and talk through your needs and how support might help. </a:t>
            </a:r>
          </a:p>
          <a:p>
            <a:pPr marL="0" indent="0">
              <a:buFont typeface="Arial" panose="020B0604020202020204" pitchFamily="34" charset="0"/>
              <a:buNone/>
            </a:pPr>
            <a:endParaRPr lang="en-US"/>
          </a:p>
          <a:p>
            <a:pPr marL="171450" indent="-171450">
              <a:buFont typeface="Arial" panose="020B0604020202020204" pitchFamily="34" charset="0"/>
              <a:buChar char="•"/>
            </a:pPr>
            <a:r>
              <a:rPr lang="en-US"/>
              <a:t>Sometimes College life gets a bit too much, a bit of a struggle, don’t worry in the Coaching Zone (inside the digital learning hub) you will find Personal Learning Coaches. They can help support out of class and will help you with things like confidence building, organization and time management, study skills, building resilience</a:t>
            </a:r>
          </a:p>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US"/>
              <a:t>If you have had Exam arrangements at School, let you personal development coach know in your tutorial and they will make sure the college organize what you need.</a:t>
            </a:r>
          </a:p>
          <a:p>
            <a:pPr marL="171450" indent="-171450">
              <a:buFont typeface="Arial" panose="020B0604020202020204" pitchFamily="34" charset="0"/>
              <a:buChar char="•"/>
            </a:pPr>
            <a:endParaRPr lang="en-US"/>
          </a:p>
          <a:p>
            <a:pPr marL="171450" indent="-171450">
              <a:buFont typeface="Arial" panose="020B0604020202020204" pitchFamily="34" charset="0"/>
              <a:buChar char="•"/>
            </a:pPr>
            <a:r>
              <a:rPr lang="en-US"/>
              <a:t>Mental Health support is available to any student by calling into ASC for further advice and guidance.</a:t>
            </a:r>
          </a:p>
          <a:p>
            <a:pPr marL="171450" indent="-171450">
              <a:buFont typeface="Arial" panose="020B0604020202020204" pitchFamily="34" charset="0"/>
              <a:buChar char="•"/>
            </a:pPr>
            <a:endParaRPr lang="en-US"/>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2839420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16</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87751-F616-0740-D946-EBAA48F380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1623DC-0CC4-357F-CE4E-A1BAEF025B3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253F0B7-21ED-7B1A-B310-D7E940AB5B1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CEAEE81-40DA-8378-0813-EDFDF1FB987D}"/>
              </a:ext>
            </a:extLst>
          </p:cNvPr>
          <p:cNvSpPr>
            <a:spLocks noGrp="1"/>
          </p:cNvSpPr>
          <p:nvPr>
            <p:ph type="sldNum" sz="quarter" idx="5"/>
          </p:nvPr>
        </p:nvSpPr>
        <p:spPr/>
        <p:txBody>
          <a:bodyPr/>
          <a:lstStyle/>
          <a:p>
            <a:fld id="{2B707BD0-0319-7248-9F22-029488DC0A31}" type="slidenum">
              <a:rPr lang="en-US" smtClean="0"/>
              <a:t>17</a:t>
            </a:fld>
            <a:endParaRPr lang="en-US"/>
          </a:p>
        </p:txBody>
      </p:sp>
    </p:spTree>
    <p:extLst>
      <p:ext uri="{BB962C8B-B14F-4D97-AF65-F5344CB8AC3E}">
        <p14:creationId xmlns:p14="http://schemas.microsoft.com/office/powerpoint/2010/main" val="117062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18</a:t>
            </a:fld>
            <a:endParaRPr lang="en-US"/>
          </a:p>
        </p:txBody>
      </p:sp>
    </p:spTree>
    <p:extLst>
      <p:ext uri="{BB962C8B-B14F-4D97-AF65-F5344CB8AC3E}">
        <p14:creationId xmlns:p14="http://schemas.microsoft.com/office/powerpoint/2010/main" val="4039396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8974374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3429741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24</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859567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29</a:t>
            </a:fld>
            <a:endParaRPr lang="en-US"/>
          </a:p>
        </p:txBody>
      </p:sp>
    </p:spTree>
    <p:extLst>
      <p:ext uri="{BB962C8B-B14F-4D97-AF65-F5344CB8AC3E}">
        <p14:creationId xmlns:p14="http://schemas.microsoft.com/office/powerpoint/2010/main" val="3140191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US"/>
              <a:t>As a student of New College Durham, you will be completing a Study </a:t>
            </a:r>
            <a:r>
              <a:rPr lang="en-US" err="1"/>
              <a:t>Programme</a:t>
            </a:r>
            <a:r>
              <a:rPr lang="en-US"/>
              <a:t>. There are FIVE elements that make up your study </a:t>
            </a:r>
            <a:r>
              <a:rPr lang="en-US" err="1"/>
              <a:t>programme</a:t>
            </a:r>
            <a:r>
              <a:rPr lang="en-US"/>
              <a:t>. All elements are equally as important, attendance and engagement with all of these elements is an expectation of the College.</a:t>
            </a:r>
          </a:p>
          <a:p>
            <a:endParaRPr lang="en-US"/>
          </a:p>
          <a:p>
            <a:r>
              <a:rPr lang="en-US"/>
              <a:t>The combined impact of all the elements will ensure that you develop NEW knowledge, skills and </a:t>
            </a:r>
            <a:r>
              <a:rPr lang="en-US" err="1"/>
              <a:t>behaviours</a:t>
            </a:r>
            <a:r>
              <a:rPr lang="en-US"/>
              <a:t> that will lead to you achieving qualifications that will enable you to progress to your chosen next step, whether this be Employment, an apprenticeship. Higher education or the next level qualification.</a:t>
            </a:r>
          </a:p>
          <a:p>
            <a:endParaRPr lang="en-US"/>
          </a:p>
          <a:p>
            <a:r>
              <a:rPr lang="en-US" b="1" i="1"/>
              <a:t>Provide relevant example from your area of how all elements are needed and enable a student to progress.</a:t>
            </a:r>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2921399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6</a:t>
            </a:fld>
            <a:endParaRPr lang="en-US"/>
          </a:p>
        </p:txBody>
      </p:sp>
    </p:spTree>
    <p:extLst>
      <p:ext uri="{BB962C8B-B14F-4D97-AF65-F5344CB8AC3E}">
        <p14:creationId xmlns:p14="http://schemas.microsoft.com/office/powerpoint/2010/main" val="119913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7</a:t>
            </a:fld>
            <a:endParaRPr lang="en-US"/>
          </a:p>
        </p:txBody>
      </p:sp>
    </p:spTree>
    <p:extLst>
      <p:ext uri="{BB962C8B-B14F-4D97-AF65-F5344CB8AC3E}">
        <p14:creationId xmlns:p14="http://schemas.microsoft.com/office/powerpoint/2010/main" val="207131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8</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9</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10</a:t>
            </a:fld>
            <a:endParaRPr lang="en-US"/>
          </a:p>
        </p:txBody>
      </p:sp>
    </p:spTree>
    <p:extLst>
      <p:ext uri="{BB962C8B-B14F-4D97-AF65-F5344CB8AC3E}">
        <p14:creationId xmlns:p14="http://schemas.microsoft.com/office/powerpoint/2010/main" val="1104796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13</a:t>
            </a:fld>
            <a:endParaRPr lang="en-US"/>
          </a:p>
        </p:txBody>
      </p:sp>
    </p:spTree>
    <p:extLst>
      <p:ext uri="{BB962C8B-B14F-4D97-AF65-F5344CB8AC3E}">
        <p14:creationId xmlns:p14="http://schemas.microsoft.com/office/powerpoint/2010/main" val="2995670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4339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984964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15353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32540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81517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010940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35542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130738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8721081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085442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993584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1296892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799171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653379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832188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867018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265072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904629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064029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063313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117143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60171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21127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39231468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5787306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0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2.sv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0.sv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3"/>
          <a:stretch>
            <a:fillRect/>
          </a:stretch>
        </p:blipFill>
        <p:spPr>
          <a:xfrm>
            <a:off x="0" y="-615"/>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5801710" cy="1569660"/>
          </a:xfrm>
          <a:prstGeom prst="rect">
            <a:avLst/>
          </a:prstGeom>
          <a:noFill/>
        </p:spPr>
        <p:txBody>
          <a:bodyPr wrap="square" rtlCol="0">
            <a:spAutoFit/>
          </a:bodyPr>
          <a:lstStyle/>
          <a:p>
            <a:r>
              <a:rPr lang="en-US" sz="4800" b="1">
                <a:solidFill>
                  <a:schemeClr val="bg1"/>
                </a:solidFill>
                <a:latin typeface="Poppins SemiBold" pitchFamily="2" charset="77"/>
                <a:cs typeface="Poppins SemiBold" pitchFamily="2" charset="77"/>
              </a:rPr>
              <a:t>Welcome to New College Durham</a:t>
            </a:r>
          </a:p>
        </p:txBody>
      </p:sp>
      <p:graphicFrame>
        <p:nvGraphicFramePr>
          <p:cNvPr id="4" name="Table 4">
            <a:extLst>
              <a:ext uri="{FF2B5EF4-FFF2-40B4-BE49-F238E27FC236}">
                <a16:creationId xmlns:a16="http://schemas.microsoft.com/office/drawing/2014/main" id="{DC718E53-0452-699E-CE57-014DC607ED6A}"/>
              </a:ext>
            </a:extLst>
          </p:cNvPr>
          <p:cNvGraphicFramePr>
            <a:graphicFrameLocks/>
          </p:cNvGraphicFramePr>
          <p:nvPr>
            <p:extLst>
              <p:ext uri="{D42A27DB-BD31-4B8C-83A1-F6EECF244321}">
                <p14:modId xmlns:p14="http://schemas.microsoft.com/office/powerpoint/2010/main" val="3503161433"/>
              </p:ext>
            </p:extLst>
          </p:nvPr>
        </p:nvGraphicFramePr>
        <p:xfrm>
          <a:off x="462456" y="4583162"/>
          <a:ext cx="5099567" cy="1337729"/>
        </p:xfrm>
        <a:graphic>
          <a:graphicData uri="http://schemas.openxmlformats.org/drawingml/2006/table">
            <a:tbl>
              <a:tblPr firstRow="1" bandRow="1">
                <a:tableStyleId>{5C22544A-7EE6-4342-B048-85BDC9FD1C3A}</a:tableStyleId>
              </a:tblPr>
              <a:tblGrid>
                <a:gridCol w="5099567">
                  <a:extLst>
                    <a:ext uri="{9D8B030D-6E8A-4147-A177-3AD203B41FA5}">
                      <a16:colId xmlns:a16="http://schemas.microsoft.com/office/drawing/2014/main" val="424857270"/>
                    </a:ext>
                  </a:extLst>
                </a:gridCol>
              </a:tblGrid>
              <a:tr h="1337729">
                <a:tc>
                  <a:txBody>
                    <a:bodyPr/>
                    <a:lstStyle/>
                    <a:p>
                      <a:pPr algn="l"/>
                      <a:r>
                        <a:rPr lang="en-US" sz="3200" b="1" i="0">
                          <a:solidFill>
                            <a:schemeClr val="bg1"/>
                          </a:solidFill>
                          <a:latin typeface="Poppins SemiBold"/>
                          <a:cs typeface="Poppins SemiBold"/>
                        </a:rPr>
                        <a:t>Early Years Department</a:t>
                      </a:r>
                      <a:endParaRPr lang="en-GB" sz="3200" b="1" i="0">
                        <a:solidFill>
                          <a:schemeClr val="bg1"/>
                        </a:solidFill>
                        <a:latin typeface="Poppins SemiBold"/>
                        <a:cs typeface="Poppins SemiBold"/>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3878082"/>
                  </a:ext>
                </a:extLst>
              </a:tr>
            </a:tbl>
          </a:graphicData>
        </a:graphic>
      </p:graphicFrame>
      <p:sp>
        <p:nvSpPr>
          <p:cNvPr id="7" name="TextBox 6">
            <a:extLst>
              <a:ext uri="{FF2B5EF4-FFF2-40B4-BE49-F238E27FC236}">
                <a16:creationId xmlns:a16="http://schemas.microsoft.com/office/drawing/2014/main" id="{A02310A3-4879-BBAD-F508-3BFC4D16086B}"/>
              </a:ext>
            </a:extLst>
          </p:cNvPr>
          <p:cNvSpPr txBox="1"/>
          <p:nvPr/>
        </p:nvSpPr>
        <p:spPr>
          <a:xfrm>
            <a:off x="1536629" y="5421954"/>
            <a:ext cx="2078724" cy="646331"/>
          </a:xfrm>
          <a:prstGeom prst="rect">
            <a:avLst/>
          </a:prstGeom>
          <a:noFill/>
        </p:spPr>
        <p:txBody>
          <a:bodyPr wrap="square" rtlCol="0">
            <a:spAutoFit/>
          </a:bodyPr>
          <a:lstStyle/>
          <a:p>
            <a:endParaRPr lang="en-US" sz="3600" b="1" i="1" spc="-150">
              <a:solidFill>
                <a:srgbClr val="D15559"/>
              </a:solidFill>
              <a:latin typeface="Poppins" pitchFamily="2" charset="77"/>
              <a:cs typeface="Poppins" pitchFamily="2" charset="77"/>
            </a:endParaRPr>
          </a:p>
        </p:txBody>
      </p:sp>
    </p:spTree>
    <p:extLst>
      <p:ext uri="{BB962C8B-B14F-4D97-AF65-F5344CB8AC3E}">
        <p14:creationId xmlns:p14="http://schemas.microsoft.com/office/powerpoint/2010/main" val="19745235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FB84D-59BC-3C32-A13C-D208920E3ED3}"/>
              </a:ext>
            </a:extLst>
          </p:cNvPr>
          <p:cNvSpPr>
            <a:spLocks noGrp="1"/>
          </p:cNvSpPr>
          <p:nvPr>
            <p:ph type="title"/>
          </p:nvPr>
        </p:nvSpPr>
        <p:spPr>
          <a:xfrm>
            <a:off x="705678" y="508690"/>
            <a:ext cx="6586056" cy="1314520"/>
          </a:xfrm>
        </p:spPr>
        <p:txBody>
          <a:bodyPr>
            <a:noAutofit/>
          </a:bodyPr>
          <a:lstStyle/>
          <a:p>
            <a:r>
              <a:rPr lang="en-US" sz="4800">
                <a:solidFill>
                  <a:srgbClr val="EA6752"/>
                </a:solidFill>
                <a:latin typeface="Poppins SemiBold"/>
                <a:cs typeface="Poppins SemiBold"/>
              </a:rPr>
              <a:t>Work Placement</a:t>
            </a:r>
            <a:br>
              <a:rPr lang="en-US" sz="4800">
                <a:solidFill>
                  <a:srgbClr val="EA6752"/>
                </a:solidFill>
                <a:latin typeface="Poppins SemiBold"/>
                <a:cs typeface="Poppins SemiBold"/>
              </a:rPr>
            </a:br>
            <a:r>
              <a:rPr lang="en-US" sz="3200">
                <a:solidFill>
                  <a:srgbClr val="EA6752"/>
                </a:solidFill>
                <a:latin typeface="Poppins SemiBold"/>
                <a:cs typeface="Poppins SemiBold"/>
              </a:rPr>
              <a:t>(Mandatory)</a:t>
            </a:r>
            <a:endParaRPr lang="en-GB" sz="3800">
              <a:solidFill>
                <a:srgbClr val="EA6752"/>
              </a:solidFill>
              <a:latin typeface="Poppins SemiBold"/>
              <a:cs typeface="Poppins SemiBold"/>
            </a:endParaRPr>
          </a:p>
        </p:txBody>
      </p:sp>
      <p:graphicFrame>
        <p:nvGraphicFramePr>
          <p:cNvPr id="5" name="Content Placeholder 2">
            <a:extLst>
              <a:ext uri="{FF2B5EF4-FFF2-40B4-BE49-F238E27FC236}">
                <a16:creationId xmlns:a16="http://schemas.microsoft.com/office/drawing/2014/main" id="{E6D1EE96-BC9E-355E-EC38-27A2B1E963AB}"/>
              </a:ext>
            </a:extLst>
          </p:cNvPr>
          <p:cNvGraphicFramePr>
            <a:graphicFrameLocks noGrp="1"/>
          </p:cNvGraphicFramePr>
          <p:nvPr>
            <p:ph idx="1"/>
            <p:extLst>
              <p:ext uri="{D42A27DB-BD31-4B8C-83A1-F6EECF244321}">
                <p14:modId xmlns:p14="http://schemas.microsoft.com/office/powerpoint/2010/main" val="3423045413"/>
              </p:ext>
            </p:extLst>
          </p:nvPr>
        </p:nvGraphicFramePr>
        <p:xfrm>
          <a:off x="849406" y="2049743"/>
          <a:ext cx="6442328" cy="4634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Girl sitting and painting">
            <a:extLst>
              <a:ext uri="{FF2B5EF4-FFF2-40B4-BE49-F238E27FC236}">
                <a16:creationId xmlns:a16="http://schemas.microsoft.com/office/drawing/2014/main" id="{172744C6-3F0E-05E6-FF95-3158963E4226}"/>
              </a:ext>
            </a:extLst>
          </p:cNvPr>
          <p:cNvPicPr>
            <a:picLocks noChangeAspect="1"/>
          </p:cNvPicPr>
          <p:nvPr/>
        </p:nvPicPr>
        <p:blipFill>
          <a:blip r:embed="rId8"/>
          <a:stretch>
            <a:fillRect/>
          </a:stretch>
        </p:blipFill>
        <p:spPr>
          <a:xfrm>
            <a:off x="7618436" y="0"/>
            <a:ext cx="4573564" cy="6858000"/>
          </a:xfrm>
          <a:prstGeom prst="rect">
            <a:avLst/>
          </a:prstGeom>
        </p:spPr>
      </p:pic>
    </p:spTree>
    <p:extLst>
      <p:ext uri="{BB962C8B-B14F-4D97-AF65-F5344CB8AC3E}">
        <p14:creationId xmlns:p14="http://schemas.microsoft.com/office/powerpoint/2010/main" val="281161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F1678C-7891-4307-5F11-A7B0C0F5EC91}"/>
            </a:ext>
          </a:extLst>
        </p:cNvPr>
        <p:cNvGrpSpPr/>
        <p:nvPr/>
      </p:nvGrpSpPr>
      <p:grpSpPr>
        <a:xfrm>
          <a:off x="0" y="0"/>
          <a:ext cx="0" cy="0"/>
          <a:chOff x="0" y="0"/>
          <a:chExt cx="0" cy="0"/>
        </a:xfrm>
      </p:grpSpPr>
      <p:pic>
        <p:nvPicPr>
          <p:cNvPr id="5" name="Picture 4" descr="A picture containing background pattern&#10;&#10;Description automatically generated">
            <a:extLst>
              <a:ext uri="{FF2B5EF4-FFF2-40B4-BE49-F238E27FC236}">
                <a16:creationId xmlns:a16="http://schemas.microsoft.com/office/drawing/2014/main" id="{2432E4F9-727A-2AB9-2B84-C3692E38474D}"/>
              </a:ext>
            </a:extLst>
          </p:cNvPr>
          <p:cNvPicPr>
            <a:picLocks noChangeAspect="1"/>
          </p:cNvPicPr>
          <p:nvPr/>
        </p:nvPicPr>
        <p:blipFill>
          <a:blip r:embed="rId2"/>
          <a:stretch>
            <a:fillRect/>
          </a:stretch>
        </p:blipFill>
        <p:spPr>
          <a:xfrm>
            <a:off x="2467" y="0"/>
            <a:ext cx="12187066" cy="6858000"/>
          </a:xfrm>
          <a:prstGeom prst="rect">
            <a:avLst/>
          </a:prstGeom>
        </p:spPr>
      </p:pic>
      <p:sp>
        <p:nvSpPr>
          <p:cNvPr id="2" name="Title 1">
            <a:extLst>
              <a:ext uri="{FF2B5EF4-FFF2-40B4-BE49-F238E27FC236}">
                <a16:creationId xmlns:a16="http://schemas.microsoft.com/office/drawing/2014/main" id="{8F6E7492-079D-FCA2-B49E-8E26F19F5A73}"/>
              </a:ext>
            </a:extLst>
          </p:cNvPr>
          <p:cNvSpPr>
            <a:spLocks noGrp="1"/>
          </p:cNvSpPr>
          <p:nvPr>
            <p:ph type="title"/>
          </p:nvPr>
        </p:nvSpPr>
        <p:spPr>
          <a:xfrm>
            <a:off x="445294" y="388938"/>
            <a:ext cx="10515600" cy="1325563"/>
          </a:xfrm>
        </p:spPr>
        <p:txBody>
          <a:bodyPr>
            <a:normAutofit/>
          </a:bodyPr>
          <a:lstStyle/>
          <a:p>
            <a:r>
              <a:rPr lang="en-US" sz="5400">
                <a:solidFill>
                  <a:srgbClr val="EA6752"/>
                </a:solidFill>
                <a:latin typeface="Poppins SemiBold"/>
                <a:cs typeface="Poppins SemiBold"/>
              </a:rPr>
              <a:t>DBS &amp; Placement</a:t>
            </a:r>
          </a:p>
        </p:txBody>
      </p:sp>
      <p:sp>
        <p:nvSpPr>
          <p:cNvPr id="7" name="Content Placeholder 2">
            <a:extLst>
              <a:ext uri="{FF2B5EF4-FFF2-40B4-BE49-F238E27FC236}">
                <a16:creationId xmlns:a16="http://schemas.microsoft.com/office/drawing/2014/main" id="{392CEDF7-04F0-A549-71D4-1CC43191C10D}"/>
              </a:ext>
            </a:extLst>
          </p:cNvPr>
          <p:cNvSpPr txBox="1">
            <a:spLocks/>
          </p:cNvSpPr>
          <p:nvPr/>
        </p:nvSpPr>
        <p:spPr>
          <a:xfrm>
            <a:off x="621890" y="2038487"/>
            <a:ext cx="10940845" cy="4539293"/>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Courier New" panose="02070309020205020404" pitchFamily="49" charset="0"/>
              <a:buChar char="o"/>
            </a:pPr>
            <a:r>
              <a:rPr lang="en-US" sz="2000">
                <a:latin typeface="Source Sans Pro"/>
                <a:ea typeface="Source Sans Pro"/>
                <a:cs typeface="Poppins"/>
              </a:rPr>
              <a:t>Due to most courses requiring a placement, it is essential that you start to </a:t>
            </a:r>
            <a:r>
              <a:rPr lang="en-US" sz="2000" b="1">
                <a:latin typeface="Source Sans Pro"/>
                <a:ea typeface="Source Sans Pro"/>
                <a:cs typeface="Poppins"/>
              </a:rPr>
              <a:t>collect your DBS information ready for the start of term in September</a:t>
            </a:r>
            <a:r>
              <a:rPr lang="en-US" sz="2000">
                <a:latin typeface="Source Sans Pro"/>
                <a:ea typeface="Source Sans Pro"/>
                <a:cs typeface="Poppins"/>
              </a:rPr>
              <a:t>. Failure to do so may result in being required to transfer to an alternative course in college.</a:t>
            </a:r>
          </a:p>
          <a:p>
            <a:pPr marL="342900" indent="-342900" algn="l">
              <a:buFont typeface="Courier New" panose="02070309020205020404" pitchFamily="49" charset="0"/>
              <a:buChar char="o"/>
            </a:pPr>
            <a:endParaRPr lang="en-US" sz="2000">
              <a:latin typeface="Source Sans Pro" panose="020B0503030403020204" pitchFamily="34" charset="0"/>
              <a:ea typeface="Source Sans Pro" panose="020B0503030403020204" pitchFamily="34" charset="0"/>
              <a:cs typeface="Poppins"/>
            </a:endParaRPr>
          </a:p>
          <a:p>
            <a:pPr marL="342900" indent="-342900" algn="l">
              <a:buFont typeface="Courier New" panose="02070309020205020404" pitchFamily="49" charset="0"/>
              <a:buChar char="o"/>
            </a:pPr>
            <a:r>
              <a:rPr lang="en-US" sz="2000">
                <a:latin typeface="Source Sans Pro" panose="020B0503030403020204" pitchFamily="34" charset="0"/>
                <a:ea typeface="Source Sans Pro" panose="020B0503030403020204" pitchFamily="34" charset="0"/>
                <a:cs typeface="Poppins"/>
              </a:rPr>
              <a:t>3 forms of ID needed by 24th August, some examples below: </a:t>
            </a:r>
          </a:p>
          <a:p>
            <a:pPr marL="914400" lvl="1" indent="-457200" algn="l">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Current valid Passport </a:t>
            </a:r>
          </a:p>
          <a:p>
            <a:pPr marL="914400" lvl="1" indent="-457200" algn="l">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Current Driving </a:t>
            </a:r>
            <a:r>
              <a:rPr lang="en-US" sz="1800" err="1">
                <a:latin typeface="Source Sans Pro" panose="020B0503030403020204" pitchFamily="34" charset="0"/>
                <a:ea typeface="Source Sans Pro" panose="020B0503030403020204" pitchFamily="34" charset="0"/>
                <a:cs typeface="Poppins"/>
              </a:rPr>
              <a:t>Licence</a:t>
            </a:r>
            <a:r>
              <a:rPr lang="en-US" sz="1800">
                <a:latin typeface="Source Sans Pro" panose="020B0503030403020204" pitchFamily="34" charset="0"/>
                <a:ea typeface="Source Sans Pro" panose="020B0503030403020204" pitchFamily="34" charset="0"/>
                <a:cs typeface="Poppins"/>
              </a:rPr>
              <a:t> – photo card (Full or Provisional)</a:t>
            </a:r>
          </a:p>
          <a:p>
            <a:pPr marL="914400" lvl="1" indent="-457200" algn="l">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Birth certificate</a:t>
            </a:r>
          </a:p>
          <a:p>
            <a:pPr marL="914400" lvl="1" indent="-457200" algn="l">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Citizen card</a:t>
            </a:r>
          </a:p>
          <a:p>
            <a:pPr marL="914400" lvl="1" indent="-457200" algn="l">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Bank statement – if you have not got a bank account, it is strongly encouraged that you open one ASAP if you need this for your DBS application evidence!</a:t>
            </a:r>
          </a:p>
          <a:p>
            <a:pPr marL="457200" indent="-457200" algn="l">
              <a:buFont typeface="Calibri" panose="020B0604020202020204" pitchFamily="34" charset="0"/>
              <a:buChar char="-"/>
            </a:pPr>
            <a:endParaRPr lang="en-US" sz="2000">
              <a:latin typeface="Source Sans Pro" panose="020B0503030403020204" pitchFamily="34" charset="0"/>
              <a:ea typeface="Source Sans Pro" panose="020B0503030403020204" pitchFamily="34" charset="0"/>
              <a:cs typeface="Calibri"/>
            </a:endParaRPr>
          </a:p>
          <a:p>
            <a:pPr marL="342900" indent="-342900" algn="l">
              <a:buFont typeface="Courier New" panose="02070309020205020404" pitchFamily="49" charset="0"/>
              <a:buChar char="o"/>
            </a:pPr>
            <a:r>
              <a:rPr lang="en-US" sz="2000" b="1">
                <a:latin typeface="Source Sans Pro"/>
                <a:ea typeface="Source Sans Pro"/>
                <a:cs typeface="Calibri"/>
              </a:rPr>
              <a:t>A clear DBS is required before you can begin placement.</a:t>
            </a:r>
          </a:p>
        </p:txBody>
      </p:sp>
    </p:spTree>
    <p:extLst>
      <p:ext uri="{BB962C8B-B14F-4D97-AF65-F5344CB8AC3E}">
        <p14:creationId xmlns:p14="http://schemas.microsoft.com/office/powerpoint/2010/main" val="2567870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251330-7541-5B76-8734-C4C335F5E587}"/>
            </a:ext>
          </a:extLst>
        </p:cNvPr>
        <p:cNvGrpSpPr/>
        <p:nvPr/>
      </p:nvGrpSpPr>
      <p:grpSpPr>
        <a:xfrm>
          <a:off x="0" y="0"/>
          <a:ext cx="0" cy="0"/>
          <a:chOff x="0" y="0"/>
          <a:chExt cx="0" cy="0"/>
        </a:xfrm>
      </p:grpSpPr>
      <p:pic>
        <p:nvPicPr>
          <p:cNvPr id="5" name="Picture 4" descr="A picture containing background pattern&#10;&#10;Description automatically generated">
            <a:extLst>
              <a:ext uri="{FF2B5EF4-FFF2-40B4-BE49-F238E27FC236}">
                <a16:creationId xmlns:a16="http://schemas.microsoft.com/office/drawing/2014/main" id="{3EA72A55-BFE5-E9A9-6C59-4B341A624BAD}"/>
              </a:ext>
            </a:extLst>
          </p:cNvPr>
          <p:cNvPicPr>
            <a:picLocks noChangeAspect="1"/>
          </p:cNvPicPr>
          <p:nvPr/>
        </p:nvPicPr>
        <p:blipFill>
          <a:blip r:embed="rId2"/>
          <a:stretch>
            <a:fillRect/>
          </a:stretch>
        </p:blipFill>
        <p:spPr>
          <a:xfrm>
            <a:off x="2467" y="-9832"/>
            <a:ext cx="12187066" cy="6858000"/>
          </a:xfrm>
          <a:prstGeom prst="rect">
            <a:avLst/>
          </a:prstGeom>
        </p:spPr>
      </p:pic>
      <p:sp>
        <p:nvSpPr>
          <p:cNvPr id="2" name="Title 1">
            <a:extLst>
              <a:ext uri="{FF2B5EF4-FFF2-40B4-BE49-F238E27FC236}">
                <a16:creationId xmlns:a16="http://schemas.microsoft.com/office/drawing/2014/main" id="{C83745B4-1C6A-AF98-E421-1313293F21F8}"/>
              </a:ext>
            </a:extLst>
          </p:cNvPr>
          <p:cNvSpPr>
            <a:spLocks noGrp="1"/>
          </p:cNvSpPr>
          <p:nvPr>
            <p:ph type="title"/>
          </p:nvPr>
        </p:nvSpPr>
        <p:spPr>
          <a:xfrm>
            <a:off x="445294" y="388938"/>
            <a:ext cx="10515600" cy="1325563"/>
          </a:xfrm>
        </p:spPr>
        <p:txBody>
          <a:bodyPr>
            <a:normAutofit fontScale="90000"/>
          </a:bodyPr>
          <a:lstStyle/>
          <a:p>
            <a:r>
              <a:rPr lang="en-US" sz="5400">
                <a:solidFill>
                  <a:srgbClr val="EA6752"/>
                </a:solidFill>
                <a:latin typeface="Poppins SemiBold"/>
                <a:cs typeface="Poppins SemiBold"/>
              </a:rPr>
              <a:t>How is my placement arranged?</a:t>
            </a:r>
          </a:p>
        </p:txBody>
      </p:sp>
      <p:sp>
        <p:nvSpPr>
          <p:cNvPr id="3" name="Content Placeholder 2">
            <a:extLst>
              <a:ext uri="{FF2B5EF4-FFF2-40B4-BE49-F238E27FC236}">
                <a16:creationId xmlns:a16="http://schemas.microsoft.com/office/drawing/2014/main" id="{B43382D3-9461-B1DC-CD76-D7C830A5DAF9}"/>
              </a:ext>
            </a:extLst>
          </p:cNvPr>
          <p:cNvSpPr txBox="1">
            <a:spLocks/>
          </p:cNvSpPr>
          <p:nvPr/>
        </p:nvSpPr>
        <p:spPr>
          <a:xfrm>
            <a:off x="582889" y="1815362"/>
            <a:ext cx="11405911" cy="4069413"/>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Font typeface="Courier New" panose="020B0604020202020204" pitchFamily="34" charset="0"/>
              <a:buChar char="o"/>
            </a:pPr>
            <a:r>
              <a:rPr lang="en-US" sz="2300">
                <a:latin typeface="Source Sans Pro" panose="020B0503030403020204" pitchFamily="34" charset="0"/>
                <a:ea typeface="Source Sans Pro" panose="020B0503030403020204" pitchFamily="34" charset="0"/>
                <a:cs typeface="Poppins"/>
              </a:rPr>
              <a:t> </a:t>
            </a:r>
            <a:r>
              <a:rPr lang="en-US" sz="2000">
                <a:latin typeface="Source Sans Pro" panose="020B0503030403020204" pitchFamily="34" charset="0"/>
                <a:ea typeface="Source Sans Pro" panose="020B0503030403020204" pitchFamily="34" charset="0"/>
                <a:cs typeface="Poppins"/>
              </a:rPr>
              <a:t>Learners must try to obtain a placement in an Early Years Setting before you start the course (Nursery or Reception class). For the Assisting Teaching route (T Levels) - you will need a school setting. </a:t>
            </a:r>
          </a:p>
          <a:p>
            <a:pPr algn="l">
              <a:buFont typeface="Courier New" panose="020B0604020202020204" pitchFamily="34" charset="0"/>
              <a:buChar char="o"/>
            </a:pPr>
            <a:endParaRPr lang="en-US" sz="2000">
              <a:latin typeface="Source Sans Pro" panose="020B0503030403020204" pitchFamily="34" charset="0"/>
              <a:ea typeface="Source Sans Pro" panose="020B0503030403020204" pitchFamily="34" charset="0"/>
              <a:cs typeface="Poppins"/>
            </a:endParaRPr>
          </a:p>
          <a:p>
            <a:pPr algn="l">
              <a:buFont typeface="Courier New" panose="020B0604020202020204" pitchFamily="34" charset="0"/>
              <a:buChar char="o"/>
            </a:pPr>
            <a:r>
              <a:rPr lang="en-US" sz="2000">
                <a:latin typeface="Source Sans Pro" panose="020B0503030403020204" pitchFamily="34" charset="0"/>
                <a:ea typeface="Source Sans Pro" panose="020B0503030403020204" pitchFamily="34" charset="0"/>
                <a:cs typeface="Poppins"/>
              </a:rPr>
              <a:t> You can contact them by ringing, emailing or going into the setting.</a:t>
            </a:r>
          </a:p>
          <a:p>
            <a:pPr algn="l">
              <a:buFont typeface="Courier New" panose="020B0604020202020204" pitchFamily="34" charset="0"/>
              <a:buChar char="o"/>
            </a:pPr>
            <a:endParaRPr lang="en-US" sz="2000">
              <a:latin typeface="Source Sans Pro" panose="020B0503030403020204" pitchFamily="34" charset="0"/>
              <a:ea typeface="Source Sans Pro" panose="020B0503030403020204" pitchFamily="34" charset="0"/>
              <a:cs typeface="Poppins"/>
            </a:endParaRPr>
          </a:p>
          <a:p>
            <a:pPr algn="l">
              <a:buFont typeface="Courier New" panose="020B0604020202020204" pitchFamily="34" charset="0"/>
              <a:buChar char="o"/>
            </a:pPr>
            <a:r>
              <a:rPr lang="en-US" sz="2000">
                <a:latin typeface="Source Sans Pro" panose="020B0503030403020204" pitchFamily="34" charset="0"/>
                <a:ea typeface="Source Sans Pro" panose="020B0503030403020204" pitchFamily="34" charset="0"/>
                <a:cs typeface="Poppins"/>
              </a:rPr>
              <a:t>If you have found a placement, let us know on our August Welcome Day. Our assessor will then contact the setting to confirm your place and ensure health and safety checks are completed.</a:t>
            </a:r>
          </a:p>
          <a:p>
            <a:pPr algn="l">
              <a:buFont typeface="Courier New" panose="020B0604020202020204" pitchFamily="34" charset="0"/>
              <a:buChar char="o"/>
            </a:pPr>
            <a:endParaRPr lang="en-US" sz="2000">
              <a:latin typeface="Source Sans Pro" panose="020B0503030403020204" pitchFamily="34" charset="0"/>
              <a:ea typeface="Source Sans Pro" panose="020B0503030403020204" pitchFamily="34" charset="0"/>
              <a:cs typeface="Poppins"/>
            </a:endParaRPr>
          </a:p>
          <a:p>
            <a:pPr algn="l">
              <a:buFont typeface="Courier New" panose="020B0604020202020204" pitchFamily="34" charset="0"/>
              <a:buChar char="o"/>
            </a:pPr>
            <a:r>
              <a:rPr lang="en-US" sz="2000">
                <a:latin typeface="Source Sans Pro" panose="020B0503030403020204" pitchFamily="34" charset="0"/>
                <a:ea typeface="Source Sans Pro" panose="020B0503030403020204" pitchFamily="34" charset="0"/>
                <a:cs typeface="Poppins"/>
              </a:rPr>
              <a:t> If you are unable to successfully find a placement, please bring along names of a setting you might like to attend, to Welcome Day.</a:t>
            </a:r>
          </a:p>
          <a:p>
            <a:pPr algn="l">
              <a:buFont typeface="Courier New" panose="020B0604020202020204" pitchFamily="34" charset="0"/>
              <a:buChar char="o"/>
            </a:pPr>
            <a:endParaRPr lang="en-US" sz="2000">
              <a:latin typeface="Source Sans Pro" panose="020B0503030403020204" pitchFamily="34" charset="0"/>
              <a:ea typeface="Source Sans Pro" panose="020B0503030403020204" pitchFamily="34" charset="0"/>
              <a:cs typeface="Poppins"/>
            </a:endParaRPr>
          </a:p>
          <a:p>
            <a:pPr algn="l">
              <a:buFont typeface="Courier New" panose="020B0604020202020204" pitchFamily="34" charset="0"/>
              <a:buChar char="o"/>
            </a:pPr>
            <a:r>
              <a:rPr lang="en-US" sz="2000">
                <a:latin typeface="Source Sans Pro" panose="020B0503030403020204" pitchFamily="34" charset="0"/>
                <a:ea typeface="Source Sans Pro" panose="020B0503030403020204" pitchFamily="34" charset="0"/>
                <a:cs typeface="Poppins"/>
              </a:rPr>
              <a:t> PLACEMENT IS A MANDATORY PART OF THE COURSE, IF YOU DO NOT ATTEND, YOU WILL NOT PASS YOUR COURSE. </a:t>
            </a:r>
          </a:p>
          <a:p>
            <a:pPr marL="457200" indent="-457200" algn="l">
              <a:buFont typeface="Calibri" panose="020B0604020202020204" pitchFamily="34" charset="0"/>
              <a:buChar char="-"/>
            </a:pPr>
            <a:endParaRPr lang="en-US" sz="2200">
              <a:ea typeface="Calibri"/>
              <a:cs typeface="Calibri"/>
            </a:endParaRPr>
          </a:p>
        </p:txBody>
      </p:sp>
    </p:spTree>
    <p:extLst>
      <p:ext uri="{BB962C8B-B14F-4D97-AF65-F5344CB8AC3E}">
        <p14:creationId xmlns:p14="http://schemas.microsoft.com/office/powerpoint/2010/main" val="1211878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5E43F4F7-0256-2EFC-532A-78069DB8322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736B1A7B-9F5C-E6FF-E803-FAF764539C84}"/>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5375761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blue card with text&#10;&#10;AI-generated content may be incorrect.">
            <a:extLst>
              <a:ext uri="{FF2B5EF4-FFF2-40B4-BE49-F238E27FC236}">
                <a16:creationId xmlns:a16="http://schemas.microsoft.com/office/drawing/2014/main" id="{C6B88810-BF1F-FC1F-2E3D-AB8354905FF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85916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194407-0708-BDFD-FCA1-15A6C7A152D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309D1-0815-F7AE-33E9-2F96CD2F3794}"/>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BE72AB9-478E-9465-B068-B4A7623D79AE}"/>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AAA63E1-23A8-2514-492B-08BD84B09729}"/>
              </a:ext>
            </a:extLst>
          </p:cNvPr>
          <p:cNvPicPr>
            <a:picLocks noChangeAspect="1"/>
          </p:cNvPicPr>
          <p:nvPr/>
        </p:nvPicPr>
        <p:blipFill>
          <a:blip r:embed="rId3"/>
          <a:stretch>
            <a:fillRect/>
          </a:stretch>
        </p:blipFill>
        <p:spPr>
          <a:xfrm>
            <a:off x="0" y="-123986"/>
            <a:ext cx="12187066" cy="6858000"/>
          </a:xfrm>
          <a:prstGeom prst="rect">
            <a:avLst/>
          </a:prstGeom>
        </p:spPr>
      </p:pic>
      <p:sp>
        <p:nvSpPr>
          <p:cNvPr id="6" name="TextBox 5">
            <a:extLst>
              <a:ext uri="{FF2B5EF4-FFF2-40B4-BE49-F238E27FC236}">
                <a16:creationId xmlns:a16="http://schemas.microsoft.com/office/drawing/2014/main" id="{87E09058-734F-70FC-20A6-03BAE3304482}"/>
              </a:ext>
            </a:extLst>
          </p:cNvPr>
          <p:cNvSpPr txBox="1"/>
          <p:nvPr/>
        </p:nvSpPr>
        <p:spPr>
          <a:xfrm>
            <a:off x="5964436" y="1963294"/>
            <a:ext cx="5487037" cy="3416320"/>
          </a:xfrm>
          <a:prstGeom prst="rect">
            <a:avLst/>
          </a:prstGeom>
          <a:noFill/>
        </p:spPr>
        <p:txBody>
          <a:bodyPr wrap="square" lIns="91440" tIns="45720" rIns="91440" bIns="45720" rtlCol="0" anchor="t">
            <a:spAutoFit/>
          </a:bodyPr>
          <a:lstStyle/>
          <a:p>
            <a:pPr algn="r"/>
            <a:r>
              <a:rPr lang="en-US" sz="5400" b="1">
                <a:solidFill>
                  <a:srgbClr val="F5AEBF"/>
                </a:solidFill>
                <a:latin typeface="Poppins SemiBold"/>
                <a:ea typeface="Calibri Light"/>
                <a:cs typeface="Poppins SemiBold"/>
              </a:rPr>
              <a:t>Study Progression in Early Years at NCD</a:t>
            </a:r>
          </a:p>
        </p:txBody>
      </p:sp>
      <p:sp>
        <p:nvSpPr>
          <p:cNvPr id="8" name="TextBox 7">
            <a:extLst>
              <a:ext uri="{FF2B5EF4-FFF2-40B4-BE49-F238E27FC236}">
                <a16:creationId xmlns:a16="http://schemas.microsoft.com/office/drawing/2014/main" id="{A5898770-28EF-2571-59A8-8D3DF17583E9}"/>
              </a:ext>
            </a:extLst>
          </p:cNvPr>
          <p:cNvSpPr txBox="1"/>
          <p:nvPr/>
        </p:nvSpPr>
        <p:spPr>
          <a:xfrm>
            <a:off x="479137" y="1002194"/>
            <a:ext cx="5802731" cy="5439438"/>
          </a:xfrm>
          <a:prstGeom prst="rect">
            <a:avLst/>
          </a:prstGeom>
          <a:noFill/>
        </p:spPr>
        <p:txBody>
          <a:bodyPr wrap="square" lIns="91440" tIns="45720" rIns="91440" bIns="45720" rtlCol="0" anchor="t">
            <a:spAutoFit/>
          </a:bodyPr>
          <a:lstStyle/>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Level 1 Diploma in Caring for Children</a:t>
            </a:r>
            <a:endParaRPr lang="en-US">
              <a:solidFill>
                <a:schemeClr val="bg1"/>
              </a:solidFill>
              <a:latin typeface="Source Sans Pro" panose="020B0503030403020204" pitchFamily="34" charset="0"/>
              <a:ea typeface="Source Sans Pro" panose="020B0503030403020204" pitchFamily="34" charset="0"/>
            </a:endParaRP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Level 2 Diploma Early Years Practitioner</a:t>
            </a: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T Level Foundation Year</a:t>
            </a: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Level 3 Apprenticeships (Early Years and Teaching Assistant) </a:t>
            </a: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T Level (Early Years and Assisting Teaching) </a:t>
            </a:r>
          </a:p>
          <a:p>
            <a:pPr marL="342900" indent="-342900">
              <a:lnSpc>
                <a:spcPct val="90000"/>
              </a:lnSpc>
              <a:spcBef>
                <a:spcPts val="1000"/>
              </a:spcBef>
              <a:buFont typeface="Courier New"/>
              <a:buChar char="o"/>
            </a:pPr>
            <a:endParaRPr lang="en-US" sz="2400">
              <a:solidFill>
                <a:schemeClr val="bg1"/>
              </a:solidFill>
              <a:latin typeface="Source Sans Pro" panose="020B0503030403020204" pitchFamily="34" charset="0"/>
              <a:ea typeface="Source Sans Pro" panose="020B0503030403020204" pitchFamily="34" charset="0"/>
              <a:cs typeface="Poppins"/>
            </a:endParaRPr>
          </a:p>
          <a:p>
            <a:pPr>
              <a:lnSpc>
                <a:spcPct val="90000"/>
              </a:lnSpc>
              <a:spcBef>
                <a:spcPts val="1000"/>
              </a:spcBef>
            </a:pPr>
            <a:r>
              <a:rPr lang="en-US" sz="2400" b="1">
                <a:solidFill>
                  <a:schemeClr val="bg1"/>
                </a:solidFill>
                <a:latin typeface="Source Sans Pro" panose="020B0503030403020204" pitchFamily="34" charset="0"/>
                <a:ea typeface="Source Sans Pro" panose="020B0503030403020204" pitchFamily="34" charset="0"/>
                <a:cs typeface="Poppins"/>
              </a:rPr>
              <a:t>NCD University Centre:</a:t>
            </a: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Level 4/5 </a:t>
            </a:r>
            <a:r>
              <a:rPr lang="en-US" sz="2400" err="1">
                <a:solidFill>
                  <a:schemeClr val="bg1"/>
                </a:solidFill>
                <a:latin typeface="Source Sans Pro" panose="020B0503030403020204" pitchFamily="34" charset="0"/>
                <a:ea typeface="Source Sans Pro" panose="020B0503030403020204" pitchFamily="34" charset="0"/>
                <a:cs typeface="Poppins"/>
              </a:rPr>
              <a:t>FdA</a:t>
            </a:r>
            <a:r>
              <a:rPr lang="en-US" sz="2400">
                <a:solidFill>
                  <a:schemeClr val="bg1"/>
                </a:solidFill>
                <a:latin typeface="Source Sans Pro" panose="020B0503030403020204" pitchFamily="34" charset="0"/>
                <a:ea typeface="Source Sans Pro" panose="020B0503030403020204" pitchFamily="34" charset="0"/>
                <a:cs typeface="Poppins"/>
              </a:rPr>
              <a:t> in Professional Practice in Early Childhood</a:t>
            </a:r>
          </a:p>
          <a:p>
            <a:pPr marL="342900" indent="-342900">
              <a:lnSpc>
                <a:spcPct val="90000"/>
              </a:lnSpc>
              <a:spcBef>
                <a:spcPts val="1000"/>
              </a:spcBef>
              <a:buFont typeface="Courier New"/>
              <a:buChar char="o"/>
            </a:pPr>
            <a:r>
              <a:rPr lang="en-US" sz="2400">
                <a:solidFill>
                  <a:schemeClr val="bg1"/>
                </a:solidFill>
                <a:latin typeface="Source Sans Pro" panose="020B0503030403020204" pitchFamily="34" charset="0"/>
                <a:ea typeface="Source Sans Pro" panose="020B0503030403020204" pitchFamily="34" charset="0"/>
                <a:cs typeface="Poppins"/>
              </a:rPr>
              <a:t>Level 6 BA (Hons) Early Childhood Studies (Top-Up)</a:t>
            </a:r>
          </a:p>
        </p:txBody>
      </p:sp>
      <p:pic>
        <p:nvPicPr>
          <p:cNvPr id="9" name="Graphic 8" descr="Graduation cap outline">
            <a:extLst>
              <a:ext uri="{FF2B5EF4-FFF2-40B4-BE49-F238E27FC236}">
                <a16:creationId xmlns:a16="http://schemas.microsoft.com/office/drawing/2014/main" id="{3C997C14-9D7F-141B-3291-899854BFCF47}"/>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3662516" y="4033684"/>
            <a:ext cx="914400" cy="914400"/>
          </a:xfrm>
          <a:prstGeom prst="rect">
            <a:avLst/>
          </a:prstGeom>
        </p:spPr>
      </p:pic>
    </p:spTree>
    <p:extLst>
      <p:ext uri="{BB962C8B-B14F-4D97-AF65-F5344CB8AC3E}">
        <p14:creationId xmlns:p14="http://schemas.microsoft.com/office/powerpoint/2010/main" val="12232253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D63BE-6EE2-A2E0-CDCB-BA05C97056DD}"/>
              </a:ext>
            </a:extLst>
          </p:cNvPr>
          <p:cNvSpPr>
            <a:spLocks noGrp="1"/>
          </p:cNvSpPr>
          <p:nvPr>
            <p:ph type="title"/>
          </p:nvPr>
        </p:nvSpPr>
        <p:spPr>
          <a:xfrm>
            <a:off x="415447" y="502911"/>
            <a:ext cx="10515600" cy="1325563"/>
          </a:xfrm>
        </p:spPr>
        <p:txBody>
          <a:bodyPr/>
          <a:lstStyle/>
          <a:p>
            <a:r>
              <a:rPr lang="en-US"/>
              <a:t>Career Paths</a:t>
            </a:r>
            <a:endParaRPr lang="en-GB"/>
          </a:p>
        </p:txBody>
      </p:sp>
      <p:pic>
        <p:nvPicPr>
          <p:cNvPr id="1030" name="Picture 6" descr="Early Years Practitioner Level 3 job with Spring Nurseries by Action for  Children | 379419">
            <a:extLst>
              <a:ext uri="{FF2B5EF4-FFF2-40B4-BE49-F238E27FC236}">
                <a16:creationId xmlns:a16="http://schemas.microsoft.com/office/drawing/2014/main" id="{E03C142C-AE9F-7C05-8791-EA510E210C5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5446" y="147484"/>
            <a:ext cx="11539149" cy="6599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912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AI-generated content may be incorrect.">
            <a:extLst>
              <a:ext uri="{FF2B5EF4-FFF2-40B4-BE49-F238E27FC236}">
                <a16:creationId xmlns:a16="http://schemas.microsoft.com/office/drawing/2014/main" id="{A2C422B7-EA89-03C8-9EAC-F5964C7DC98E}"/>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80522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49C975D3-5798-DF13-7D45-0DFFCB73BA6F}"/>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57017" y="625524"/>
            <a:ext cx="11010749" cy="646331"/>
          </a:xfrm>
          <a:prstGeom prst="rect">
            <a:avLst/>
          </a:prstGeom>
          <a:noFill/>
        </p:spPr>
        <p:txBody>
          <a:bodyPr wrap="square" lIns="91440" tIns="45720" rIns="91440" bIns="45720" rtlCol="0" anchor="t">
            <a:spAutoFit/>
          </a:bodyPr>
          <a:lstStyle/>
          <a:p>
            <a:r>
              <a:rPr lang="en-US" sz="3600">
                <a:solidFill>
                  <a:srgbClr val="D15559"/>
                </a:solidFill>
                <a:latin typeface="Poppins SemiBold"/>
                <a:cs typeface="Poppins SemiBold"/>
              </a:rPr>
              <a:t>What to expect in the Early Years department </a:t>
            </a:r>
          </a:p>
        </p:txBody>
      </p:sp>
      <p:sp>
        <p:nvSpPr>
          <p:cNvPr id="2" name="TextBox 1">
            <a:extLst>
              <a:ext uri="{FF2B5EF4-FFF2-40B4-BE49-F238E27FC236}">
                <a16:creationId xmlns:a16="http://schemas.microsoft.com/office/drawing/2014/main" id="{C1629888-31CC-4333-8255-1C5194916E59}"/>
              </a:ext>
            </a:extLst>
          </p:cNvPr>
          <p:cNvSpPr txBox="1"/>
          <p:nvPr/>
        </p:nvSpPr>
        <p:spPr>
          <a:xfrm>
            <a:off x="497180" y="1714541"/>
            <a:ext cx="11197640" cy="4785926"/>
          </a:xfrm>
          <a:prstGeom prst="rect">
            <a:avLst/>
          </a:prstGeom>
          <a:noFill/>
        </p:spPr>
        <p:txBody>
          <a:bodyPr wrap="square" lIns="91440" tIns="45720" rIns="91440" bIns="45720" rtlCol="0" anchor="t">
            <a:spAutoFit/>
          </a:bodyPr>
          <a:lstStyle/>
          <a:p>
            <a:endParaRPr lang="en-US" sz="2000">
              <a:latin typeface="Poppins"/>
              <a:ea typeface="Source Sans Pro" panose="020B0503030403020204" pitchFamily="34" charset="0"/>
              <a:cs typeface="Poppins"/>
            </a:endParaRPr>
          </a:p>
          <a:p>
            <a:pPr marL="285750" indent="-285750">
              <a:buFont typeface="Courier New"/>
              <a:buChar char="o"/>
            </a:pPr>
            <a:r>
              <a:rPr lang="en-US" sz="2100">
                <a:latin typeface="Source Sans Pro"/>
                <a:ea typeface="Source Sans Pro"/>
                <a:cs typeface="Poppins"/>
              </a:rPr>
              <a:t>A wide range of courses to ensure there is the right course for you: Level 1 – Level 6 in Early Years.</a:t>
            </a:r>
          </a:p>
          <a:p>
            <a:pPr marL="285750" indent="-285750">
              <a:buFont typeface="Courier New"/>
              <a:buChar char="o"/>
            </a:pPr>
            <a:endParaRPr lang="en-US" sz="2100">
              <a:latin typeface="Source Sans Pro"/>
              <a:ea typeface="Source Sans Pro"/>
              <a:cs typeface="Poppins"/>
            </a:endParaRPr>
          </a:p>
          <a:p>
            <a:pPr marL="285750" indent="-285750">
              <a:buFont typeface="Courier New"/>
              <a:buChar char="o"/>
            </a:pPr>
            <a:r>
              <a:rPr lang="en-US" sz="2100">
                <a:latin typeface="Source Sans Pro"/>
                <a:ea typeface="Source Sans Pro"/>
                <a:cs typeface="Poppins"/>
              </a:rPr>
              <a:t>Study </a:t>
            </a:r>
            <a:r>
              <a:rPr lang="en-US" sz="2100" err="1">
                <a:latin typeface="Source Sans Pro"/>
                <a:ea typeface="Source Sans Pro"/>
                <a:cs typeface="Poppins"/>
              </a:rPr>
              <a:t>programmes</a:t>
            </a:r>
            <a:r>
              <a:rPr lang="en-US" sz="2100">
                <a:latin typeface="Source Sans Pro"/>
                <a:ea typeface="Source Sans Pro"/>
                <a:cs typeface="Poppins"/>
              </a:rPr>
              <a:t> that are developed in partnership with employers, to give you the skills that employers demand, while helping you achieve qualifications for your future career.</a:t>
            </a:r>
            <a:endParaRPr lang="en-US" sz="2100">
              <a:latin typeface="Source Sans Pro" panose="020B0503030403020204" pitchFamily="34" charset="0"/>
              <a:ea typeface="Source Sans Pro" panose="020B0503030403020204" pitchFamily="34" charset="0"/>
              <a:cs typeface="Poppins"/>
            </a:endParaRPr>
          </a:p>
          <a:p>
            <a:pPr marL="285750" indent="-285750">
              <a:buFont typeface="Courier New"/>
              <a:buChar char="o"/>
            </a:pPr>
            <a:endParaRPr lang="en-US" sz="2100">
              <a:latin typeface="Source Sans Pro"/>
              <a:ea typeface="Source Sans Pro"/>
              <a:cs typeface="Poppins"/>
            </a:endParaRPr>
          </a:p>
          <a:p>
            <a:pPr marL="285750" indent="-285750">
              <a:buFont typeface="Courier New"/>
              <a:buChar char="o"/>
            </a:pPr>
            <a:r>
              <a:rPr lang="en-US" sz="2100">
                <a:latin typeface="Source Sans Pro"/>
                <a:ea typeface="Source Sans Pro"/>
                <a:cs typeface="Poppins"/>
              </a:rPr>
              <a:t>Exceptional teachers and lecturers with up to Master's level and extensive knowledge and experience of their industry, both Early Years and Education.</a:t>
            </a:r>
            <a:endParaRPr lang="en-US" sz="2100">
              <a:latin typeface="Source Sans Pro" panose="020B0503030403020204" pitchFamily="34" charset="0"/>
              <a:ea typeface="Source Sans Pro" panose="020B0503030403020204" pitchFamily="34" charset="0"/>
              <a:cs typeface="Poppins"/>
            </a:endParaRPr>
          </a:p>
          <a:p>
            <a:pPr marL="285750" indent="-285750">
              <a:buFont typeface="Courier New"/>
              <a:buChar char="o"/>
            </a:pPr>
            <a:endParaRPr lang="en-US" sz="2100">
              <a:latin typeface="Source Sans Pro"/>
              <a:ea typeface="Source Sans Pro" panose="020B0503030403020204" pitchFamily="34" charset="0"/>
              <a:cs typeface="Poppins"/>
            </a:endParaRPr>
          </a:p>
          <a:p>
            <a:pPr marL="285750" indent="-285750">
              <a:buFont typeface="Courier New,monospace"/>
              <a:buChar char="o"/>
            </a:pPr>
            <a:r>
              <a:rPr lang="en-US" sz="2100">
                <a:latin typeface="Source Sans Pro"/>
                <a:ea typeface="Source Sans Pro"/>
                <a:cs typeface="Calibri"/>
              </a:rPr>
              <a:t>A fantastic College environment with a range of places to eat, drink and </a:t>
            </a:r>
            <a:r>
              <a:rPr lang="en-US" sz="2100" err="1">
                <a:latin typeface="Source Sans Pro"/>
                <a:ea typeface="Source Sans Pro"/>
                <a:cs typeface="Calibri"/>
              </a:rPr>
              <a:t>socialise</a:t>
            </a:r>
            <a:r>
              <a:rPr lang="en-US" sz="2100">
                <a:latin typeface="Source Sans Pro"/>
                <a:ea typeface="Source Sans Pro"/>
                <a:cs typeface="Calibri"/>
              </a:rPr>
              <a:t>.</a:t>
            </a:r>
          </a:p>
          <a:p>
            <a:pPr marL="285750" indent="-285750">
              <a:buFont typeface="Courier New,monospace"/>
              <a:buChar char="o"/>
            </a:pPr>
            <a:endParaRPr lang="en-US" sz="2100">
              <a:latin typeface="Source Sans Pro" panose="020B0503030403020204" pitchFamily="34" charset="0"/>
              <a:ea typeface="Source Sans Pro" panose="020B0503030403020204" pitchFamily="34" charset="0"/>
              <a:cs typeface="Calibri"/>
            </a:endParaRPr>
          </a:p>
          <a:p>
            <a:pPr marL="285750" indent="-285750">
              <a:buFont typeface="Courier New,monospace"/>
              <a:buChar char="o"/>
            </a:pPr>
            <a:r>
              <a:rPr lang="en-US" sz="2100">
                <a:latin typeface="Source Sans Pro"/>
                <a:ea typeface="Source Sans Pro"/>
                <a:cs typeface="Calibri"/>
              </a:rPr>
              <a:t>State of the art facilities, including immersive igloo, nursery and sensory room.</a:t>
            </a:r>
          </a:p>
          <a:p>
            <a:endParaRPr lang="en-US">
              <a:latin typeface="Source Sans Pro" panose="020B0503030403020204" pitchFamily="34" charset="0"/>
              <a:ea typeface="Source Sans Pro" panose="020B0503030403020204" pitchFamily="34" charset="0"/>
              <a:cs typeface="Calibri"/>
            </a:endParaRPr>
          </a:p>
          <a:p>
            <a:endParaRPr lang="en-US">
              <a:latin typeface="Source Sans Pro" panose="020B0503030403020204" pitchFamily="34" charset="0"/>
              <a:ea typeface="Source Sans Pro" panose="020B0503030403020204" pitchFamily="34" charset="0"/>
              <a:cs typeface="Calibri"/>
            </a:endParaRPr>
          </a:p>
          <a:p>
            <a:endParaRPr lang="en-US">
              <a:latin typeface="Source Sans Pro" panose="020B0503030403020204" pitchFamily="34" charset="0"/>
              <a:ea typeface="Source Sans Pro" panose="020B0503030403020204" pitchFamily="34" charset="0"/>
              <a:cs typeface="Calibri"/>
            </a:endParaRPr>
          </a:p>
        </p:txBody>
      </p:sp>
    </p:spTree>
    <p:extLst>
      <p:ext uri="{BB962C8B-B14F-4D97-AF65-F5344CB8AC3E}">
        <p14:creationId xmlns:p14="http://schemas.microsoft.com/office/powerpoint/2010/main" val="42345694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6C77D9-39E5-848E-F961-7B51BE2AD5E4}"/>
              </a:ext>
            </a:extLst>
          </p:cNvPr>
          <p:cNvSpPr>
            <a:spLocks noGrp="1"/>
          </p:cNvSpPr>
          <p:nvPr>
            <p:ph type="title"/>
          </p:nvPr>
        </p:nvSpPr>
        <p:spPr>
          <a:xfrm>
            <a:off x="836679" y="723898"/>
            <a:ext cx="8779268" cy="1495425"/>
          </a:xfrm>
        </p:spPr>
        <p:txBody>
          <a:bodyPr>
            <a:normAutofit/>
          </a:bodyPr>
          <a:lstStyle/>
          <a:p>
            <a:r>
              <a:rPr lang="en-US" sz="4000">
                <a:solidFill>
                  <a:srgbClr val="2A7DE1"/>
                </a:solidFill>
                <a:latin typeface="Poppins SemiBold"/>
                <a:ea typeface="Calibri Light"/>
                <a:cs typeface="Poppins SemiBold"/>
              </a:rPr>
              <a:t>A note from the Curriculum Manager for Early Years</a:t>
            </a:r>
            <a:endParaRPr lang="en-US" sz="4000">
              <a:solidFill>
                <a:srgbClr val="2A7DE1"/>
              </a:solidFill>
              <a:latin typeface="Poppins SemiBold"/>
              <a:cs typeface="Poppins SemiBold"/>
            </a:endParaRPr>
          </a:p>
        </p:txBody>
      </p:sp>
      <p:sp>
        <p:nvSpPr>
          <p:cNvPr id="3" name="Content Placeholder 2">
            <a:extLst>
              <a:ext uri="{FF2B5EF4-FFF2-40B4-BE49-F238E27FC236}">
                <a16:creationId xmlns:a16="http://schemas.microsoft.com/office/drawing/2014/main" id="{8576CBDD-C720-F83E-CF6C-6DB11CC1AEE8}"/>
              </a:ext>
            </a:extLst>
          </p:cNvPr>
          <p:cNvSpPr>
            <a:spLocks noGrp="1"/>
          </p:cNvSpPr>
          <p:nvPr>
            <p:ph idx="1"/>
          </p:nvPr>
        </p:nvSpPr>
        <p:spPr>
          <a:xfrm>
            <a:off x="836680" y="2405066"/>
            <a:ext cx="8779268" cy="4738079"/>
          </a:xfrm>
        </p:spPr>
        <p:txBody>
          <a:bodyPr vert="horz" lIns="91440" tIns="45720" rIns="91440" bIns="45720" rtlCol="0">
            <a:normAutofit/>
          </a:bodyPr>
          <a:lstStyle/>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We want you to have a positive and enjoyable experience with us here at NCD. Your student journey is important to us, and we are dedicated to supporting you throughout.</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However, there are certain </a:t>
            </a:r>
            <a:r>
              <a:rPr lang="en-US" sz="1800" err="1">
                <a:latin typeface="Source Sans Pro" panose="020B0503030403020204" pitchFamily="34" charset="0"/>
                <a:ea typeface="Source Sans Pro" panose="020B0503030403020204" pitchFamily="34" charset="0"/>
                <a:cs typeface="Poppins"/>
              </a:rPr>
              <a:t>behaviours</a:t>
            </a:r>
            <a:r>
              <a:rPr lang="en-US" sz="1800">
                <a:latin typeface="Source Sans Pro" panose="020B0503030403020204" pitchFamily="34" charset="0"/>
                <a:ea typeface="Source Sans Pro" panose="020B0503030403020204" pitchFamily="34" charset="0"/>
                <a:cs typeface="Poppins"/>
              </a:rPr>
              <a:t> that will not be tolerated within our department:</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Any form of abuse, whether from parents or students, will not be accepted.</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Regular attendance at college is essential, and we are here to support you wherever possible, please ensure you communicate with us.</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It is also crucial that you attend your placement. Failure to do so could </a:t>
            </a:r>
            <a:r>
              <a:rPr lang="en-US" sz="1800" err="1">
                <a:latin typeface="Source Sans Pro" panose="020B0503030403020204" pitchFamily="34" charset="0"/>
                <a:ea typeface="Source Sans Pro" panose="020B0503030403020204" pitchFamily="34" charset="0"/>
                <a:cs typeface="Poppins"/>
              </a:rPr>
              <a:t>jeopardise</a:t>
            </a:r>
            <a:r>
              <a:rPr lang="en-US" sz="1800">
                <a:latin typeface="Source Sans Pro" panose="020B0503030403020204" pitchFamily="34" charset="0"/>
                <a:ea typeface="Source Sans Pro" panose="020B0503030403020204" pitchFamily="34" charset="0"/>
                <a:cs typeface="Poppins"/>
              </a:rPr>
              <a:t> your place on the course.</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We are dedicated to your success and excited to support you throughout your studies. It is important that students demonstrate passion, enthusiasm, independence in their learning, and serve as positive representatives of the college, the sector and most importantly themselves!</a:t>
            </a:r>
          </a:p>
          <a:p>
            <a:pPr>
              <a:buFont typeface="Courier New" panose="02070309020205020404" pitchFamily="49" charset="0"/>
              <a:buChar char="o"/>
            </a:pPr>
            <a:r>
              <a:rPr lang="en-US" sz="1800">
                <a:latin typeface="Source Sans Pro" panose="020B0503030403020204" pitchFamily="34" charset="0"/>
                <a:ea typeface="Source Sans Pro" panose="020B0503030403020204" pitchFamily="34" charset="0"/>
                <a:cs typeface="Poppins"/>
              </a:rPr>
              <a:t>Good luck in your GCSEs and we will see you very soon!</a:t>
            </a:r>
          </a:p>
          <a:p>
            <a:pPr marL="0" indent="0">
              <a:buNone/>
            </a:pPr>
            <a:endParaRPr lang="en-US" sz="1300">
              <a:ea typeface="Calibri"/>
              <a:cs typeface="Calibri"/>
            </a:endParaRPr>
          </a:p>
        </p:txBody>
      </p:sp>
      <p:pic>
        <p:nvPicPr>
          <p:cNvPr id="4" name="Picture 3">
            <a:extLst>
              <a:ext uri="{FF2B5EF4-FFF2-40B4-BE49-F238E27FC236}">
                <a16:creationId xmlns:a16="http://schemas.microsoft.com/office/drawing/2014/main" id="{64E5807E-CF09-D176-2066-D36E4D580EB7}"/>
              </a:ext>
              <a:ext uri="{C183D7F6-B498-43B3-948B-1728B52AA6E4}">
                <adec:decorative xmlns:adec="http://schemas.microsoft.com/office/drawing/2017/decorative" val="1"/>
              </a:ext>
            </a:extLst>
          </p:cNvPr>
          <p:cNvPicPr>
            <a:picLocks noChangeAspect="1"/>
          </p:cNvPicPr>
          <p:nvPr/>
        </p:nvPicPr>
        <p:blipFill>
          <a:blip r:embed="rId2"/>
          <a:srcRect r="-1" b="23419"/>
          <a:stretch>
            <a:fillRect/>
          </a:stretch>
        </p:blipFill>
        <p:spPr>
          <a:xfrm>
            <a:off x="9990313" y="186824"/>
            <a:ext cx="1975546" cy="2713693"/>
          </a:xfrm>
          <a:prstGeom prst="rect">
            <a:avLst/>
          </a:prstGeom>
          <a:effectLst/>
        </p:spPr>
      </p:pic>
    </p:spTree>
    <p:extLst>
      <p:ext uri="{BB962C8B-B14F-4D97-AF65-F5344CB8AC3E}">
        <p14:creationId xmlns:p14="http://schemas.microsoft.com/office/powerpoint/2010/main" val="4143066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anyard&#10;&#10;AI-generated content may be incorrect.">
            <a:extLst>
              <a:ext uri="{FF2B5EF4-FFF2-40B4-BE49-F238E27FC236}">
                <a16:creationId xmlns:a16="http://schemas.microsoft.com/office/drawing/2014/main" id="{3DD0060E-44CB-A25E-F5C4-1286FF10F7B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85734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6FDE40-971C-CD13-6337-BB543DF97CA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93928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2E487E1C-B69E-BDD2-4786-9614D9EF3AB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45636" y="0"/>
            <a:ext cx="4940819" cy="6858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5E55436-4BE8-9793-1BF0-12FBDA9615F2}"/>
              </a:ext>
            </a:extLst>
          </p:cNvPr>
          <p:cNvSpPr txBox="1"/>
          <p:nvPr/>
        </p:nvSpPr>
        <p:spPr>
          <a:xfrm>
            <a:off x="5838093" y="2311121"/>
            <a:ext cx="5867218"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Source Sans Pro"/>
                <a:ea typeface="Source Sans Pro"/>
                <a:cs typeface="Calibri"/>
              </a:rPr>
              <a:t>Minimum expectation is 95% attendance.</a:t>
            </a:r>
          </a:p>
          <a:p>
            <a:endParaRPr lang="en-US">
              <a:latin typeface="Source Sans Pro" panose="020B0503030403020204" pitchFamily="34" charset="0"/>
              <a:ea typeface="Source Sans Pro" panose="020B0503030403020204" pitchFamily="34" charset="0"/>
              <a:cs typeface="Calibri"/>
            </a:endParaRPr>
          </a:p>
          <a:p>
            <a:r>
              <a:rPr lang="en-US">
                <a:latin typeface="Source Sans Pro" panose="020B0503030403020204" pitchFamily="34" charset="0"/>
                <a:ea typeface="Source Sans Pro" panose="020B0503030403020204" pitchFamily="34" charset="0"/>
                <a:cs typeface="Calibri"/>
              </a:rPr>
              <a:t>Attendance is monitored by </a:t>
            </a:r>
            <a:r>
              <a:rPr lang="en-US" err="1">
                <a:latin typeface="Source Sans Pro" panose="020B0503030403020204" pitchFamily="34" charset="0"/>
                <a:ea typeface="Source Sans Pro" panose="020B0503030403020204" pitchFamily="34" charset="0"/>
                <a:cs typeface="Calibri"/>
              </a:rPr>
              <a:t>programme</a:t>
            </a:r>
            <a:r>
              <a:rPr lang="en-US">
                <a:latin typeface="Source Sans Pro" panose="020B0503030403020204" pitchFamily="34" charset="0"/>
                <a:ea typeface="Source Sans Pro" panose="020B0503030403020204" pitchFamily="34" charset="0"/>
                <a:cs typeface="Calibri"/>
              </a:rPr>
              <a:t> leads weekly.</a:t>
            </a:r>
          </a:p>
          <a:p>
            <a:endParaRPr lang="en-US">
              <a:latin typeface="Source Sans Pro" panose="020B0503030403020204" pitchFamily="34" charset="0"/>
              <a:ea typeface="Source Sans Pro" panose="020B0503030403020204" pitchFamily="34" charset="0"/>
              <a:cs typeface="Calibri"/>
            </a:endParaRPr>
          </a:p>
          <a:p>
            <a:r>
              <a:rPr lang="en-US">
                <a:latin typeface="Source Sans Pro" panose="020B0503030403020204" pitchFamily="34" charset="0"/>
                <a:ea typeface="Source Sans Pro" panose="020B0503030403020204" pitchFamily="34" charset="0"/>
                <a:cs typeface="+mn-lt"/>
              </a:rPr>
              <a:t>If attendance drops below expectation, formal disciplinary actions will begin, and your position in the course may be at risk.</a:t>
            </a:r>
          </a:p>
          <a:p>
            <a:endParaRPr lang="en-US">
              <a:latin typeface="Source Sans Pro" panose="020B0503030403020204" pitchFamily="34" charset="0"/>
              <a:ea typeface="Source Sans Pro" panose="020B0503030403020204" pitchFamily="34" charset="0"/>
              <a:cs typeface="+mn-lt"/>
            </a:endParaRPr>
          </a:p>
          <a:p>
            <a:r>
              <a:rPr lang="en-US">
                <a:latin typeface="Source Sans Pro" panose="020B0503030403020204" pitchFamily="34" charset="0"/>
                <a:ea typeface="Source Sans Pro" panose="020B0503030403020204" pitchFamily="34" charset="0"/>
                <a:cs typeface="+mn-lt"/>
              </a:rPr>
              <a:t>We maintain high expectations regarding attendance and punctuality at both College and placement, reflecting the standards of professionalism expected in potential future careers.</a:t>
            </a:r>
            <a:endParaRPr lang="en-US">
              <a:latin typeface="Source Sans Pro" panose="020B0503030403020204" pitchFamily="34" charset="0"/>
              <a:ea typeface="Source Sans Pro" panose="020B0503030403020204" pitchFamily="34" charset="0"/>
            </a:endParaRPr>
          </a:p>
        </p:txBody>
      </p:sp>
      <p:sp>
        <p:nvSpPr>
          <p:cNvPr id="3" name="Title 1">
            <a:extLst>
              <a:ext uri="{FF2B5EF4-FFF2-40B4-BE49-F238E27FC236}">
                <a16:creationId xmlns:a16="http://schemas.microsoft.com/office/drawing/2014/main" id="{EA435D93-3727-DE23-449C-158EBF80D36E}"/>
              </a:ext>
            </a:extLst>
          </p:cNvPr>
          <p:cNvSpPr>
            <a:spLocks noGrp="1"/>
          </p:cNvSpPr>
          <p:nvPr>
            <p:ph type="title"/>
          </p:nvPr>
        </p:nvSpPr>
        <p:spPr>
          <a:xfrm>
            <a:off x="5807014" y="659845"/>
            <a:ext cx="8779268" cy="1495425"/>
          </a:xfrm>
        </p:spPr>
        <p:txBody>
          <a:bodyPr>
            <a:normAutofit/>
          </a:bodyPr>
          <a:lstStyle/>
          <a:p>
            <a:r>
              <a:rPr lang="en-US" sz="6000">
                <a:solidFill>
                  <a:srgbClr val="2A7DE1"/>
                </a:solidFill>
                <a:latin typeface="Poppins SemiBold"/>
                <a:ea typeface="Calibri Light"/>
                <a:cs typeface="Poppins SemiBold"/>
              </a:rPr>
              <a:t>Attendance</a:t>
            </a:r>
            <a:endParaRPr lang="en-US" sz="4000">
              <a:solidFill>
                <a:srgbClr val="2A7DE1"/>
              </a:solidFill>
              <a:latin typeface="Poppins SemiBold"/>
              <a:cs typeface="Poppins SemiBold"/>
            </a:endParaRPr>
          </a:p>
        </p:txBody>
      </p:sp>
    </p:spTree>
    <p:extLst>
      <p:ext uri="{BB962C8B-B14F-4D97-AF65-F5344CB8AC3E}">
        <p14:creationId xmlns:p14="http://schemas.microsoft.com/office/powerpoint/2010/main" val="868184840"/>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text on a black background&#10;&#10;AI-generated content may be incorrect.">
            <a:extLst>
              <a:ext uri="{FF2B5EF4-FFF2-40B4-BE49-F238E27FC236}">
                <a16:creationId xmlns:a16="http://schemas.microsoft.com/office/drawing/2014/main" id="{9D1F2C3B-00D1-07FB-DD6B-8794CCCE5BF4}"/>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78E4FB-13EE-82CF-B18A-C6F1A037E7B8}"/>
              </a:ext>
            </a:extLst>
          </p:cNvPr>
          <p:cNvSpPr>
            <a:spLocks noGrp="1"/>
          </p:cNvSpPr>
          <p:nvPr>
            <p:ph idx="1"/>
          </p:nvPr>
        </p:nvSpPr>
        <p:spPr>
          <a:xfrm>
            <a:off x="838200" y="2201103"/>
            <a:ext cx="10515600" cy="4351338"/>
          </a:xfrm>
        </p:spPr>
        <p:txBody>
          <a:bodyPr vert="horz" lIns="91440" tIns="45720" rIns="91440" bIns="45720" rtlCol="0" anchor="t">
            <a:noAutofit/>
          </a:bodyPr>
          <a:lstStyle/>
          <a:p>
            <a:pPr>
              <a:buFont typeface="Courier New" panose="020B0604020202020204" pitchFamily="34" charset="0"/>
              <a:buChar char="o"/>
            </a:pPr>
            <a:r>
              <a:rPr lang="en-US" sz="2400">
                <a:solidFill>
                  <a:schemeClr val="bg1"/>
                </a:solidFill>
                <a:latin typeface="Source Sans Pro" panose="020B0503030403020204" pitchFamily="34" charset="0"/>
                <a:ea typeface="Source Sans Pro" panose="020B0503030403020204" pitchFamily="34" charset="0"/>
                <a:cs typeface="Poppins"/>
              </a:rPr>
              <a:t>Summer School Day – Friday 21st August 2026 10am to 12noon </a:t>
            </a:r>
            <a:r>
              <a:rPr lang="en-US" sz="1800">
                <a:solidFill>
                  <a:schemeClr val="bg1"/>
                </a:solidFill>
                <a:latin typeface="Source Sans Pro" panose="020B0503030403020204" pitchFamily="34" charset="0"/>
                <a:ea typeface="Source Sans Pro" panose="020B0503030403020204" pitchFamily="34" charset="0"/>
                <a:cs typeface="Poppins"/>
              </a:rPr>
              <a:t>(go to main reception on arrival)</a:t>
            </a:r>
          </a:p>
          <a:p>
            <a:pPr>
              <a:buFont typeface="Courier New" panose="020B0604020202020204" pitchFamily="34" charset="0"/>
              <a:buChar char="o"/>
            </a:pPr>
            <a:r>
              <a:rPr lang="en-US" sz="2400">
                <a:solidFill>
                  <a:schemeClr val="bg1"/>
                </a:solidFill>
                <a:latin typeface="Source Sans Pro"/>
                <a:ea typeface="Source Sans Pro"/>
                <a:cs typeface="Poppins"/>
              </a:rPr>
              <a:t>Welcome Fest Day - Monday 24</a:t>
            </a:r>
            <a:r>
              <a:rPr lang="en-US" sz="2400" baseline="30000">
                <a:solidFill>
                  <a:schemeClr val="bg1"/>
                </a:solidFill>
                <a:latin typeface="Source Sans Pro"/>
                <a:ea typeface="Source Sans Pro"/>
                <a:cs typeface="Poppins"/>
              </a:rPr>
              <a:t>th</a:t>
            </a:r>
            <a:r>
              <a:rPr lang="en-US" sz="2400">
                <a:solidFill>
                  <a:schemeClr val="bg1"/>
                </a:solidFill>
                <a:latin typeface="Source Sans Pro"/>
                <a:ea typeface="Source Sans Pro"/>
                <a:cs typeface="Poppins"/>
              </a:rPr>
              <a:t> August 2026 </a:t>
            </a:r>
            <a:r>
              <a:rPr lang="en-US" sz="1800">
                <a:solidFill>
                  <a:schemeClr val="bg1"/>
                </a:solidFill>
                <a:latin typeface="Source Sans Pro"/>
                <a:ea typeface="Source Sans Pro"/>
                <a:cs typeface="Poppins"/>
              </a:rPr>
              <a:t>(to </a:t>
            </a:r>
            <a:r>
              <a:rPr lang="en-US" sz="1800" err="1">
                <a:solidFill>
                  <a:schemeClr val="bg1"/>
                </a:solidFill>
                <a:latin typeface="Source Sans Pro"/>
                <a:ea typeface="Source Sans Pro"/>
                <a:cs typeface="Poppins"/>
              </a:rPr>
              <a:t>enrol</a:t>
            </a:r>
            <a:r>
              <a:rPr lang="en-US" sz="1800">
                <a:solidFill>
                  <a:schemeClr val="bg1"/>
                </a:solidFill>
                <a:latin typeface="Source Sans Pro"/>
                <a:ea typeface="Source Sans Pro"/>
                <a:cs typeface="Poppins"/>
              </a:rPr>
              <a:t> on </a:t>
            </a:r>
            <a:r>
              <a:rPr lang="en-US" sz="1800" err="1">
                <a:solidFill>
                  <a:schemeClr val="bg1"/>
                </a:solidFill>
                <a:latin typeface="Source Sans Pro"/>
                <a:ea typeface="Source Sans Pro"/>
                <a:cs typeface="Poppins"/>
              </a:rPr>
              <a:t>programme</a:t>
            </a:r>
            <a:r>
              <a:rPr lang="en-US" sz="1800">
                <a:solidFill>
                  <a:schemeClr val="bg1"/>
                </a:solidFill>
                <a:latin typeface="Source Sans Pro"/>
                <a:ea typeface="Source Sans Pro"/>
                <a:cs typeface="Poppins"/>
              </a:rPr>
              <a:t>)</a:t>
            </a:r>
          </a:p>
          <a:p>
            <a:pPr>
              <a:buFont typeface="Courier New" panose="020B0604020202020204" pitchFamily="34" charset="0"/>
              <a:buChar char="o"/>
            </a:pPr>
            <a:r>
              <a:rPr lang="en-US" sz="2400">
                <a:solidFill>
                  <a:schemeClr val="bg1"/>
                </a:solidFill>
                <a:latin typeface="Source Sans Pro"/>
                <a:ea typeface="Source Sans Pro"/>
                <a:cs typeface="Poppins"/>
              </a:rPr>
              <a:t>Applying for your bus pass/bursary </a:t>
            </a:r>
            <a:r>
              <a:rPr lang="en-US" sz="1800">
                <a:solidFill>
                  <a:schemeClr val="bg1"/>
                </a:solidFill>
                <a:latin typeface="Source Sans Pro"/>
                <a:ea typeface="Source Sans Pro"/>
                <a:cs typeface="Poppins"/>
              </a:rPr>
              <a:t>(you will be sent a link for this)</a:t>
            </a:r>
          </a:p>
          <a:p>
            <a:pPr>
              <a:buFont typeface="Courier New" panose="020B0604020202020204" pitchFamily="34" charset="0"/>
              <a:buChar char="o"/>
            </a:pPr>
            <a:r>
              <a:rPr lang="en-US" sz="2400">
                <a:solidFill>
                  <a:schemeClr val="bg1"/>
                </a:solidFill>
                <a:latin typeface="Source Sans Pro" panose="020B0503030403020204" pitchFamily="34" charset="0"/>
                <a:ea typeface="Source Sans Pro" panose="020B0503030403020204" pitchFamily="34" charset="0"/>
                <a:cs typeface="Poppins"/>
              </a:rPr>
              <a:t>Collecting evidence for your DBS – vitally important!</a:t>
            </a:r>
          </a:p>
          <a:p>
            <a:pPr>
              <a:buFont typeface="Courier New" panose="020B0604020202020204" pitchFamily="34" charset="0"/>
              <a:buChar char="o"/>
            </a:pPr>
            <a:r>
              <a:rPr lang="en-US" sz="2400">
                <a:solidFill>
                  <a:schemeClr val="bg1"/>
                </a:solidFill>
                <a:latin typeface="Source Sans Pro" panose="020B0503030403020204" pitchFamily="34" charset="0"/>
                <a:ea typeface="Source Sans Pro" panose="020B0503030403020204" pitchFamily="34" charset="0"/>
              </a:rPr>
              <a:t>All full-time further education courses start – Tuesday 1</a:t>
            </a:r>
            <a:r>
              <a:rPr lang="en-US" sz="2400" baseline="30000">
                <a:solidFill>
                  <a:schemeClr val="bg1"/>
                </a:solidFill>
                <a:latin typeface="Source Sans Pro" panose="020B0503030403020204" pitchFamily="34" charset="0"/>
                <a:ea typeface="Source Sans Pro" panose="020B0503030403020204" pitchFamily="34" charset="0"/>
              </a:rPr>
              <a:t>st</a:t>
            </a:r>
            <a:r>
              <a:rPr lang="en-US" sz="2400">
                <a:solidFill>
                  <a:schemeClr val="bg1"/>
                </a:solidFill>
                <a:latin typeface="Source Sans Pro" panose="020B0503030403020204" pitchFamily="34" charset="0"/>
                <a:ea typeface="Source Sans Pro" panose="020B0503030403020204" pitchFamily="34" charset="0"/>
              </a:rPr>
              <a:t> September 2026</a:t>
            </a:r>
            <a:endParaRPr lang="en-US" sz="2400">
              <a:solidFill>
                <a:schemeClr val="bg1"/>
              </a:solidFill>
              <a:latin typeface="Source Sans Pro" panose="020B0503030403020204" pitchFamily="34" charset="0"/>
              <a:ea typeface="Source Sans Pro" panose="020B0503030403020204" pitchFamily="34" charset="0"/>
              <a:cs typeface="Poppins"/>
            </a:endParaRPr>
          </a:p>
          <a:p>
            <a:pPr>
              <a:buFont typeface="Courier New" panose="020B0604020202020204" pitchFamily="34" charset="0"/>
              <a:buChar char="o"/>
            </a:pPr>
            <a:r>
              <a:rPr lang="en-US" sz="2400">
                <a:solidFill>
                  <a:schemeClr val="bg1"/>
                </a:solidFill>
                <a:latin typeface="Source Sans Pro" panose="020B0503030403020204" pitchFamily="34" charset="0"/>
                <a:ea typeface="Source Sans Pro" panose="020B0503030403020204" pitchFamily="34" charset="0"/>
                <a:cs typeface="Poppins"/>
              </a:rPr>
              <a:t>Induction period – 6-week induction starting 01/09/26 - assess your place on the course</a:t>
            </a:r>
          </a:p>
          <a:p>
            <a:pPr>
              <a:buFont typeface="Courier New" panose="020B0604020202020204" pitchFamily="34" charset="0"/>
              <a:buChar char="o"/>
            </a:pPr>
            <a:r>
              <a:rPr lang="en-US" sz="2400">
                <a:solidFill>
                  <a:schemeClr val="bg1"/>
                </a:solidFill>
                <a:latin typeface="Source Sans Pro" panose="020B0503030403020204" pitchFamily="34" charset="0"/>
                <a:ea typeface="Source Sans Pro" panose="020B0503030403020204" pitchFamily="34" charset="0"/>
                <a:cs typeface="Poppins"/>
              </a:rPr>
              <a:t>Ensure you have a notebook and pen</a:t>
            </a:r>
          </a:p>
          <a:p>
            <a:pPr>
              <a:buFont typeface="Courier New" panose="020B0604020202020204" pitchFamily="34" charset="0"/>
              <a:buChar char="o"/>
            </a:pPr>
            <a:endParaRPr lang="en-US">
              <a:solidFill>
                <a:schemeClr val="bg1"/>
              </a:solidFill>
              <a:latin typeface="Source Sans Pro" panose="020B0503030403020204" pitchFamily="34" charset="0"/>
              <a:ea typeface="Source Sans Pro" panose="020B0503030403020204" pitchFamily="34" charset="0"/>
              <a:cs typeface="Poppins"/>
            </a:endParaRPr>
          </a:p>
        </p:txBody>
      </p:sp>
      <p:sp>
        <p:nvSpPr>
          <p:cNvPr id="2" name="Title 1">
            <a:extLst>
              <a:ext uri="{FF2B5EF4-FFF2-40B4-BE49-F238E27FC236}">
                <a16:creationId xmlns:a16="http://schemas.microsoft.com/office/drawing/2014/main" id="{5401B434-DE49-185D-DCE6-82E709511091}"/>
              </a:ext>
            </a:extLst>
          </p:cNvPr>
          <p:cNvSpPr>
            <a:spLocks noGrp="1"/>
          </p:cNvSpPr>
          <p:nvPr>
            <p:ph type="title"/>
          </p:nvPr>
        </p:nvSpPr>
        <p:spPr>
          <a:xfrm>
            <a:off x="838200" y="689589"/>
            <a:ext cx="10515600" cy="1325563"/>
          </a:xfrm>
        </p:spPr>
        <p:txBody>
          <a:bodyPr>
            <a:normAutofit/>
          </a:bodyPr>
          <a:lstStyle/>
          <a:p>
            <a:r>
              <a:rPr lang="en-US" sz="5400">
                <a:solidFill>
                  <a:srgbClr val="F0EC73"/>
                </a:solidFill>
                <a:latin typeface="Poppins SemiBold"/>
                <a:ea typeface="Calibri Light"/>
                <a:cs typeface="Poppins SemiBold"/>
              </a:rPr>
              <a:t>Key dates and information</a:t>
            </a:r>
            <a:endParaRPr lang="en-US" sz="5400">
              <a:solidFill>
                <a:srgbClr val="F0EC73"/>
              </a:solidFill>
              <a:latin typeface="Poppins SemiBold"/>
              <a:cs typeface="Poppins SemiBold"/>
            </a:endParaRPr>
          </a:p>
        </p:txBody>
      </p:sp>
      <p:pic>
        <p:nvPicPr>
          <p:cNvPr id="5" name="Graphic 4" descr="Postit Notes outline">
            <a:extLst>
              <a:ext uri="{FF2B5EF4-FFF2-40B4-BE49-F238E27FC236}">
                <a16:creationId xmlns:a16="http://schemas.microsoft.com/office/drawing/2014/main" id="{681E35CA-74F1-EDD2-FEA4-C2BB67DD0D45}"/>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10626714" y="0"/>
            <a:ext cx="1454171" cy="1454171"/>
          </a:xfrm>
          <a:prstGeom prst="rect">
            <a:avLst/>
          </a:prstGeom>
        </p:spPr>
      </p:pic>
    </p:spTree>
    <p:extLst>
      <p:ext uri="{BB962C8B-B14F-4D97-AF65-F5344CB8AC3E}">
        <p14:creationId xmlns:p14="http://schemas.microsoft.com/office/powerpoint/2010/main" val="2891976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56F3F3BD-9169-F0DE-6034-D7D0F31CD923}"/>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B4C9B3-F3F8-C449-3BE7-64448F572CB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15D04F2-EB61-C230-E69B-4E213F7E0E6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3"/>
          <a:stretch>
            <a:fillRect/>
          </a:stretch>
        </p:blipFill>
        <p:spPr>
          <a:xfrm>
            <a:off x="4934" y="94918"/>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80090" y="1972870"/>
            <a:ext cx="6288504"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600" b="1" i="1" u="none" strike="noStrike" kern="1200" cap="none" spc="-150" normalizeH="0" baseline="0" noProof="0">
                <a:ln>
                  <a:noFill/>
                </a:ln>
                <a:solidFill>
                  <a:prstClr val="white"/>
                </a:solidFill>
                <a:effectLst/>
                <a:uLnTx/>
                <a:uFillTx/>
                <a:latin typeface="Poppins" pitchFamily="2" charset="77"/>
                <a:ea typeface="+mn-ea"/>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6841498" y="3318267"/>
            <a:ext cx="40971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a:ln>
                  <a:noFill/>
                </a:ln>
                <a:solidFill>
                  <a:prstClr val="white"/>
                </a:solidFill>
                <a:effectLst/>
                <a:uLnTx/>
                <a:uFillTx/>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841499" y="3866759"/>
            <a:ext cx="4097155" cy="1077218"/>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a:ea typeface="Source Sans Pro"/>
                <a:cs typeface="Poppins SemiBold"/>
              </a:rPr>
              <a:t>Please contact </a:t>
            </a:r>
            <a:r>
              <a:rPr lang="en-US" sz="1600">
                <a:solidFill>
                  <a:srgbClr val="F5AEBF"/>
                </a:solidFill>
                <a:latin typeface="Source Sans Pro"/>
                <a:ea typeface="Source Sans Pro"/>
                <a:cs typeface="Poppins SemiBold"/>
              </a:rPr>
              <a:t>jen.mallaburn@newdur.ac.uk</a:t>
            </a:r>
            <a:endParaRPr kumimoji="0" lang="en-US" sz="1600" b="0" i="0" u="none" strike="noStrike" kern="1200" cap="none" spc="0" normalizeH="0" baseline="0" noProof="0">
              <a:ln>
                <a:noFill/>
              </a:ln>
              <a:solidFill>
                <a:srgbClr val="F5AEBF"/>
              </a:solidFill>
              <a:effectLst/>
              <a:uLnTx/>
              <a:uFillTx/>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for more information.</a:t>
            </a:r>
            <a:r>
              <a:rPr kumimoji="0" lang="en-US" sz="1600" b="0" i="0" u="none" strike="noStrike" kern="1200" cap="none" spc="0" normalizeH="0" baseline="0" noProof="0">
                <a:ln>
                  <a:noFill/>
                </a:ln>
                <a:solidFill>
                  <a:srgbClr val="F5AEBF"/>
                </a:solidFill>
                <a:effectLst/>
                <a:uLnTx/>
                <a:uFillTx/>
                <a:latin typeface="Source Sans Pro" panose="020B0503030403020204" pitchFamily="34" charset="0"/>
                <a:ea typeface="Source Sans Pro" panose="020B0503030403020204" pitchFamily="34" charset="0"/>
                <a:cs typeface="Poppins SemiBold" pitchFamily="2" charset="77"/>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a:solidFill>
                <a:srgbClr val="F5AEBF"/>
              </a:solidFill>
              <a:latin typeface="Source Sans Pro" panose="020B0503030403020204" pitchFamily="34" charset="0"/>
              <a:ea typeface="Source Sans Pro" panose="020B0503030403020204" pitchFamily="34" charset="0"/>
              <a:cs typeface="Poppins SemiBold" pitchFamily="2"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5AEBF"/>
                </a:solidFill>
                <a:effectLst/>
                <a:uLnTx/>
                <a:uFillTx/>
                <a:latin typeface="Source Sans Pro" panose="020B0503030403020204" pitchFamily="34" charset="0"/>
                <a:ea typeface="Source Sans Pro" panose="020B0503030403020204" pitchFamily="34" charset="0"/>
                <a:cs typeface="Poppins SemiBold" pitchFamily="2" charset="77"/>
              </a:rPr>
              <a:t>Early Years Curriculum Manager </a:t>
            </a:r>
          </a:p>
        </p:txBody>
      </p:sp>
      <p:sp>
        <p:nvSpPr>
          <p:cNvPr id="10" name="TextBox 9">
            <a:extLst>
              <a:ext uri="{FF2B5EF4-FFF2-40B4-BE49-F238E27FC236}">
                <a16:creationId xmlns:a16="http://schemas.microsoft.com/office/drawing/2014/main" id="{188987B5-491B-7F40-A808-08AA752E1458}"/>
              </a:ext>
            </a:extLst>
          </p:cNvPr>
          <p:cNvSpPr txBox="1"/>
          <p:nvPr/>
        </p:nvSpPr>
        <p:spPr>
          <a:xfrm>
            <a:off x="6842997" y="5053736"/>
            <a:ext cx="4097155"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New College Durham,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err="1">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Framwellgate</a:t>
            </a: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 Moor Campus,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Durham,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Source Sans Pro" panose="020B0503030403020204" pitchFamily="34" charset="0"/>
                <a:ea typeface="Source Sans Pro" panose="020B0503030403020204" pitchFamily="34" charset="0"/>
                <a:cs typeface="Poppins SemiBold" pitchFamily="2" charset="77"/>
              </a:rPr>
              <a:t>DH1 5ES</a:t>
            </a:r>
          </a:p>
        </p:txBody>
      </p:sp>
      <p:sp>
        <p:nvSpPr>
          <p:cNvPr id="5" name="TextBox 4">
            <a:extLst>
              <a:ext uri="{FF2B5EF4-FFF2-40B4-BE49-F238E27FC236}">
                <a16:creationId xmlns:a16="http://schemas.microsoft.com/office/drawing/2014/main" id="{A86866CE-ADBB-252E-D993-9DD804A15434}"/>
              </a:ext>
            </a:extLst>
          </p:cNvPr>
          <p:cNvSpPr txBox="1"/>
          <p:nvPr/>
        </p:nvSpPr>
        <p:spPr>
          <a:xfrm>
            <a:off x="780090" y="4834218"/>
            <a:ext cx="6202016" cy="707886"/>
          </a:xfrm>
          <a:prstGeom prst="rect">
            <a:avLst/>
          </a:prstGeom>
          <a:noFill/>
        </p:spPr>
        <p:txBody>
          <a:bodyPr wrap="square">
            <a:spAutoFit/>
          </a:bodyPr>
          <a:lstStyle/>
          <a:p>
            <a:r>
              <a:rPr lang="en-US" sz="4000" b="1" i="1" spc="-150">
                <a:solidFill>
                  <a:schemeClr val="bg1"/>
                </a:solidFill>
                <a:latin typeface="Poppins" pitchFamily="2" charset="77"/>
                <a:cs typeface="Poppins" pitchFamily="2" charset="77"/>
              </a:rPr>
              <a:t>LET’S GET YOU THERE!</a:t>
            </a:r>
          </a:p>
        </p:txBody>
      </p:sp>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background pattern&#10;&#10;Description automatically generated">
            <a:extLst>
              <a:ext uri="{FF2B5EF4-FFF2-40B4-BE49-F238E27FC236}">
                <a16:creationId xmlns:a16="http://schemas.microsoft.com/office/drawing/2014/main" id="{40590472-F54B-A5AA-12C7-F1D7BE6D7B37}"/>
              </a:ext>
            </a:extLst>
          </p:cNvPr>
          <p:cNvPicPr>
            <a:picLocks noChangeAspect="1"/>
          </p:cNvPicPr>
          <p:nvPr/>
        </p:nvPicPr>
        <p:blipFill>
          <a:blip r:embed="rId2"/>
          <a:stretch>
            <a:fillRect/>
          </a:stretch>
        </p:blipFill>
        <p:spPr>
          <a:xfrm>
            <a:off x="2467" y="0"/>
            <a:ext cx="12187066" cy="6858000"/>
          </a:xfrm>
          <a:prstGeom prst="rect">
            <a:avLst/>
          </a:prstGeom>
        </p:spPr>
      </p:pic>
      <p:sp>
        <p:nvSpPr>
          <p:cNvPr id="2" name="Title 1">
            <a:extLst>
              <a:ext uri="{FF2B5EF4-FFF2-40B4-BE49-F238E27FC236}">
                <a16:creationId xmlns:a16="http://schemas.microsoft.com/office/drawing/2014/main" id="{741DC557-8BBB-2578-9A9F-372D483B2CD5}"/>
              </a:ext>
            </a:extLst>
          </p:cNvPr>
          <p:cNvSpPr>
            <a:spLocks noGrp="1"/>
          </p:cNvSpPr>
          <p:nvPr>
            <p:ph type="title"/>
          </p:nvPr>
        </p:nvSpPr>
        <p:spPr>
          <a:xfrm>
            <a:off x="445294" y="388938"/>
            <a:ext cx="10515600" cy="1325563"/>
          </a:xfrm>
        </p:spPr>
        <p:txBody>
          <a:bodyPr>
            <a:normAutofit/>
          </a:bodyPr>
          <a:lstStyle/>
          <a:p>
            <a:r>
              <a:rPr lang="en-US" sz="5400">
                <a:solidFill>
                  <a:srgbClr val="D15559"/>
                </a:solidFill>
                <a:latin typeface="Poppins SemiBold"/>
                <a:ea typeface="Calibri Light"/>
                <a:cs typeface="Poppins SemiBold"/>
              </a:rPr>
              <a:t>Government reforms</a:t>
            </a:r>
            <a:endParaRPr lang="en-US" sz="5400">
              <a:solidFill>
                <a:srgbClr val="D15559"/>
              </a:solidFill>
              <a:latin typeface="Poppins SemiBold"/>
              <a:cs typeface="Poppins SemiBold"/>
            </a:endParaRPr>
          </a:p>
        </p:txBody>
      </p:sp>
      <p:sp>
        <p:nvSpPr>
          <p:cNvPr id="3" name="Content Placeholder 2">
            <a:extLst>
              <a:ext uri="{FF2B5EF4-FFF2-40B4-BE49-F238E27FC236}">
                <a16:creationId xmlns:a16="http://schemas.microsoft.com/office/drawing/2014/main" id="{6D829A40-BA0A-1341-7637-E098B648EE7D}"/>
              </a:ext>
            </a:extLst>
          </p:cNvPr>
          <p:cNvSpPr>
            <a:spLocks noGrp="1"/>
          </p:cNvSpPr>
          <p:nvPr>
            <p:ph idx="1"/>
          </p:nvPr>
        </p:nvSpPr>
        <p:spPr>
          <a:xfrm>
            <a:off x="445293" y="1897062"/>
            <a:ext cx="11380947" cy="4958556"/>
          </a:xfrm>
        </p:spPr>
        <p:txBody>
          <a:bodyPr vert="horz" lIns="91440" tIns="45720" rIns="91440" bIns="45720" rtlCol="0" anchor="t">
            <a:normAutofit fontScale="92500" lnSpcReduction="20000"/>
          </a:bodyPr>
          <a:lstStyle/>
          <a:p>
            <a:pPr>
              <a:buFont typeface="Courier New" panose="020B0604020202020204" pitchFamily="34" charset="0"/>
              <a:buChar char="o"/>
            </a:pPr>
            <a:r>
              <a:rPr lang="en-US" sz="2400">
                <a:latin typeface="Source Sans Pro" panose="020B0503030403020204" pitchFamily="34" charset="0"/>
                <a:ea typeface="Source Sans Pro" panose="020B0503030403020204" pitchFamily="34" charset="0"/>
                <a:cs typeface="Poppins"/>
              </a:rPr>
              <a:t>The government have recently removed some </a:t>
            </a:r>
            <a:r>
              <a:rPr lang="en-US" sz="2400" err="1">
                <a:latin typeface="Source Sans Pro" panose="020B0503030403020204" pitchFamily="34" charset="0"/>
                <a:ea typeface="Source Sans Pro" panose="020B0503030403020204" pitchFamily="34" charset="0"/>
                <a:cs typeface="Poppins"/>
              </a:rPr>
              <a:t>programmes</a:t>
            </a:r>
            <a:r>
              <a:rPr lang="en-US" sz="2400">
                <a:latin typeface="Source Sans Pro" panose="020B0503030403020204" pitchFamily="34" charset="0"/>
                <a:ea typeface="Source Sans Pro" panose="020B0503030403020204" pitchFamily="34" charset="0"/>
                <a:cs typeface="Poppins"/>
              </a:rPr>
              <a:t> in EYs and introduced others. </a:t>
            </a:r>
            <a:endParaRPr lang="en-US" sz="2400">
              <a:latin typeface="Source Sans Pro" panose="020B0503030403020204" pitchFamily="34" charset="0"/>
              <a:ea typeface="Source Sans Pro" panose="020B0503030403020204" pitchFamily="34" charset="0"/>
              <a:cs typeface="Calibri" panose="020F0502020204030204"/>
            </a:endParaRPr>
          </a:p>
          <a:p>
            <a:pPr>
              <a:buFont typeface="Courier New" panose="020B0604020202020204" pitchFamily="34" charset="0"/>
              <a:buChar char="o"/>
            </a:pPr>
            <a:r>
              <a:rPr lang="en-US" sz="2400">
                <a:latin typeface="Source Sans Pro" panose="020B0503030403020204" pitchFamily="34" charset="0"/>
                <a:ea typeface="Source Sans Pro" panose="020B0503030403020204" pitchFamily="34" charset="0"/>
                <a:cs typeface="Poppins"/>
              </a:rPr>
              <a:t>We will deliver the following from September 2026:</a:t>
            </a:r>
            <a:endParaRPr lang="en-US" sz="2400">
              <a:latin typeface="Source Sans Pro" panose="020B0503030403020204" pitchFamily="34" charset="0"/>
              <a:ea typeface="Source Sans Pro" panose="020B0503030403020204" pitchFamily="34" charset="0"/>
              <a:cs typeface="Calibri" panose="020F0502020204030204"/>
            </a:endParaRPr>
          </a:p>
          <a:p>
            <a:pPr>
              <a:buFont typeface="Courier New" panose="020B0604020202020204" pitchFamily="34" charset="0"/>
              <a:buChar char="o"/>
            </a:pPr>
            <a:endParaRPr lang="en-US">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L1 Diploma Caring for Children</a:t>
            </a:r>
          </a:p>
          <a:p>
            <a:pPr lvl="1">
              <a:buFont typeface="Courier New" panose="020B0604020202020204" pitchFamily="34" charset="0"/>
              <a:buChar char="o"/>
            </a:pPr>
            <a:endParaRPr lang="en-US" sz="2100">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L2 Diploma Early Years Practitioner</a:t>
            </a:r>
          </a:p>
          <a:p>
            <a:pPr lvl="1">
              <a:buFont typeface="Courier New" panose="020B0604020202020204" pitchFamily="34" charset="0"/>
              <a:buChar char="o"/>
            </a:pPr>
            <a:endParaRPr lang="en-US" sz="2100">
              <a:latin typeface="Source Sans Pro"/>
              <a:ea typeface="Source Sans Pro"/>
              <a:cs typeface="Poppins"/>
            </a:endParaRPr>
          </a:p>
          <a:p>
            <a:pPr lvl="1">
              <a:buFont typeface="Courier New" panose="020B0604020202020204" pitchFamily="34" charset="0"/>
              <a:buChar char="o"/>
            </a:pPr>
            <a:r>
              <a:rPr lang="en-US" sz="2100">
                <a:latin typeface="Source Sans Pro"/>
                <a:ea typeface="Source Sans Pro"/>
                <a:cs typeface="Poppins"/>
              </a:rPr>
              <a:t>T Level Foundation</a:t>
            </a:r>
          </a:p>
          <a:p>
            <a:pPr lvl="1">
              <a:buFont typeface="Courier New" panose="020B0604020202020204" pitchFamily="34" charset="0"/>
              <a:buChar char="o"/>
            </a:pPr>
            <a:endParaRPr lang="en-US" sz="2100">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T Level in Education and Early Years – Assisting Teaching and Early Years Educator routes (equivalent to 3 A-levels)</a:t>
            </a:r>
          </a:p>
          <a:p>
            <a:pPr lvl="1">
              <a:buFont typeface="Courier New" panose="020B0604020202020204" pitchFamily="34" charset="0"/>
              <a:buChar char="o"/>
            </a:pPr>
            <a:endParaRPr lang="en-US" sz="2100">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L3 Early Years Educator (EYE) and Supporting Teaching &amp; Learning (STL) Apprenticeship</a:t>
            </a:r>
          </a:p>
          <a:p>
            <a:pPr lvl="1">
              <a:buFont typeface="Courier New" panose="020B0604020202020204" pitchFamily="34" charset="0"/>
              <a:buChar char="o"/>
            </a:pPr>
            <a:endParaRPr lang="en-US" sz="2100">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L3 Supporting Teaching &amp; Learning (STL) – Adult part-time </a:t>
            </a:r>
            <a:r>
              <a:rPr lang="en-US" sz="2100" err="1">
                <a:latin typeface="Source Sans Pro"/>
                <a:ea typeface="Source Sans Pro"/>
                <a:cs typeface="Poppins"/>
              </a:rPr>
              <a:t>programme</a:t>
            </a:r>
            <a:endParaRPr lang="en-US" sz="2100">
              <a:latin typeface="Source Sans Pro"/>
              <a:ea typeface="Source Sans Pro"/>
              <a:cs typeface="Poppins"/>
            </a:endParaRPr>
          </a:p>
          <a:p>
            <a:pPr lvl="1">
              <a:buFont typeface="Courier New" panose="020B0604020202020204" pitchFamily="34" charset="0"/>
              <a:buChar char="o"/>
            </a:pPr>
            <a:endParaRPr lang="en-US" sz="2100">
              <a:latin typeface="Source Sans Pro" panose="020B0503030403020204" pitchFamily="34" charset="0"/>
              <a:ea typeface="Source Sans Pro" panose="020B0503030403020204" pitchFamily="34" charset="0"/>
              <a:cs typeface="Poppins"/>
            </a:endParaRPr>
          </a:p>
          <a:p>
            <a:pPr lvl="1">
              <a:buFont typeface="Courier New" panose="020B0604020202020204" pitchFamily="34" charset="0"/>
              <a:buChar char="o"/>
            </a:pPr>
            <a:r>
              <a:rPr lang="en-US" sz="2100">
                <a:latin typeface="Source Sans Pro"/>
                <a:ea typeface="Source Sans Pro"/>
                <a:cs typeface="Poppins"/>
              </a:rPr>
              <a:t>L4, L5 and L6 (Foundation Degree and Top-Up)</a:t>
            </a:r>
          </a:p>
        </p:txBody>
      </p:sp>
    </p:spTree>
    <p:extLst>
      <p:ext uri="{BB962C8B-B14F-4D97-AF65-F5344CB8AC3E}">
        <p14:creationId xmlns:p14="http://schemas.microsoft.com/office/powerpoint/2010/main" val="1882550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1CF83-C15D-2817-7A0E-8DAAC6586A58}"/>
            </a:ext>
          </a:extLst>
        </p:cNvPr>
        <p:cNvGrpSpPr/>
        <p:nvPr/>
      </p:nvGrpSpPr>
      <p:grpSpPr>
        <a:xfrm>
          <a:off x="0" y="0"/>
          <a:ext cx="0" cy="0"/>
          <a:chOff x="0" y="0"/>
          <a:chExt cx="0" cy="0"/>
        </a:xfrm>
      </p:grpSpPr>
      <p:pic>
        <p:nvPicPr>
          <p:cNvPr id="5" name="Picture 4" descr="A picture containing background pattern&#10;&#10;Description automatically generated">
            <a:extLst>
              <a:ext uri="{FF2B5EF4-FFF2-40B4-BE49-F238E27FC236}">
                <a16:creationId xmlns:a16="http://schemas.microsoft.com/office/drawing/2014/main" id="{ECE2D285-9D1B-5CD1-9799-68F54EC89338}"/>
              </a:ext>
            </a:extLst>
          </p:cNvPr>
          <p:cNvPicPr>
            <a:picLocks noChangeAspect="1"/>
          </p:cNvPicPr>
          <p:nvPr/>
        </p:nvPicPr>
        <p:blipFill>
          <a:blip r:embed="rId2"/>
          <a:stretch>
            <a:fillRect/>
          </a:stretch>
        </p:blipFill>
        <p:spPr>
          <a:xfrm>
            <a:off x="2467" y="0"/>
            <a:ext cx="12187066" cy="6858000"/>
          </a:xfrm>
          <a:prstGeom prst="rect">
            <a:avLst/>
          </a:prstGeom>
        </p:spPr>
      </p:pic>
      <p:sp>
        <p:nvSpPr>
          <p:cNvPr id="2" name="Title 1">
            <a:extLst>
              <a:ext uri="{FF2B5EF4-FFF2-40B4-BE49-F238E27FC236}">
                <a16:creationId xmlns:a16="http://schemas.microsoft.com/office/drawing/2014/main" id="{E4415C36-B17A-62BB-7110-AFC98430A7B2}"/>
              </a:ext>
            </a:extLst>
          </p:cNvPr>
          <p:cNvSpPr>
            <a:spLocks noGrp="1"/>
          </p:cNvSpPr>
          <p:nvPr>
            <p:ph type="title"/>
          </p:nvPr>
        </p:nvSpPr>
        <p:spPr>
          <a:xfrm>
            <a:off x="445294" y="388938"/>
            <a:ext cx="11204162" cy="1325563"/>
          </a:xfrm>
        </p:spPr>
        <p:txBody>
          <a:bodyPr>
            <a:noAutofit/>
          </a:bodyPr>
          <a:lstStyle/>
          <a:p>
            <a:r>
              <a:rPr lang="en-US" sz="3600">
                <a:solidFill>
                  <a:srgbClr val="D15559"/>
                </a:solidFill>
                <a:latin typeface="Poppins SemiBold"/>
                <a:ea typeface="Calibri Light"/>
                <a:cs typeface="Poppins SemiBold"/>
              </a:rPr>
              <a:t>What </a:t>
            </a:r>
            <a:r>
              <a:rPr lang="en-US" sz="3600" err="1">
                <a:solidFill>
                  <a:srgbClr val="D15559"/>
                </a:solidFill>
                <a:latin typeface="Poppins SemiBold"/>
                <a:ea typeface="Calibri Light"/>
                <a:cs typeface="Poppins SemiBold"/>
              </a:rPr>
              <a:t>programmes</a:t>
            </a:r>
            <a:r>
              <a:rPr lang="en-US" sz="3600">
                <a:solidFill>
                  <a:srgbClr val="D15559"/>
                </a:solidFill>
                <a:latin typeface="Poppins SemiBold"/>
                <a:ea typeface="Calibri Light"/>
                <a:cs typeface="Poppins SemiBold"/>
              </a:rPr>
              <a:t> do we offer in Early Years?</a:t>
            </a:r>
            <a:endParaRPr lang="en-US" sz="3600">
              <a:solidFill>
                <a:srgbClr val="D15559"/>
              </a:solidFill>
              <a:latin typeface="Poppins SemiBold"/>
              <a:cs typeface="Poppins SemiBold"/>
            </a:endParaRPr>
          </a:p>
        </p:txBody>
      </p:sp>
      <p:graphicFrame>
        <p:nvGraphicFramePr>
          <p:cNvPr id="7" name="Table 6">
            <a:extLst>
              <a:ext uri="{FF2B5EF4-FFF2-40B4-BE49-F238E27FC236}">
                <a16:creationId xmlns:a16="http://schemas.microsoft.com/office/drawing/2014/main" id="{01A4D1C6-6AEA-A0E2-16DE-65C6785E8CC2}"/>
              </a:ext>
            </a:extLst>
          </p:cNvPr>
          <p:cNvGraphicFramePr>
            <a:graphicFrameLocks noGrp="1"/>
          </p:cNvGraphicFramePr>
          <p:nvPr>
            <p:extLst>
              <p:ext uri="{D42A27DB-BD31-4B8C-83A1-F6EECF244321}">
                <p14:modId xmlns:p14="http://schemas.microsoft.com/office/powerpoint/2010/main" val="1069785484"/>
              </p:ext>
            </p:extLst>
          </p:nvPr>
        </p:nvGraphicFramePr>
        <p:xfrm>
          <a:off x="542544" y="1545336"/>
          <a:ext cx="10924032" cy="4934771"/>
        </p:xfrm>
        <a:graphic>
          <a:graphicData uri="http://schemas.openxmlformats.org/drawingml/2006/table">
            <a:tbl>
              <a:tblPr firstRow="1" firstCol="1" bandRow="1">
                <a:tableStyleId>{5C22544A-7EE6-4342-B048-85BDC9FD1C3A}</a:tableStyleId>
              </a:tblPr>
              <a:tblGrid>
                <a:gridCol w="2731008">
                  <a:extLst>
                    <a:ext uri="{9D8B030D-6E8A-4147-A177-3AD203B41FA5}">
                      <a16:colId xmlns:a16="http://schemas.microsoft.com/office/drawing/2014/main" val="3692804762"/>
                    </a:ext>
                  </a:extLst>
                </a:gridCol>
                <a:gridCol w="2731008">
                  <a:extLst>
                    <a:ext uri="{9D8B030D-6E8A-4147-A177-3AD203B41FA5}">
                      <a16:colId xmlns:a16="http://schemas.microsoft.com/office/drawing/2014/main" val="2925789855"/>
                    </a:ext>
                  </a:extLst>
                </a:gridCol>
                <a:gridCol w="2731008">
                  <a:extLst>
                    <a:ext uri="{9D8B030D-6E8A-4147-A177-3AD203B41FA5}">
                      <a16:colId xmlns:a16="http://schemas.microsoft.com/office/drawing/2014/main" val="1296303546"/>
                    </a:ext>
                  </a:extLst>
                </a:gridCol>
                <a:gridCol w="2731008">
                  <a:extLst>
                    <a:ext uri="{9D8B030D-6E8A-4147-A177-3AD203B41FA5}">
                      <a16:colId xmlns:a16="http://schemas.microsoft.com/office/drawing/2014/main" val="927044522"/>
                    </a:ext>
                  </a:extLst>
                </a:gridCol>
              </a:tblGrid>
              <a:tr h="307049">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Level / </a:t>
                      </a:r>
                      <a:r>
                        <a:rPr lang="en-US" sz="1200" b="1" err="1">
                          <a:solidFill>
                            <a:schemeClr val="tx1"/>
                          </a:solidFill>
                          <a:effectLst/>
                          <a:latin typeface="Source Sans Pro" panose="020B0503030403020204" pitchFamily="34" charset="0"/>
                          <a:ea typeface="Source Sans Pro" panose="020B0503030403020204" pitchFamily="34" charset="0"/>
                        </a:rPr>
                        <a:t>Programme</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Minimum GCSE Requirement</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English GCSE Requirement</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b="1" err="1">
                          <a:solidFill>
                            <a:schemeClr val="tx1"/>
                          </a:solidFill>
                          <a:effectLst/>
                          <a:latin typeface="Source Sans Pro" panose="020B0503030403020204" pitchFamily="34" charset="0"/>
                          <a:ea typeface="Source Sans Pro" panose="020B0503030403020204" pitchFamily="34" charset="0"/>
                        </a:rPr>
                        <a:t>Maths</a:t>
                      </a:r>
                      <a:r>
                        <a:rPr lang="en-US" sz="1200" b="1">
                          <a:solidFill>
                            <a:schemeClr val="tx1"/>
                          </a:solidFill>
                          <a:effectLst/>
                          <a:latin typeface="Source Sans Pro" panose="020B0503030403020204" pitchFamily="34" charset="0"/>
                          <a:ea typeface="Source Sans Pro" panose="020B0503030403020204" pitchFamily="34" charset="0"/>
                        </a:rPr>
                        <a:t> GCSE Requirement</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1911111616"/>
                  </a:ext>
                </a:extLst>
              </a:tr>
              <a:tr h="556402">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Level 1 Diploma Caring for Children</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(1 Year)</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4 GCSEs at grade 2</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No minimum</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No minimum</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373398539"/>
                  </a:ext>
                </a:extLst>
              </a:tr>
              <a:tr h="556402">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Level 2 Early Years Practitioner</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(1 Year)</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4 GCSEs at grade 3</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2</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2</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2052196562"/>
                  </a:ext>
                </a:extLst>
              </a:tr>
              <a:tr h="514350">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T Level Foundation</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(1 Year)</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4 GCSEs at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You will need to have </a:t>
                      </a:r>
                      <a:r>
                        <a:rPr lang="en-US" sz="1200" err="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maths</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a:t>
                      </a: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or</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English at grade 3</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You will need to have </a:t>
                      </a:r>
                      <a:r>
                        <a:rPr lang="en-US" sz="1200" err="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maths</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a:t>
                      </a: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or</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English at grade 3</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3585155629"/>
                  </a:ext>
                </a:extLst>
              </a:tr>
              <a:tr h="714193">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T Level in Education and Early Years (Assisting Teaching Route)</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(2 Years)</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5 GCSEs at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246528450"/>
                  </a:ext>
                </a:extLst>
              </a:tr>
              <a:tr h="714193">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rPr>
                        <a:t>T Level in Education and Early Years (Early Years Educator Route)</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(2 Years)</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5 GCSEs at grade 5</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3681193832"/>
                  </a:ext>
                </a:extLst>
              </a:tr>
              <a:tr h="714193">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Level 3 Apprenticeship Early Years Educator (EYE)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Minimum 5 GCSEs at grade 4 </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You will need to have </a:t>
                      </a:r>
                      <a:r>
                        <a:rPr lang="en-US" sz="1200" err="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maths</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a:t>
                      </a: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or</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English at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p>
                      <a:pPr>
                        <a:lnSpc>
                          <a:spcPct val="115000"/>
                        </a:lnSpc>
                        <a:spcAft>
                          <a:spcPts val="1000"/>
                        </a:spcAft>
                        <a:buNone/>
                      </a:pP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You will need to have </a:t>
                      </a:r>
                      <a:r>
                        <a:rPr lang="en-US" sz="1200" err="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maths</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a:t>
                      </a: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or</a:t>
                      </a: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 English at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p>
                      <a:pPr>
                        <a:lnSpc>
                          <a:spcPct val="115000"/>
                        </a:lnSpc>
                        <a:spcAft>
                          <a:spcPts val="1000"/>
                        </a:spcAft>
                        <a:buNone/>
                      </a:pP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158969537"/>
                  </a:ext>
                </a:extLst>
              </a:tr>
              <a:tr h="714193">
                <a:tc>
                  <a:txBody>
                    <a:bodyPr/>
                    <a:lstStyle/>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Level 3 Supporting Teaching and Learning (STL) Part-time</a:t>
                      </a:r>
                    </a:p>
                    <a:p>
                      <a:pPr>
                        <a:lnSpc>
                          <a:spcPct val="115000"/>
                        </a:lnSpc>
                        <a:spcAft>
                          <a:spcPts val="1000"/>
                        </a:spcAft>
                        <a:buNone/>
                      </a:pPr>
                      <a:r>
                        <a:rPr lang="en-US"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Level 3 Apprenticeship STL</a:t>
                      </a:r>
                      <a:endParaRPr lang="en-GB" sz="1200" b="1">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Minimum 5 GCSEs at grade 4 </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p>
                      <a:pPr>
                        <a:lnSpc>
                          <a:spcPct val="115000"/>
                        </a:lnSpc>
                        <a:spcAft>
                          <a:spcPts val="1000"/>
                        </a:spcAft>
                        <a:buNone/>
                      </a:pP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tc>
                  <a:txBody>
                    <a:bodyPr/>
                    <a:lstStyle/>
                    <a:p>
                      <a:pPr>
                        <a:lnSpc>
                          <a:spcPct val="115000"/>
                        </a:lnSpc>
                        <a:spcAft>
                          <a:spcPts val="1000"/>
                        </a:spcAft>
                        <a:buNone/>
                      </a:pPr>
                      <a:r>
                        <a:rPr lang="en-US"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rPr>
                        <a:t>Minimum grade 4</a:t>
                      </a:r>
                      <a:endParaRPr lang="en-GB" sz="1200">
                        <a:solidFill>
                          <a:schemeClr val="tx1"/>
                        </a:solidFill>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5559"/>
                    </a:solidFill>
                  </a:tcPr>
                </a:tc>
                <a:extLst>
                  <a:ext uri="{0D108BD9-81ED-4DB2-BD59-A6C34878D82A}">
                    <a16:rowId xmlns:a16="http://schemas.microsoft.com/office/drawing/2014/main" val="2876562523"/>
                  </a:ext>
                </a:extLst>
              </a:tr>
            </a:tbl>
          </a:graphicData>
        </a:graphic>
      </p:graphicFrame>
    </p:spTree>
    <p:extLst>
      <p:ext uri="{BB962C8B-B14F-4D97-AF65-F5344CB8AC3E}">
        <p14:creationId xmlns:p14="http://schemas.microsoft.com/office/powerpoint/2010/main" val="3955788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28921" y="534988"/>
            <a:ext cx="9168407" cy="923330"/>
          </a:xfrm>
          <a:prstGeom prst="rect">
            <a:avLst/>
          </a:prstGeom>
          <a:noFill/>
        </p:spPr>
        <p:txBody>
          <a:bodyPr wrap="square" lIns="91440" tIns="45720" rIns="91440" bIns="45720" rtlCol="0" anchor="t">
            <a:spAutoFit/>
          </a:bodyPr>
          <a:lstStyle/>
          <a:p>
            <a:r>
              <a:rPr lang="en-US" sz="5400" b="1">
                <a:solidFill>
                  <a:srgbClr val="F5AEBF"/>
                </a:solidFill>
                <a:latin typeface="Poppins SemiBold"/>
                <a:cs typeface="Poppins SemiBold"/>
              </a:rPr>
              <a:t>What will you study?</a:t>
            </a:r>
          </a:p>
        </p:txBody>
      </p:sp>
      <p:graphicFrame>
        <p:nvGraphicFramePr>
          <p:cNvPr id="7" name="Content Placeholder 2">
            <a:extLst>
              <a:ext uri="{FF2B5EF4-FFF2-40B4-BE49-F238E27FC236}">
                <a16:creationId xmlns:a16="http://schemas.microsoft.com/office/drawing/2014/main" id="{948A658F-FEAF-23BA-ED7D-A860F16913A9}"/>
              </a:ext>
            </a:extLst>
          </p:cNvPr>
          <p:cNvGraphicFramePr>
            <a:graphicFrameLocks/>
          </p:cNvGraphicFramePr>
          <p:nvPr>
            <p:extLst>
              <p:ext uri="{D42A27DB-BD31-4B8C-83A1-F6EECF244321}">
                <p14:modId xmlns:p14="http://schemas.microsoft.com/office/powerpoint/2010/main" val="3062359747"/>
              </p:ext>
            </p:extLst>
          </p:nvPr>
        </p:nvGraphicFramePr>
        <p:xfrm>
          <a:off x="632085" y="2313456"/>
          <a:ext cx="10927829" cy="36894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619564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FA15EA60-5B93-4BA1-96C9-075DACA7999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8351738B-8045-4188-BB0C-472BD0355383}"/>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69FE2534-8B2D-44D4-BB30-6D2D8F602A35}"/>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FBC624BC-BC5E-4F69-953E-A0D2850D605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graphicEl>
                                              <a:dgm id="{4405F1E0-ADA5-4EE6-921F-8A16F8168C8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DC298A-74D0-D04D-B2A2-A72B97E22D6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74DA6A2-B0D2-2F48-9FD1-B2B7C44C43EF}"/>
              </a:ext>
            </a:extLst>
          </p:cNvPr>
          <p:cNvPicPr>
            <a:picLocks noChangeAspect="1"/>
          </p:cNvPicPr>
          <p:nvPr/>
        </p:nvPicPr>
        <p:blipFill>
          <a:blip r:embed="rId3"/>
          <a:stretch>
            <a:fillRect/>
          </a:stretch>
        </p:blipFill>
        <p:spPr>
          <a:xfrm>
            <a:off x="0" y="-123986"/>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03435" y="1720840"/>
            <a:ext cx="4713492" cy="1754326"/>
          </a:xfrm>
          <a:prstGeom prst="rect">
            <a:avLst/>
          </a:prstGeom>
          <a:noFill/>
        </p:spPr>
        <p:txBody>
          <a:bodyPr wrap="square" rtlCol="0">
            <a:spAutoFit/>
          </a:bodyPr>
          <a:lstStyle/>
          <a:p>
            <a:pPr algn="r"/>
            <a:r>
              <a:rPr lang="en-US" sz="5400" b="1">
                <a:solidFill>
                  <a:srgbClr val="F5AEBF"/>
                </a:solidFill>
                <a:latin typeface="Poppins SemiBold" pitchFamily="2" charset="77"/>
                <a:cs typeface="Poppins SemiBold" pitchFamily="2" charset="77"/>
              </a:rPr>
              <a:t>Vocational Qualification</a:t>
            </a:r>
          </a:p>
        </p:txBody>
      </p:sp>
      <p:sp>
        <p:nvSpPr>
          <p:cNvPr id="8" name="TextBox 7">
            <a:extLst>
              <a:ext uri="{FF2B5EF4-FFF2-40B4-BE49-F238E27FC236}">
                <a16:creationId xmlns:a16="http://schemas.microsoft.com/office/drawing/2014/main" id="{58BA4178-45B5-0740-AA9A-2BCADBF1CE30}"/>
              </a:ext>
            </a:extLst>
          </p:cNvPr>
          <p:cNvSpPr txBox="1"/>
          <p:nvPr/>
        </p:nvSpPr>
        <p:spPr>
          <a:xfrm>
            <a:off x="6222749" y="1166842"/>
            <a:ext cx="4963427" cy="5632311"/>
          </a:xfrm>
          <a:prstGeom prst="rect">
            <a:avLst/>
          </a:prstGeom>
          <a:noFill/>
        </p:spPr>
        <p:txBody>
          <a:bodyPr wrap="square" lIns="91440" tIns="45720" rIns="91440" bIns="45720" rtlCol="0" anchor="t">
            <a:spAutoFit/>
          </a:bodyPr>
          <a:lstStyle/>
          <a:p>
            <a:r>
              <a:rPr lang="en-US" sz="2400">
                <a:solidFill>
                  <a:schemeClr val="bg1"/>
                </a:solidFill>
                <a:latin typeface="Source Sans Pro"/>
                <a:ea typeface="Source Sans Pro"/>
              </a:rPr>
              <a:t>Our curriculum is designed by working with employers to ensure that you are developing the knowledge, skills and </a:t>
            </a:r>
            <a:r>
              <a:rPr lang="en-US" sz="2400" err="1">
                <a:solidFill>
                  <a:schemeClr val="bg1"/>
                </a:solidFill>
                <a:latin typeface="Source Sans Pro"/>
                <a:ea typeface="Source Sans Pro"/>
              </a:rPr>
              <a:t>behaviours</a:t>
            </a:r>
            <a:r>
              <a:rPr lang="en-US" sz="2400">
                <a:solidFill>
                  <a:schemeClr val="bg1"/>
                </a:solidFill>
                <a:latin typeface="Source Sans Pro"/>
                <a:ea typeface="Source Sans Pro"/>
              </a:rPr>
              <a:t> needed for your future employment. </a:t>
            </a:r>
            <a:endParaRPr lang="en-US" sz="2400">
              <a:solidFill>
                <a:schemeClr val="bg1"/>
              </a:solidFill>
              <a:latin typeface="Source Sans Pro" panose="020B0503030403020204" pitchFamily="34" charset="0"/>
              <a:ea typeface="Source Sans Pro" panose="020B0503030403020204" pitchFamily="34" charset="0"/>
            </a:endParaRPr>
          </a:p>
          <a:p>
            <a:endParaRPr lang="en-US" sz="2400">
              <a:solidFill>
                <a:schemeClr val="bg1"/>
              </a:solidFill>
              <a:latin typeface="Source Sans Pro" panose="020B0503030403020204" pitchFamily="34" charset="0"/>
              <a:ea typeface="Source Sans Pro" panose="020B0503030403020204" pitchFamily="34" charset="0"/>
            </a:endParaRPr>
          </a:p>
          <a:p>
            <a:r>
              <a:rPr lang="en-US" sz="2400">
                <a:solidFill>
                  <a:schemeClr val="bg1"/>
                </a:solidFill>
                <a:latin typeface="Source Sans Pro" panose="020B0503030403020204" pitchFamily="34" charset="0"/>
                <a:ea typeface="Source Sans Pro" panose="020B0503030403020204" pitchFamily="34" charset="0"/>
                <a:cs typeface="Calibri"/>
              </a:rPr>
              <a:t>Employers continue to contribute to the curriculum:</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Guest lectures</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Masterclasses</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Trips and visits</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Projects</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Development Interviews</a:t>
            </a:r>
          </a:p>
          <a:p>
            <a:pPr marL="342900" indent="-342900">
              <a:buFont typeface="Arial" panose="020B0604020202020204" pitchFamily="34" charset="0"/>
              <a:buChar char="•"/>
            </a:pPr>
            <a:r>
              <a:rPr lang="en-US" sz="2400">
                <a:solidFill>
                  <a:schemeClr val="bg1"/>
                </a:solidFill>
                <a:latin typeface="Source Sans Pro" panose="020B0503030403020204" pitchFamily="34" charset="0"/>
                <a:ea typeface="Source Sans Pro" panose="020B0503030403020204" pitchFamily="34" charset="0"/>
                <a:cs typeface="Calibri"/>
              </a:rPr>
              <a:t>Question and Answer</a:t>
            </a:r>
          </a:p>
          <a:p>
            <a:pPr marL="342900" indent="-342900">
              <a:buFont typeface="Arial" panose="020B0604020202020204" pitchFamily="34" charset="0"/>
              <a:buChar char="•"/>
            </a:pPr>
            <a:endParaRPr lang="en-US" sz="2400">
              <a:solidFill>
                <a:schemeClr val="bg1"/>
              </a:solidFill>
              <a:latin typeface="Source Sans Pro" panose="020B0503030403020204" pitchFamily="34" charset="0"/>
              <a:ea typeface="Source Sans Pro" panose="020B0503030403020204" pitchFamily="34" charset="0"/>
              <a:cs typeface="Calibri"/>
            </a:endParaRPr>
          </a:p>
        </p:txBody>
      </p:sp>
    </p:spTree>
    <p:extLst>
      <p:ext uri="{BB962C8B-B14F-4D97-AF65-F5344CB8AC3E}">
        <p14:creationId xmlns:p14="http://schemas.microsoft.com/office/powerpoint/2010/main" val="22876895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DC298A-74D0-D04D-B2A2-A72B97E22D6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74DA6A2-B0D2-2F48-9FD1-B2B7C44C43EF}"/>
              </a:ext>
            </a:extLst>
          </p:cNvPr>
          <p:cNvPicPr>
            <a:picLocks noChangeAspect="1"/>
          </p:cNvPicPr>
          <p:nvPr/>
        </p:nvPicPr>
        <p:blipFill>
          <a:blip r:embed="rId3"/>
          <a:stretch>
            <a:fillRect/>
          </a:stretch>
        </p:blipFill>
        <p:spPr>
          <a:xfrm>
            <a:off x="4934" y="3014"/>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294509" y="2228840"/>
            <a:ext cx="5076144" cy="2123658"/>
          </a:xfrm>
          <a:prstGeom prst="rect">
            <a:avLst/>
          </a:prstGeom>
          <a:noFill/>
        </p:spPr>
        <p:txBody>
          <a:bodyPr wrap="square" lIns="91440" tIns="45720" rIns="91440" bIns="45720" rtlCol="0" anchor="t">
            <a:spAutoFit/>
          </a:bodyPr>
          <a:lstStyle/>
          <a:p>
            <a:pPr algn="r"/>
            <a:r>
              <a:rPr lang="en-US" sz="6600" b="1">
                <a:solidFill>
                  <a:srgbClr val="F0EC73"/>
                </a:solidFill>
                <a:latin typeface="Poppins SemiBold"/>
                <a:cs typeface="Poppins SemiBold"/>
              </a:rPr>
              <a:t>English and </a:t>
            </a:r>
            <a:r>
              <a:rPr lang="en-US" sz="6600" b="1" err="1">
                <a:solidFill>
                  <a:srgbClr val="F0EC73"/>
                </a:solidFill>
                <a:latin typeface="Poppins SemiBold"/>
                <a:cs typeface="Poppins SemiBold"/>
              </a:rPr>
              <a:t>Maths</a:t>
            </a:r>
            <a:endParaRPr lang="en-US" sz="6600" b="1">
              <a:solidFill>
                <a:srgbClr val="F0EC73"/>
              </a:solidFill>
              <a:latin typeface="Poppins SemiBold"/>
              <a:cs typeface="Poppins SemiBold"/>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571977" y="1589562"/>
            <a:ext cx="4963427" cy="4355038"/>
          </a:xfrm>
          <a:prstGeom prst="rect">
            <a:avLst/>
          </a:prstGeom>
          <a:noFill/>
        </p:spPr>
        <p:txBody>
          <a:bodyPr wrap="square" lIns="91440" tIns="45720" rIns="91440" bIns="45720" rtlCol="0" anchor="t">
            <a:spAutoFit/>
          </a:bodyPr>
          <a:lstStyle/>
          <a:p>
            <a:r>
              <a:rPr lang="en-US" sz="2300">
                <a:solidFill>
                  <a:schemeClr val="bg1"/>
                </a:solidFill>
                <a:latin typeface="Source Sans Pro" panose="020B0503030403020204" pitchFamily="34" charset="0"/>
                <a:ea typeface="Source Sans Pro" panose="020B0503030403020204" pitchFamily="34" charset="0"/>
                <a:cs typeface="Poppins"/>
              </a:rPr>
              <a:t>NCD wants to ensure that each student leaves with the best English and </a:t>
            </a:r>
            <a:r>
              <a:rPr lang="en-US" sz="2300" err="1">
                <a:solidFill>
                  <a:schemeClr val="bg1"/>
                </a:solidFill>
                <a:latin typeface="Source Sans Pro" panose="020B0503030403020204" pitchFamily="34" charset="0"/>
                <a:ea typeface="Source Sans Pro" panose="020B0503030403020204" pitchFamily="34" charset="0"/>
                <a:cs typeface="Poppins"/>
              </a:rPr>
              <a:t>Maths</a:t>
            </a:r>
            <a:r>
              <a:rPr lang="en-US" sz="2300">
                <a:solidFill>
                  <a:schemeClr val="bg1"/>
                </a:solidFill>
                <a:latin typeface="Source Sans Pro" panose="020B0503030403020204" pitchFamily="34" charset="0"/>
                <a:ea typeface="Source Sans Pro" panose="020B0503030403020204" pitchFamily="34" charset="0"/>
                <a:cs typeface="Poppins"/>
              </a:rPr>
              <a:t> qualification(s) to make sure doors are open in chosen career paths.</a:t>
            </a:r>
          </a:p>
          <a:p>
            <a:endParaRPr lang="en-US" sz="2300">
              <a:solidFill>
                <a:schemeClr val="bg1"/>
              </a:solidFill>
              <a:latin typeface="Source Sans Pro" panose="020B0503030403020204" pitchFamily="34" charset="0"/>
              <a:ea typeface="Source Sans Pro" panose="020B0503030403020204" pitchFamily="34" charset="0"/>
              <a:cs typeface="Poppins"/>
            </a:endParaRPr>
          </a:p>
          <a:p>
            <a:r>
              <a:rPr lang="en-US" sz="2300">
                <a:solidFill>
                  <a:schemeClr val="bg1"/>
                </a:solidFill>
                <a:latin typeface="Source Sans Pro" panose="020B0503030403020204" pitchFamily="34" charset="0"/>
                <a:ea typeface="Source Sans Pro" panose="020B0503030403020204" pitchFamily="34" charset="0"/>
                <a:cs typeface="Poppins"/>
              </a:rPr>
              <a:t>It is crucial you attend these subjects, disciplinary action will be taken, if attendance is not adhered to. </a:t>
            </a:r>
          </a:p>
          <a:p>
            <a:endParaRPr lang="en-US" sz="2300">
              <a:solidFill>
                <a:schemeClr val="bg1"/>
              </a:solidFill>
              <a:latin typeface="Source Sans Pro" panose="020B0503030403020204" pitchFamily="34" charset="0"/>
              <a:ea typeface="Source Sans Pro" panose="020B0503030403020204" pitchFamily="34" charset="0"/>
              <a:cs typeface="Poppins"/>
            </a:endParaRPr>
          </a:p>
          <a:p>
            <a:r>
              <a:rPr lang="en-US" sz="2300">
                <a:solidFill>
                  <a:schemeClr val="bg1"/>
                </a:solidFill>
                <a:latin typeface="Source Sans Pro" panose="020B0503030403020204" pitchFamily="34" charset="0"/>
                <a:ea typeface="Source Sans Pro" panose="020B0503030403020204" pitchFamily="34" charset="0"/>
                <a:cs typeface="Poppins"/>
              </a:rPr>
              <a:t>Industry requires </a:t>
            </a:r>
            <a:r>
              <a:rPr lang="en-US" sz="2300" err="1">
                <a:solidFill>
                  <a:schemeClr val="bg1"/>
                </a:solidFill>
                <a:latin typeface="Source Sans Pro" panose="020B0503030403020204" pitchFamily="34" charset="0"/>
                <a:ea typeface="Source Sans Pro" panose="020B0503030403020204" pitchFamily="34" charset="0"/>
                <a:cs typeface="Poppins"/>
              </a:rPr>
              <a:t>Maths</a:t>
            </a:r>
            <a:r>
              <a:rPr lang="en-US" sz="2300">
                <a:solidFill>
                  <a:schemeClr val="bg1"/>
                </a:solidFill>
                <a:latin typeface="Source Sans Pro" panose="020B0503030403020204" pitchFamily="34" charset="0"/>
                <a:ea typeface="Source Sans Pro" panose="020B0503030403020204" pitchFamily="34" charset="0"/>
                <a:cs typeface="Poppins"/>
              </a:rPr>
              <a:t> and English at GCSE grade 4.</a:t>
            </a:r>
          </a:p>
          <a:p>
            <a:endParaRPr lang="en-US" sz="2400">
              <a:solidFill>
                <a:schemeClr val="bg1"/>
              </a:solidFill>
              <a:latin typeface="Source Sans Pro"/>
              <a:ea typeface="Source Sans Pro"/>
            </a:endParaRPr>
          </a:p>
        </p:txBody>
      </p:sp>
    </p:spTree>
    <p:extLst>
      <p:ext uri="{BB962C8B-B14F-4D97-AF65-F5344CB8AC3E}">
        <p14:creationId xmlns:p14="http://schemas.microsoft.com/office/powerpoint/2010/main" val="21497172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D9374CDA-048E-1728-DE30-7B088574D4FC}"/>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on a machine&#10;&#10;AI-generated content may be incorrect.">
            <a:extLst>
              <a:ext uri="{FF2B5EF4-FFF2-40B4-BE49-F238E27FC236}">
                <a16:creationId xmlns:a16="http://schemas.microsoft.com/office/drawing/2014/main" id="{7041D911-AB80-6091-41E6-6BFF72C3009E}"/>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97148cc2-a657-48f2-8ff6-4d0f9dc1c1c3">
      <Terms xmlns="http://schemas.microsoft.com/office/infopath/2007/PartnerControls"/>
    </lcf76f155ced4ddcb4097134ff3c332f>
    <TaxCatchAll xmlns="cd7af3ca-b65f-45d6-a60f-8f38b68686a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C6AF5D-FBEA-447A-8E8F-663977234498}">
  <ds:schemaRefs>
    <ds:schemaRef ds:uri="97148cc2-a657-48f2-8ff6-4d0f9dc1c1c3"/>
    <ds:schemaRef ds:uri="cd7af3ca-b65f-45d6-a60f-8f38b68686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E96FD05-9600-4E17-849D-AB1287AD37D8}">
  <ds:schemaRefs>
    <ds:schemaRef ds:uri="97148cc2-a657-48f2-8ff6-4d0f9dc1c1c3"/>
    <ds:schemaRef ds:uri="cd7af3ca-b65f-45d6-a60f-8f38b68686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A8B4658-9DD7-4BD8-9918-82CAD26208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29</Slides>
  <Notes>20</Notes>
  <HiddenSlides>3</HiddenSlide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1_Office Theme</vt:lpstr>
      <vt:lpstr>Office 2013 - 2022 Theme</vt:lpstr>
      <vt:lpstr>PowerPoint Presentation</vt:lpstr>
      <vt:lpstr>PowerPoint Presentation</vt:lpstr>
      <vt:lpstr>Government reforms</vt:lpstr>
      <vt:lpstr>What programmes do we offer in Early Years?</vt:lpstr>
      <vt:lpstr>PowerPoint Presentation</vt:lpstr>
      <vt:lpstr>PowerPoint Presentation</vt:lpstr>
      <vt:lpstr>PowerPoint Presentation</vt:lpstr>
      <vt:lpstr>PowerPoint Presentation</vt:lpstr>
      <vt:lpstr>PowerPoint Presentation</vt:lpstr>
      <vt:lpstr>Work Placement (Mandatory)</vt:lpstr>
      <vt:lpstr>DBS &amp; Placement</vt:lpstr>
      <vt:lpstr>How is my placement arranged?</vt:lpstr>
      <vt:lpstr>PowerPoint Presentation</vt:lpstr>
      <vt:lpstr>PowerPoint Presentation</vt:lpstr>
      <vt:lpstr>PowerPoint Presentation</vt:lpstr>
      <vt:lpstr>PowerPoint Presentation</vt:lpstr>
      <vt:lpstr>PowerPoint Presentation</vt:lpstr>
      <vt:lpstr>Career Paths</vt:lpstr>
      <vt:lpstr>PowerPoint Presentation</vt:lpstr>
      <vt:lpstr>A note from the Curriculum Manager for Early Years</vt:lpstr>
      <vt:lpstr>PowerPoint Presentation</vt:lpstr>
      <vt:lpstr>PowerPoint Presentation</vt:lpstr>
      <vt:lpstr>Attendance</vt:lpstr>
      <vt:lpstr>PowerPoint Presentation</vt:lpstr>
      <vt:lpstr>Key dates and information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1</cp:revision>
  <cp:lastPrinted>2026-06-18T13:16:06Z</cp:lastPrinted>
  <dcterms:created xsi:type="dcterms:W3CDTF">2020-11-03T12:53:45Z</dcterms:created>
  <dcterms:modified xsi:type="dcterms:W3CDTF">2026-06-22T12:38:00Z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