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36"/>
  </p:notesMasterIdLst>
  <p:sldIdLst>
    <p:sldId id="256" r:id="rId5"/>
    <p:sldId id="285" r:id="rId6"/>
    <p:sldId id="284" r:id="rId7"/>
    <p:sldId id="288" r:id="rId8"/>
    <p:sldId id="298" r:id="rId9"/>
    <p:sldId id="299" r:id="rId10"/>
    <p:sldId id="273" r:id="rId11"/>
    <p:sldId id="276" r:id="rId12"/>
    <p:sldId id="300" r:id="rId13"/>
    <p:sldId id="262" r:id="rId14"/>
    <p:sldId id="271" r:id="rId15"/>
    <p:sldId id="265" r:id="rId16"/>
    <p:sldId id="259" r:id="rId17"/>
    <p:sldId id="278" r:id="rId18"/>
    <p:sldId id="279" r:id="rId19"/>
    <p:sldId id="301" r:id="rId20"/>
    <p:sldId id="302" r:id="rId21"/>
    <p:sldId id="270" r:id="rId22"/>
    <p:sldId id="303" r:id="rId23"/>
    <p:sldId id="304" r:id="rId24"/>
    <p:sldId id="305" r:id="rId25"/>
    <p:sldId id="306" r:id="rId26"/>
    <p:sldId id="307" r:id="rId27"/>
    <p:sldId id="313" r:id="rId28"/>
    <p:sldId id="308" r:id="rId29"/>
    <p:sldId id="314" r:id="rId30"/>
    <p:sldId id="309" r:id="rId31"/>
    <p:sldId id="310" r:id="rId32"/>
    <p:sldId id="311" r:id="rId33"/>
    <p:sldId id="312" r:id="rId34"/>
    <p:sldId id="274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CC84"/>
    <a:srgbClr val="2A7DE1"/>
    <a:srgbClr val="F5AEBF"/>
    <a:srgbClr val="F0EC73"/>
    <a:srgbClr val="EA6752"/>
    <a:srgbClr val="96D4E9"/>
    <a:srgbClr val="D15559"/>
    <a:srgbClr val="4D4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03FD8F-9B29-D19D-1D63-1DB2236E067E}" v="2" dt="2026-06-22T10:13:46.384"/>
    <p1510:client id="{FA860D03-C2C9-52F9-6F0E-6D8F3EBD3266}" v="37" dt="2026-06-22T08:18:09.0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ela Begum" userId="S::112248@newdur.ac.uk::39cd3f91-8369-40d8-ae44-3a833e1ba417" providerId="AD" clId="Web-{FA860D03-C2C9-52F9-6F0E-6D8F3EBD3266}"/>
    <pc:docChg chg="addSld modSld">
      <pc:chgData name="Rahela Begum" userId="S::112248@newdur.ac.uk::39cd3f91-8369-40d8-ae44-3a833e1ba417" providerId="AD" clId="Web-{FA860D03-C2C9-52F9-6F0E-6D8F3EBD3266}" dt="2026-06-22T08:18:07.441" v="25"/>
      <pc:docMkLst>
        <pc:docMk/>
      </pc:docMkLst>
      <pc:sldChg chg="addSp delSp modSp">
        <pc:chgData name="Rahela Begum" userId="S::112248@newdur.ac.uk::39cd3f91-8369-40d8-ae44-3a833e1ba417" providerId="AD" clId="Web-{FA860D03-C2C9-52F9-6F0E-6D8F3EBD3266}" dt="2026-06-22T08:15:51.529" v="1"/>
        <pc:sldMkLst>
          <pc:docMk/>
          <pc:sldMk cId="497064211" sldId="298"/>
        </pc:sldMkLst>
        <pc:picChg chg="add mod">
          <ac:chgData name="Rahela Begum" userId="S::112248@newdur.ac.uk::39cd3f91-8369-40d8-ae44-3a833e1ba417" providerId="AD" clId="Web-{FA860D03-C2C9-52F9-6F0E-6D8F3EBD3266}" dt="2026-06-22T08:15:51.529" v="1"/>
          <ac:picMkLst>
            <pc:docMk/>
            <pc:sldMk cId="497064211" sldId="298"/>
            <ac:picMk id="2" creationId="{039EFA8C-9656-42DE-82A9-B499869A4BAE}"/>
          </ac:picMkLst>
        </pc:picChg>
        <pc:picChg chg="del">
          <ac:chgData name="Rahela Begum" userId="S::112248@newdur.ac.uk::39cd3f91-8369-40d8-ae44-3a833e1ba417" providerId="AD" clId="Web-{FA860D03-C2C9-52F9-6F0E-6D8F3EBD3266}" dt="2026-06-22T08:15:45.372" v="0"/>
          <ac:picMkLst>
            <pc:docMk/>
            <pc:sldMk cId="497064211" sldId="298"/>
            <ac:picMk id="4" creationId="{A72E345B-EF10-BCB2-8365-9E1A8A5F20CA}"/>
          </ac:picMkLst>
        </pc:picChg>
      </pc:sldChg>
      <pc:sldChg chg="addSp delSp modSp">
        <pc:chgData name="Rahela Begum" userId="S::112248@newdur.ac.uk::39cd3f91-8369-40d8-ae44-3a833e1ba417" providerId="AD" clId="Web-{FA860D03-C2C9-52F9-6F0E-6D8F3EBD3266}" dt="2026-06-22T08:15:59.842" v="3"/>
        <pc:sldMkLst>
          <pc:docMk/>
          <pc:sldMk cId="2988147542" sldId="299"/>
        </pc:sldMkLst>
        <pc:picChg chg="add mod">
          <ac:chgData name="Rahela Begum" userId="S::112248@newdur.ac.uk::39cd3f91-8369-40d8-ae44-3a833e1ba417" providerId="AD" clId="Web-{FA860D03-C2C9-52F9-6F0E-6D8F3EBD3266}" dt="2026-06-22T08:15:59.842" v="3"/>
          <ac:picMkLst>
            <pc:docMk/>
            <pc:sldMk cId="2988147542" sldId="299"/>
            <ac:picMk id="2" creationId="{10B2E46D-E744-77D2-BFC3-66C5C5555C17}"/>
          </ac:picMkLst>
        </pc:picChg>
        <pc:picChg chg="del">
          <ac:chgData name="Rahela Begum" userId="S::112248@newdur.ac.uk::39cd3f91-8369-40d8-ae44-3a833e1ba417" providerId="AD" clId="Web-{FA860D03-C2C9-52F9-6F0E-6D8F3EBD3266}" dt="2026-06-22T08:15:53.326" v="2"/>
          <ac:picMkLst>
            <pc:docMk/>
            <pc:sldMk cId="2988147542" sldId="299"/>
            <ac:picMk id="3" creationId="{C1A601B7-689A-F8E3-B60D-404EED6E806F}"/>
          </ac:picMkLst>
        </pc:picChg>
      </pc:sldChg>
      <pc:sldChg chg="addSp delSp modSp">
        <pc:chgData name="Rahela Begum" userId="S::112248@newdur.ac.uk::39cd3f91-8369-40d8-ae44-3a833e1ba417" providerId="AD" clId="Web-{FA860D03-C2C9-52F9-6F0E-6D8F3EBD3266}" dt="2026-06-22T08:16:20.858" v="5"/>
        <pc:sldMkLst>
          <pc:docMk/>
          <pc:sldMk cId="4024647996" sldId="304"/>
        </pc:sldMkLst>
        <pc:picChg chg="add mod">
          <ac:chgData name="Rahela Begum" userId="S::112248@newdur.ac.uk::39cd3f91-8369-40d8-ae44-3a833e1ba417" providerId="AD" clId="Web-{FA860D03-C2C9-52F9-6F0E-6D8F3EBD3266}" dt="2026-06-22T08:16:20.858" v="5"/>
          <ac:picMkLst>
            <pc:docMk/>
            <pc:sldMk cId="4024647996" sldId="304"/>
            <ac:picMk id="2" creationId="{EE5EE098-865C-A0D4-D130-E86F8CCC7464}"/>
          </ac:picMkLst>
        </pc:picChg>
        <pc:picChg chg="del">
          <ac:chgData name="Rahela Begum" userId="S::112248@newdur.ac.uk::39cd3f91-8369-40d8-ae44-3a833e1ba417" providerId="AD" clId="Web-{FA860D03-C2C9-52F9-6F0E-6D8F3EBD3266}" dt="2026-06-22T08:16:13.827" v="4"/>
          <ac:picMkLst>
            <pc:docMk/>
            <pc:sldMk cId="4024647996" sldId="304"/>
            <ac:picMk id="3" creationId="{30E462AA-BEBA-C6C3-D5FD-27C98E91419A}"/>
          </ac:picMkLst>
        </pc:picChg>
      </pc:sldChg>
      <pc:sldChg chg="addSp delSp modSp">
        <pc:chgData name="Rahela Begum" userId="S::112248@newdur.ac.uk::39cd3f91-8369-40d8-ae44-3a833e1ba417" providerId="AD" clId="Web-{FA860D03-C2C9-52F9-6F0E-6D8F3EBD3266}" dt="2026-06-22T08:16:29.390" v="7"/>
        <pc:sldMkLst>
          <pc:docMk/>
          <pc:sldMk cId="2195922991" sldId="305"/>
        </pc:sldMkLst>
        <pc:picChg chg="add mod">
          <ac:chgData name="Rahela Begum" userId="S::112248@newdur.ac.uk::39cd3f91-8369-40d8-ae44-3a833e1ba417" providerId="AD" clId="Web-{FA860D03-C2C9-52F9-6F0E-6D8F3EBD3266}" dt="2026-06-22T08:16:29.390" v="7"/>
          <ac:picMkLst>
            <pc:docMk/>
            <pc:sldMk cId="2195922991" sldId="305"/>
            <ac:picMk id="2" creationId="{19FC49F9-6C4C-161B-3E5C-34B8B5A28615}"/>
          </ac:picMkLst>
        </pc:picChg>
        <pc:picChg chg="del">
          <ac:chgData name="Rahela Begum" userId="S::112248@newdur.ac.uk::39cd3f91-8369-40d8-ae44-3a833e1ba417" providerId="AD" clId="Web-{FA860D03-C2C9-52F9-6F0E-6D8F3EBD3266}" dt="2026-06-22T08:16:22.593" v="6"/>
          <ac:picMkLst>
            <pc:docMk/>
            <pc:sldMk cId="2195922991" sldId="305"/>
            <ac:picMk id="3" creationId="{0AF6D046-3D55-A891-E210-3F2472E79D70}"/>
          </ac:picMkLst>
        </pc:picChg>
      </pc:sldChg>
      <pc:sldChg chg="addSp delSp modSp">
        <pc:chgData name="Rahela Begum" userId="S::112248@newdur.ac.uk::39cd3f91-8369-40d8-ae44-3a833e1ba417" providerId="AD" clId="Web-{FA860D03-C2C9-52F9-6F0E-6D8F3EBD3266}" dt="2026-06-22T08:16:43.265" v="9"/>
        <pc:sldMkLst>
          <pc:docMk/>
          <pc:sldMk cId="3098855664" sldId="306"/>
        </pc:sldMkLst>
        <pc:picChg chg="add mod">
          <ac:chgData name="Rahela Begum" userId="S::112248@newdur.ac.uk::39cd3f91-8369-40d8-ae44-3a833e1ba417" providerId="AD" clId="Web-{FA860D03-C2C9-52F9-6F0E-6D8F3EBD3266}" dt="2026-06-22T08:16:43.265" v="9"/>
          <ac:picMkLst>
            <pc:docMk/>
            <pc:sldMk cId="3098855664" sldId="306"/>
            <ac:picMk id="2" creationId="{DC41B939-99D6-061B-3567-C6E19D4CFB8A}"/>
          </ac:picMkLst>
        </pc:picChg>
        <pc:picChg chg="del">
          <ac:chgData name="Rahela Begum" userId="S::112248@newdur.ac.uk::39cd3f91-8369-40d8-ae44-3a833e1ba417" providerId="AD" clId="Web-{FA860D03-C2C9-52F9-6F0E-6D8F3EBD3266}" dt="2026-06-22T08:16:30.999" v="8"/>
          <ac:picMkLst>
            <pc:docMk/>
            <pc:sldMk cId="3098855664" sldId="306"/>
            <ac:picMk id="3" creationId="{0547C2B8-9824-A963-7417-8C163C08A5A5}"/>
          </ac:picMkLst>
        </pc:picChg>
      </pc:sldChg>
      <pc:sldChg chg="addSp delSp modSp">
        <pc:chgData name="Rahela Begum" userId="S::112248@newdur.ac.uk::39cd3f91-8369-40d8-ae44-3a833e1ba417" providerId="AD" clId="Web-{FA860D03-C2C9-52F9-6F0E-6D8F3EBD3266}" dt="2026-06-22T08:16:56.172" v="12"/>
        <pc:sldMkLst>
          <pc:docMk/>
          <pc:sldMk cId="1480522159" sldId="307"/>
        </pc:sldMkLst>
        <pc:picChg chg="add mod">
          <ac:chgData name="Rahela Begum" userId="S::112248@newdur.ac.uk::39cd3f91-8369-40d8-ae44-3a833e1ba417" providerId="AD" clId="Web-{FA860D03-C2C9-52F9-6F0E-6D8F3EBD3266}" dt="2026-06-22T08:16:56.172" v="12"/>
          <ac:picMkLst>
            <pc:docMk/>
            <pc:sldMk cId="1480522159" sldId="307"/>
            <ac:picMk id="2" creationId="{BAF4AFC1-0D7F-97CF-797C-4327B00E0DD3}"/>
          </ac:picMkLst>
        </pc:picChg>
        <pc:picChg chg="del">
          <ac:chgData name="Rahela Begum" userId="S::112248@newdur.ac.uk::39cd3f91-8369-40d8-ae44-3a833e1ba417" providerId="AD" clId="Web-{FA860D03-C2C9-52F9-6F0E-6D8F3EBD3266}" dt="2026-06-22T08:16:49.687" v="11"/>
          <ac:picMkLst>
            <pc:docMk/>
            <pc:sldMk cId="1480522159" sldId="307"/>
            <ac:picMk id="4" creationId="{A557A9E2-3600-70BE-E252-CF3FE35F335B}"/>
          </ac:picMkLst>
        </pc:picChg>
      </pc:sldChg>
      <pc:sldChg chg="addSp delSp modSp">
        <pc:chgData name="Rahela Begum" userId="S::112248@newdur.ac.uk::39cd3f91-8369-40d8-ae44-3a833e1ba417" providerId="AD" clId="Web-{FA860D03-C2C9-52F9-6F0E-6D8F3EBD3266}" dt="2026-06-22T08:17:22.704" v="16"/>
        <pc:sldMkLst>
          <pc:docMk/>
          <pc:sldMk cId="4183088990" sldId="308"/>
        </pc:sldMkLst>
        <pc:picChg chg="add mod">
          <ac:chgData name="Rahela Begum" userId="S::112248@newdur.ac.uk::39cd3f91-8369-40d8-ae44-3a833e1ba417" providerId="AD" clId="Web-{FA860D03-C2C9-52F9-6F0E-6D8F3EBD3266}" dt="2026-06-22T08:17:22.704" v="16"/>
          <ac:picMkLst>
            <pc:docMk/>
            <pc:sldMk cId="4183088990" sldId="308"/>
            <ac:picMk id="2" creationId="{8C217E50-4DE8-528F-E5C0-5505972E41ED}"/>
          </ac:picMkLst>
        </pc:picChg>
        <pc:picChg chg="del">
          <ac:chgData name="Rahela Begum" userId="S::112248@newdur.ac.uk::39cd3f91-8369-40d8-ae44-3a833e1ba417" providerId="AD" clId="Web-{FA860D03-C2C9-52F9-6F0E-6D8F3EBD3266}" dt="2026-06-22T08:17:12.141" v="15"/>
          <ac:picMkLst>
            <pc:docMk/>
            <pc:sldMk cId="4183088990" sldId="308"/>
            <ac:picMk id="3" creationId="{D037B381-C9E1-C646-2750-9311BC9334CC}"/>
          </ac:picMkLst>
        </pc:picChg>
      </pc:sldChg>
      <pc:sldChg chg="addSp delSp modSp">
        <pc:chgData name="Rahela Begum" userId="S::112248@newdur.ac.uk::39cd3f91-8369-40d8-ae44-3a833e1ba417" providerId="AD" clId="Web-{FA860D03-C2C9-52F9-6F0E-6D8F3EBD3266}" dt="2026-06-22T08:17:39.689" v="19"/>
        <pc:sldMkLst>
          <pc:docMk/>
          <pc:sldMk cId="373194138" sldId="309"/>
        </pc:sldMkLst>
        <pc:picChg chg="add mod">
          <ac:chgData name="Rahela Begum" userId="S::112248@newdur.ac.uk::39cd3f91-8369-40d8-ae44-3a833e1ba417" providerId="AD" clId="Web-{FA860D03-C2C9-52F9-6F0E-6D8F3EBD3266}" dt="2026-06-22T08:17:39.689" v="19"/>
          <ac:picMkLst>
            <pc:docMk/>
            <pc:sldMk cId="373194138" sldId="309"/>
            <ac:picMk id="2" creationId="{68675E42-2C97-D315-0569-D2D48C67F573}"/>
          </ac:picMkLst>
        </pc:picChg>
        <pc:picChg chg="del">
          <ac:chgData name="Rahela Begum" userId="S::112248@newdur.ac.uk::39cd3f91-8369-40d8-ae44-3a833e1ba417" providerId="AD" clId="Web-{FA860D03-C2C9-52F9-6F0E-6D8F3EBD3266}" dt="2026-06-22T08:17:34.783" v="18"/>
          <ac:picMkLst>
            <pc:docMk/>
            <pc:sldMk cId="373194138" sldId="309"/>
            <ac:picMk id="3" creationId="{FCA499BD-5CFF-353E-247D-B2FDA5E5142E}"/>
          </ac:picMkLst>
        </pc:picChg>
      </pc:sldChg>
      <pc:sldChg chg="addSp delSp modSp">
        <pc:chgData name="Rahela Begum" userId="S::112248@newdur.ac.uk::39cd3f91-8369-40d8-ae44-3a833e1ba417" providerId="AD" clId="Web-{FA860D03-C2C9-52F9-6F0E-6D8F3EBD3266}" dt="2026-06-22T08:17:48.565" v="21"/>
        <pc:sldMkLst>
          <pc:docMk/>
          <pc:sldMk cId="1775914536" sldId="310"/>
        </pc:sldMkLst>
        <pc:picChg chg="add mod">
          <ac:chgData name="Rahela Begum" userId="S::112248@newdur.ac.uk::39cd3f91-8369-40d8-ae44-3a833e1ba417" providerId="AD" clId="Web-{FA860D03-C2C9-52F9-6F0E-6D8F3EBD3266}" dt="2026-06-22T08:17:48.565" v="21"/>
          <ac:picMkLst>
            <pc:docMk/>
            <pc:sldMk cId="1775914536" sldId="310"/>
            <ac:picMk id="2" creationId="{761696F6-1952-A0C6-8004-08304EC2A3FA}"/>
          </ac:picMkLst>
        </pc:picChg>
        <pc:picChg chg="del">
          <ac:chgData name="Rahela Begum" userId="S::112248@newdur.ac.uk::39cd3f91-8369-40d8-ae44-3a833e1ba417" providerId="AD" clId="Web-{FA860D03-C2C9-52F9-6F0E-6D8F3EBD3266}" dt="2026-06-22T08:17:41.268" v="20"/>
          <ac:picMkLst>
            <pc:docMk/>
            <pc:sldMk cId="1775914536" sldId="310"/>
            <ac:picMk id="3" creationId="{25455B9F-686E-FDED-B092-14D047946EA9}"/>
          </ac:picMkLst>
        </pc:picChg>
      </pc:sldChg>
      <pc:sldChg chg="addSp delSp modSp">
        <pc:chgData name="Rahela Begum" userId="S::112248@newdur.ac.uk::39cd3f91-8369-40d8-ae44-3a833e1ba417" providerId="AD" clId="Web-{FA860D03-C2C9-52F9-6F0E-6D8F3EBD3266}" dt="2026-06-22T08:17:54.924" v="23"/>
        <pc:sldMkLst>
          <pc:docMk/>
          <pc:sldMk cId="3823759210" sldId="311"/>
        </pc:sldMkLst>
        <pc:picChg chg="add mod">
          <ac:chgData name="Rahela Begum" userId="S::112248@newdur.ac.uk::39cd3f91-8369-40d8-ae44-3a833e1ba417" providerId="AD" clId="Web-{FA860D03-C2C9-52F9-6F0E-6D8F3EBD3266}" dt="2026-06-22T08:17:54.924" v="23"/>
          <ac:picMkLst>
            <pc:docMk/>
            <pc:sldMk cId="3823759210" sldId="311"/>
            <ac:picMk id="2" creationId="{6A1C0DD6-3B43-F3B2-6F1F-49AECB09CA8D}"/>
          </ac:picMkLst>
        </pc:picChg>
        <pc:picChg chg="del">
          <ac:chgData name="Rahela Begum" userId="S::112248@newdur.ac.uk::39cd3f91-8369-40d8-ae44-3a833e1ba417" providerId="AD" clId="Web-{FA860D03-C2C9-52F9-6F0E-6D8F3EBD3266}" dt="2026-06-22T08:17:49.971" v="22"/>
          <ac:picMkLst>
            <pc:docMk/>
            <pc:sldMk cId="3823759210" sldId="311"/>
            <ac:picMk id="3" creationId="{FF6B63D4-5885-DA72-3825-DA1223B33E40}"/>
          </ac:picMkLst>
        </pc:picChg>
      </pc:sldChg>
      <pc:sldChg chg="addSp delSp modSp">
        <pc:chgData name="Rahela Begum" userId="S::112248@newdur.ac.uk::39cd3f91-8369-40d8-ae44-3a833e1ba417" providerId="AD" clId="Web-{FA860D03-C2C9-52F9-6F0E-6D8F3EBD3266}" dt="2026-06-22T08:18:07.441" v="25"/>
        <pc:sldMkLst>
          <pc:docMk/>
          <pc:sldMk cId="1446783845" sldId="312"/>
        </pc:sldMkLst>
        <pc:picChg chg="add mod">
          <ac:chgData name="Rahela Begum" userId="S::112248@newdur.ac.uk::39cd3f91-8369-40d8-ae44-3a833e1ba417" providerId="AD" clId="Web-{FA860D03-C2C9-52F9-6F0E-6D8F3EBD3266}" dt="2026-06-22T08:18:07.441" v="25"/>
          <ac:picMkLst>
            <pc:docMk/>
            <pc:sldMk cId="1446783845" sldId="312"/>
            <ac:picMk id="2" creationId="{AB66A5F0-7075-8A8D-8295-BA1462F04A1B}"/>
          </ac:picMkLst>
        </pc:picChg>
        <pc:picChg chg="del">
          <ac:chgData name="Rahela Begum" userId="S::112248@newdur.ac.uk::39cd3f91-8369-40d8-ae44-3a833e1ba417" providerId="AD" clId="Web-{FA860D03-C2C9-52F9-6F0E-6D8F3EBD3266}" dt="2026-06-22T08:17:56.534" v="24"/>
          <ac:picMkLst>
            <pc:docMk/>
            <pc:sldMk cId="1446783845" sldId="312"/>
            <ac:picMk id="3" creationId="{F4E73A32-8B7A-D565-022F-7E377EE8F1FF}"/>
          </ac:picMkLst>
        </pc:picChg>
      </pc:sldChg>
      <pc:sldChg chg="addSp modSp new">
        <pc:chgData name="Rahela Begum" userId="S::112248@newdur.ac.uk::39cd3f91-8369-40d8-ae44-3a833e1ba417" providerId="AD" clId="Web-{FA860D03-C2C9-52F9-6F0E-6D8F3EBD3266}" dt="2026-06-22T08:17:05.798" v="13"/>
        <pc:sldMkLst>
          <pc:docMk/>
          <pc:sldMk cId="2168341321" sldId="313"/>
        </pc:sldMkLst>
        <pc:picChg chg="add mod">
          <ac:chgData name="Rahela Begum" userId="S::112248@newdur.ac.uk::39cd3f91-8369-40d8-ae44-3a833e1ba417" providerId="AD" clId="Web-{FA860D03-C2C9-52F9-6F0E-6D8F3EBD3266}" dt="2026-06-22T08:17:05.798" v="13"/>
          <ac:picMkLst>
            <pc:docMk/>
            <pc:sldMk cId="2168341321" sldId="313"/>
            <ac:picMk id="2" creationId="{6ABA2621-A6CE-2C00-5E10-C8933078D5B2}"/>
          </ac:picMkLst>
        </pc:picChg>
      </pc:sldChg>
      <pc:sldChg chg="addSp modSp new">
        <pc:chgData name="Rahela Begum" userId="S::112248@newdur.ac.uk::39cd3f91-8369-40d8-ae44-3a833e1ba417" providerId="AD" clId="Web-{FA860D03-C2C9-52F9-6F0E-6D8F3EBD3266}" dt="2026-06-22T08:17:32.189" v="17"/>
        <pc:sldMkLst>
          <pc:docMk/>
          <pc:sldMk cId="3489710584" sldId="314"/>
        </pc:sldMkLst>
        <pc:picChg chg="add mod">
          <ac:chgData name="Rahela Begum" userId="S::112248@newdur.ac.uk::39cd3f91-8369-40d8-ae44-3a833e1ba417" providerId="AD" clId="Web-{FA860D03-C2C9-52F9-6F0E-6D8F3EBD3266}" dt="2026-06-22T08:17:32.189" v="17"/>
          <ac:picMkLst>
            <pc:docMk/>
            <pc:sldMk cId="3489710584" sldId="314"/>
            <ac:picMk id="2" creationId="{E9962445-054D-9091-BF8A-CB8858CBCF84}"/>
          </ac:picMkLst>
        </pc:picChg>
      </pc:sldChg>
    </pc:docChg>
  </pc:docChgLst>
  <pc:docChgLst>
    <pc:chgData name="Rahela Begum" userId="S::112248@newdur.ac.uk::39cd3f91-8369-40d8-ae44-3a833e1ba417" providerId="AD" clId="Web-{2403FD8F-9B29-D19D-1D63-1DB2236E067E}"/>
    <pc:docChg chg="modSld">
      <pc:chgData name="Rahela Begum" userId="S::112248@newdur.ac.uk::39cd3f91-8369-40d8-ae44-3a833e1ba417" providerId="AD" clId="Web-{2403FD8F-9B29-D19D-1D63-1DB2236E067E}" dt="2026-06-22T10:13:46.384" v="1"/>
      <pc:docMkLst>
        <pc:docMk/>
      </pc:docMkLst>
      <pc:sldChg chg="addSp delSp modSp">
        <pc:chgData name="Rahela Begum" userId="S::112248@newdur.ac.uk::39cd3f91-8369-40d8-ae44-3a833e1ba417" providerId="AD" clId="Web-{2403FD8F-9B29-D19D-1D63-1DB2236E067E}" dt="2026-06-22T10:13:46.384" v="1"/>
        <pc:sldMkLst>
          <pc:docMk/>
          <pc:sldMk cId="3823759210" sldId="311"/>
        </pc:sldMkLst>
        <pc:picChg chg="del">
          <ac:chgData name="Rahela Begum" userId="S::112248@newdur.ac.uk::39cd3f91-8369-40d8-ae44-3a833e1ba417" providerId="AD" clId="Web-{2403FD8F-9B29-D19D-1D63-1DB2236E067E}" dt="2026-06-22T10:13:39.962" v="0"/>
          <ac:picMkLst>
            <pc:docMk/>
            <pc:sldMk cId="3823759210" sldId="311"/>
            <ac:picMk id="2" creationId="{6A1C0DD6-3B43-F3B2-6F1F-49AECB09CA8D}"/>
          </ac:picMkLst>
        </pc:picChg>
        <pc:picChg chg="add mod">
          <ac:chgData name="Rahela Begum" userId="S::112248@newdur.ac.uk::39cd3f91-8369-40d8-ae44-3a833e1ba417" providerId="AD" clId="Web-{2403FD8F-9B29-D19D-1D63-1DB2236E067E}" dt="2026-06-22T10:13:46.384" v="1"/>
          <ac:picMkLst>
            <pc:docMk/>
            <pc:sldMk cId="3823759210" sldId="311"/>
            <ac:picMk id="3" creationId="{3DC24950-F7CF-6FCA-E89E-D277DED7329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129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56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83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1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4881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374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70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026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975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651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7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17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41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517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12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5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78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80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9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1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4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your title here</a:t>
            </a:r>
            <a:br>
              <a:rPr lang="en-US"/>
            </a:br>
            <a:r>
              <a:rPr lang="en-US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Author/speaker</a:t>
            </a:r>
          </a:p>
          <a:p>
            <a:r>
              <a:rPr lang="en-US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3649419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4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6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2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1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0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Richard.Byers@newdur.ac.uk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aron.walker@newdur.ac.uk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62456" y="2644170"/>
            <a:ext cx="58017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Construction and Civil Engineering</a:t>
            </a: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>
                <a:latin typeface="Poppins SemiBold" pitchFamily="2" charset="77"/>
                <a:cs typeface="Poppins SemiBold" pitchFamily="2" charset="77"/>
              </a:rPr>
              <a:t>Course Expectations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866919" y="4259887"/>
            <a:ext cx="3401844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We expect 100% attendance and that you are ready to learn for the start of all lessons.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109" y="3306769"/>
            <a:ext cx="397483" cy="415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CEFD9F-C387-1C41-99A6-9976184431C2}"/>
              </a:ext>
            </a:extLst>
          </p:cNvPr>
          <p:cNvSpPr txBox="1"/>
          <p:nvPr/>
        </p:nvSpPr>
        <p:spPr>
          <a:xfrm>
            <a:off x="4452597" y="4259887"/>
            <a:ext cx="34018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will need a ring binder, A4 note pad, dividers, scientific calculator, pens, pencils, rulers.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Keep all of your lesson notes as these can be used for revision!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081" y="3286012"/>
            <a:ext cx="437231" cy="4566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181931-3D4A-3E43-A1CB-E8982391302D}"/>
              </a:ext>
            </a:extLst>
          </p:cNvPr>
          <p:cNvSpPr txBox="1"/>
          <p:nvPr/>
        </p:nvSpPr>
        <p:spPr>
          <a:xfrm>
            <a:off x="8094575" y="4264407"/>
            <a:ext cx="3401844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need to show willingness to learn.  This will be challenging at times, when learning new skills, so willingness and resilience is key.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600">
                <a:latin typeface="Source Sans Pro"/>
                <a:ea typeface="Source Sans Pro"/>
                <a:cs typeface="Poppins SemiBold"/>
              </a:rPr>
              <a:t>You will also be required to complete work in your own time outside the classroom.</a:t>
            </a: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9891" y="3286012"/>
            <a:ext cx="437231" cy="456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00236C-5678-494D-A962-0CE7C08CC31C}"/>
              </a:ext>
            </a:extLst>
          </p:cNvPr>
          <p:cNvSpPr txBox="1"/>
          <p:nvPr/>
        </p:nvSpPr>
        <p:spPr>
          <a:xfrm>
            <a:off x="866919" y="3837014"/>
            <a:ext cx="3401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Attendance/Punctuality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4486015" y="3821625"/>
            <a:ext cx="3401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Prepared to Learn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CC5062-221A-7B8F-950E-462718EA5FA5}"/>
              </a:ext>
            </a:extLst>
          </p:cNvPr>
          <p:cNvSpPr txBox="1"/>
          <p:nvPr/>
        </p:nvSpPr>
        <p:spPr>
          <a:xfrm>
            <a:off x="8159891" y="3866856"/>
            <a:ext cx="3401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Willingness to Learn</a:t>
            </a:r>
          </a:p>
        </p:txBody>
      </p:sp>
    </p:spTree>
    <p:extLst>
      <p:ext uri="{BB962C8B-B14F-4D97-AF65-F5344CB8AC3E}">
        <p14:creationId xmlns:p14="http://schemas.microsoft.com/office/powerpoint/2010/main" val="4127525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3B723D6-C20E-FE42-9E6A-A04A880FE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1" t="15785" r="48016" b="20000"/>
          <a:stretch/>
        </p:blipFill>
        <p:spPr>
          <a:xfrm>
            <a:off x="462454" y="1475298"/>
            <a:ext cx="5129049" cy="39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61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758446" y="1227562"/>
            <a:ext cx="6331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rgbClr val="2A7DE1"/>
                </a:solidFill>
                <a:latin typeface="Poppins SemiBold" pitchFamily="2" charset="77"/>
                <a:cs typeface="Poppins SemiBold" pitchFamily="2" charset="77"/>
              </a:rPr>
              <a:t>Career Paths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758446" y="2437879"/>
            <a:ext cx="496342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There are numerous career paths these qualifications can lead to. Some to consider are:</a:t>
            </a:r>
          </a:p>
          <a:p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bg1"/>
                </a:solidFill>
              </a:rPr>
              <a:t>Design Team Roles i.e. architectural, structural and civil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bg1"/>
                </a:solidFill>
              </a:rPr>
              <a:t>Site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bg1"/>
                </a:solidFill>
              </a:rPr>
              <a:t>Project/Site Managers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bg1"/>
                </a:solidFill>
              </a:rPr>
              <a:t>Quantity Surveyors/Estimators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bg1"/>
                </a:solidFill>
              </a:rPr>
              <a:t>Planners/Programmers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bg1"/>
                </a:solidFill>
              </a:rPr>
              <a:t>Environmental Management &amp; Sustainability/Renewable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bg1"/>
                </a:solidFill>
              </a:rPr>
              <a:t>Building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bg1"/>
                </a:solidFill>
              </a:rPr>
              <a:t>Digital Engineering Technician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bg1"/>
                </a:solidFill>
              </a:rPr>
              <a:t>Transport Planning Technician i.e. roads, rail</a:t>
            </a:r>
          </a:p>
          <a:p>
            <a:endParaRPr lang="en-GB" sz="1600">
              <a:solidFill>
                <a:schemeClr val="bg1"/>
              </a:solidFill>
            </a:endParaRPr>
          </a:p>
          <a:p>
            <a:r>
              <a:rPr lang="en-GB" sz="1600">
                <a:solidFill>
                  <a:schemeClr val="bg1"/>
                </a:solidFill>
              </a:rPr>
              <a:t>This is just a taste of what you could go on to do!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FC379C5-F866-3B48-ADA9-A4BF98212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692" y="472687"/>
            <a:ext cx="5637791" cy="6656188"/>
          </a:xfrm>
          <a:prstGeom prst="rect">
            <a:avLst/>
          </a:prstGeom>
        </p:spPr>
      </p:pic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FF2DA133-89AB-C213-1BCE-ADCAB5F2CB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14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9A2ADAD-5718-AA4B-B8CB-D20D99755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205" y="1840388"/>
            <a:ext cx="2673590" cy="1853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339191" y="1720840"/>
            <a:ext cx="4877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>
                <a:latin typeface="Poppins SemiBold" pitchFamily="2" charset="77"/>
                <a:cs typeface="Poppins SemiBold" pitchFamily="2" charset="77"/>
              </a:rPr>
              <a:t>Progression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096000" y="1880073"/>
            <a:ext cx="4963427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Once you have completed your Level 3 qualification you could progress onto: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HNC/D in Construction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HNC/D in Civil Engineering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Level 4 Higher Apprenticeship - Construction Design &amp; Build Technician, Construction Quantity Surveying Technician, Construction Site Engineering Technician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Degree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Degree Apprenticeship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63571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FE97F1E-527C-7B41-865F-624326EE7E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8D344201-0046-1148-BBFC-2B4CD58530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pic>
        <p:nvPicPr>
          <p:cNvPr id="2" name="Picture Placeholder 1">
            <a:extLst>
              <a:ext uri="{FF2B5EF4-FFF2-40B4-BE49-F238E27FC236}">
                <a16:creationId xmlns:a16="http://schemas.microsoft.com/office/drawing/2014/main" id="{F6095513-4CD4-4A55-BFBE-0E4A0482C78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20442" b="2044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04C6DE4-818D-4480-A5B8-5D9E5A6600B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t="20424" b="2042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244023-F566-E442-9043-B63CD722E55A}"/>
              </a:ext>
            </a:extLst>
          </p:cNvPr>
          <p:cNvSpPr txBox="1"/>
          <p:nvPr/>
        </p:nvSpPr>
        <p:spPr>
          <a:xfrm>
            <a:off x="384725" y="876540"/>
            <a:ext cx="5858419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i="1" dirty="0">
                <a:solidFill>
                  <a:srgbClr val="F5AEBF"/>
                </a:solidFill>
                <a:latin typeface="Poppins"/>
                <a:cs typeface="Poppins"/>
              </a:rPr>
              <a:t>Guest </a:t>
            </a:r>
            <a:r>
              <a:rPr lang="en-US" sz="4800" b="1" i="1">
                <a:solidFill>
                  <a:srgbClr val="F5AEBF"/>
                </a:solidFill>
                <a:latin typeface="Poppins"/>
                <a:cs typeface="Poppins"/>
              </a:rPr>
              <a:t>Speakers &amp;  </a:t>
            </a:r>
            <a:r>
              <a:rPr lang="en-US" sz="4800" b="1" i="1" dirty="0">
                <a:solidFill>
                  <a:srgbClr val="F5AEBF"/>
                </a:solidFill>
                <a:latin typeface="Poppins"/>
                <a:cs typeface="Poppins"/>
              </a:rPr>
              <a:t>Demonstrations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5D6450-EB10-40C6-B1E4-8B91AA5225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304" y="2746563"/>
            <a:ext cx="1865538" cy="24873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D5DC35-C2D4-4075-9D96-7108B5E238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5524" y="2746563"/>
            <a:ext cx="1867223" cy="24873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6ED63F-9A8A-42EA-B831-E7BDDFB0B3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7218" y="2746563"/>
            <a:ext cx="1864834" cy="248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03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A586D37-B090-D146-A2BD-663FBB3941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244023-F566-E442-9043-B63CD722E55A}"/>
              </a:ext>
            </a:extLst>
          </p:cNvPr>
          <p:cNvSpPr txBox="1"/>
          <p:nvPr/>
        </p:nvSpPr>
        <p:spPr>
          <a:xfrm>
            <a:off x="567822" y="876540"/>
            <a:ext cx="56437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rgbClr val="2A7DE1"/>
                </a:solidFill>
                <a:latin typeface="Poppins" pitchFamily="2" charset="77"/>
                <a:cs typeface="Poppins" pitchFamily="2" charset="77"/>
              </a:rPr>
              <a:t>CIOB Student Challenge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3C0DB0-9051-204E-9DCF-A6C05A3CC940}"/>
              </a:ext>
            </a:extLst>
          </p:cNvPr>
          <p:cNvSpPr txBox="1"/>
          <p:nvPr/>
        </p:nvSpPr>
        <p:spPr>
          <a:xfrm>
            <a:off x="567822" y="2722576"/>
            <a:ext cx="4963427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600">
                <a:latin typeface="Source Sans Pro"/>
                <a:ea typeface="Source Sans Pro"/>
              </a:rPr>
              <a:t>Our students participated in a Construction project with the Chartered Institute of Building CIOB.</a:t>
            </a:r>
          </a:p>
          <a:p>
            <a:endParaRPr lang="en-GB" sz="160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>
                <a:latin typeface="Source Sans Pro" panose="020B0503030403020204" pitchFamily="34" charset="0"/>
                <a:ea typeface="Source Sans Pro" panose="020B0503030403020204" pitchFamily="34" charset="0"/>
              </a:rPr>
              <a:t>The Colleges in the North-East area are challenged to solve a construction related problem to a deadline. Presented to a judging panel the best solution to the problem wins vouchers and a table on the CIOB celebration event.  </a:t>
            </a:r>
          </a:p>
          <a:p>
            <a:endParaRPr lang="en-GB" sz="160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 sz="1600">
                <a:latin typeface="Source Sans Pro"/>
                <a:ea typeface="Source Sans Pro"/>
              </a:rPr>
              <a:t>This year the challenge was held at Gateshead College where the team presentations were judged. </a:t>
            </a:r>
          </a:p>
        </p:txBody>
      </p:sp>
      <p:pic>
        <p:nvPicPr>
          <p:cNvPr id="9" name="Picture Placeholder 8" descr="A group of people sitting at a table with computers&#10;&#10;Description automatically generated">
            <a:extLst>
              <a:ext uri="{FF2B5EF4-FFF2-40B4-BE49-F238E27FC236}">
                <a16:creationId xmlns:a16="http://schemas.microsoft.com/office/drawing/2014/main" id="{C0BD8590-4F8C-84C6-EA4A-5D20B3EBAA6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20388" b="20388"/>
          <a:stretch/>
        </p:blipFill>
        <p:spPr/>
      </p:pic>
      <p:pic>
        <p:nvPicPr>
          <p:cNvPr id="10" name="Picture Placeholder 9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5EF71586-5888-807B-D48E-9A978F0826E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t="20388" b="20388"/>
          <a:stretch/>
        </p:blipFill>
        <p:spPr/>
      </p:pic>
    </p:spTree>
    <p:extLst>
      <p:ext uri="{BB962C8B-B14F-4D97-AF65-F5344CB8AC3E}">
        <p14:creationId xmlns:p14="http://schemas.microsoft.com/office/powerpoint/2010/main" val="3832710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304164" y="347652"/>
            <a:ext cx="580171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Case Study</a:t>
            </a:r>
          </a:p>
          <a:p>
            <a:endParaRPr lang="en-US" sz="4800" b="1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r>
              <a:rPr lang="en-US" sz="24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What one of our current </a:t>
            </a:r>
          </a:p>
          <a:p>
            <a:r>
              <a:rPr lang="en-US" sz="24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students has to say…..</a:t>
            </a:r>
          </a:p>
          <a:p>
            <a:endParaRPr lang="en-US" sz="2400" b="1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r>
              <a:rPr lang="en-US" sz="22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“…I really enjoy the design lessons on the course, I feel more confident since starting the T Level in Civil Engineering and I am looking forward to starting my work placement next year…”</a:t>
            </a:r>
          </a:p>
          <a:p>
            <a:endParaRPr lang="en-US" sz="4800" b="1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06591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erson in a space suit&#10;&#10;Description automatically generated with low confidence">
            <a:extLst>
              <a:ext uri="{FF2B5EF4-FFF2-40B4-BE49-F238E27FC236}">
                <a16:creationId xmlns:a16="http://schemas.microsoft.com/office/drawing/2014/main" id="{C4F73593-CA7F-6E42-8B77-2D7A08CF5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5840997" y="1200795"/>
            <a:ext cx="633111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>
                <a:solidFill>
                  <a:srgbClr val="F0EC7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Starting NCD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6C3780-C7CE-4546-A5BF-19BDF1E9AC83}"/>
              </a:ext>
            </a:extLst>
          </p:cNvPr>
          <p:cNvSpPr txBox="1"/>
          <p:nvPr/>
        </p:nvSpPr>
        <p:spPr>
          <a:xfrm>
            <a:off x="5840997" y="2247714"/>
            <a:ext cx="5829387" cy="39087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Welcome Fest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A day to enjoy and make friends at NCD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Meet others on your course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Team activities</a:t>
            </a:r>
            <a:endParaRPr lang="en-US" sz="2400">
              <a:solidFill>
                <a:schemeClr val="bg1"/>
              </a:solidFill>
              <a:latin typeface="Source Sans Pro"/>
              <a:ea typeface="Source Sans Pro"/>
              <a:cs typeface="+mn-lt"/>
            </a:endParaRPr>
          </a:p>
          <a:p>
            <a:endParaRPr lang="en-US" sz="2400" b="1">
              <a:solidFill>
                <a:schemeClr val="bg1"/>
              </a:solidFill>
              <a:latin typeface="Source Sans Pro"/>
              <a:ea typeface="Source Sans Pro"/>
              <a:cs typeface="+mn-lt"/>
            </a:endParaRPr>
          </a:p>
          <a:p>
            <a:r>
              <a:rPr lang="en-US" sz="3200" b="1">
                <a:solidFill>
                  <a:schemeClr val="bg1"/>
                </a:solidFill>
                <a:latin typeface="Source Sans Pro"/>
                <a:ea typeface="Source Sans Pro"/>
              </a:rPr>
              <a:t>Induction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chemeClr val="bg1"/>
                </a:solidFill>
                <a:latin typeface="Source Sans Pro"/>
                <a:ea typeface="Source Sans Pro"/>
              </a:rPr>
              <a:t>Timetables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chemeClr val="bg1"/>
                </a:solidFill>
                <a:latin typeface="Source Sans Pro"/>
                <a:ea typeface="Source Sans Pro"/>
              </a:rPr>
              <a:t>Course information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chemeClr val="bg1"/>
                </a:solidFill>
                <a:latin typeface="Source Sans Pro"/>
                <a:ea typeface="Source Sans Pro"/>
              </a:rPr>
              <a:t>Initial assessments</a:t>
            </a:r>
          </a:p>
          <a:p>
            <a:endParaRPr lang="en-US" sz="160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9642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4FBF7D-71FC-E545-BDCB-D2F6434C2AA6}"/>
              </a:ext>
            </a:extLst>
          </p:cNvPr>
          <p:cNvSpPr txBox="1"/>
          <p:nvPr/>
        </p:nvSpPr>
        <p:spPr>
          <a:xfrm>
            <a:off x="575074" y="1720840"/>
            <a:ext cx="659009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Always Top Performing</a:t>
            </a:r>
          </a:p>
          <a:p>
            <a:endParaRPr lang="en-US" sz="3600" b="1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  <a:p>
            <a:r>
              <a:rPr lang="en-US" sz="2800" b="1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We expect you to have Maths and English GCSEs at grade 5, but if not, we can help!</a:t>
            </a:r>
          </a:p>
        </p:txBody>
      </p:sp>
    </p:spTree>
    <p:extLst>
      <p:ext uri="{BB962C8B-B14F-4D97-AF65-F5344CB8AC3E}">
        <p14:creationId xmlns:p14="http://schemas.microsoft.com/office/powerpoint/2010/main" val="1434851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838200" y="556995"/>
            <a:ext cx="10515600" cy="113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Apprenticeship Courses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CEFD9F-C387-1C41-99A6-9976184431C2}"/>
              </a:ext>
            </a:extLst>
          </p:cNvPr>
          <p:cNvSpPr txBox="1"/>
          <p:nvPr/>
        </p:nvSpPr>
        <p:spPr>
          <a:xfrm>
            <a:off x="1782891" y="3142548"/>
            <a:ext cx="4040879" cy="32610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37185" indent="-337185" defTabSz="53949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50" kern="1200">
                <a:latin typeface="Source Sans Pro"/>
                <a:ea typeface="Source Sans Pro"/>
                <a:cs typeface="Poppins SemiBold"/>
              </a:rPr>
              <a:t>Study 1 day per week</a:t>
            </a:r>
          </a:p>
          <a:p>
            <a:pPr marL="337185" indent="-337185" defTabSz="53949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50" kern="1200">
                <a:latin typeface="Source Sans Pro"/>
                <a:ea typeface="Source Sans Pro"/>
                <a:cs typeface="Poppins SemiBold"/>
              </a:rPr>
              <a:t>Day release from workplace</a:t>
            </a:r>
          </a:p>
          <a:p>
            <a:pPr marL="337185" indent="-337185" defTabSz="53949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50" kern="1200">
                <a:latin typeface="Source Sans Pro"/>
                <a:ea typeface="Source Sans Pro"/>
                <a:cs typeface="Poppins SemiBold"/>
              </a:rPr>
              <a:t>Complete workplace reviews &amp; training</a:t>
            </a:r>
          </a:p>
          <a:p>
            <a:pPr marL="337185" indent="-337185" defTabSz="53949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50" kern="1200">
                <a:latin typeface="Source Sans Pro"/>
                <a:ea typeface="Source Sans Pro"/>
                <a:cs typeface="Poppins SemiBold"/>
              </a:rPr>
              <a:t>Entry requirements - </a:t>
            </a:r>
            <a:r>
              <a:rPr lang="en-GB" sz="1850" kern="1200">
                <a:latin typeface="Source Sans Pro"/>
                <a:ea typeface="Source Sans Pro"/>
              </a:rPr>
              <a:t>Entry Requirements – 5 GCSE grade </a:t>
            </a:r>
            <a:r>
              <a:rPr lang="en-GB" sz="1850">
                <a:latin typeface="Source Sans Pro"/>
                <a:ea typeface="Source Sans Pro"/>
              </a:rPr>
              <a:t>4</a:t>
            </a:r>
            <a:r>
              <a:rPr lang="en-GB" sz="1850" kern="1200">
                <a:latin typeface="Source Sans Pro"/>
                <a:ea typeface="Source Sans Pro"/>
              </a:rPr>
              <a:t> including English Language, and Maths, and a Grade 5 Science (single, double or multi-subject) </a:t>
            </a:r>
          </a:p>
          <a:p>
            <a:pPr>
              <a:spcAft>
                <a:spcPts val="600"/>
              </a:spcAft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610" y="1825625"/>
            <a:ext cx="519365" cy="542447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904" y="1825625"/>
            <a:ext cx="519365" cy="5424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1782891" y="2461853"/>
            <a:ext cx="4040879" cy="694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39496">
              <a:spcAft>
                <a:spcPts val="600"/>
              </a:spcAft>
            </a:pPr>
            <a:r>
              <a:rPr lang="en-US" sz="1888" b="1" kern="1200">
                <a:solidFill>
                  <a:srgbClr val="0054B3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Level 3 Construction Support Technician </a:t>
            </a:r>
            <a:endParaRPr lang="en-US" sz="1600" b="1">
              <a:solidFill>
                <a:srgbClr val="2A7DE1"/>
              </a:solidFill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CC5062-221A-7B8F-950E-462718EA5FA5}"/>
              </a:ext>
            </a:extLst>
          </p:cNvPr>
          <p:cNvSpPr txBox="1"/>
          <p:nvPr/>
        </p:nvSpPr>
        <p:spPr>
          <a:xfrm>
            <a:off x="6146904" y="2515580"/>
            <a:ext cx="4040879" cy="694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39496">
              <a:spcAft>
                <a:spcPts val="600"/>
              </a:spcAft>
            </a:pPr>
            <a:r>
              <a:rPr lang="en-US" sz="1888" b="1" kern="1200">
                <a:solidFill>
                  <a:srgbClr val="0054B3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Level 3 Civil Engineering Technician</a:t>
            </a:r>
            <a:endParaRPr lang="en-US" sz="1600" b="1">
              <a:solidFill>
                <a:srgbClr val="2A7DE1"/>
              </a:solidFill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B735D6-1DCC-8451-692E-57D2F5C77341}"/>
              </a:ext>
            </a:extLst>
          </p:cNvPr>
          <p:cNvSpPr txBox="1"/>
          <p:nvPr/>
        </p:nvSpPr>
        <p:spPr>
          <a:xfrm>
            <a:off x="6146904" y="3142548"/>
            <a:ext cx="4262205" cy="29379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37185" indent="-337185" defTabSz="53949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50" kern="1200">
                <a:latin typeface="Source Sans Pro"/>
                <a:ea typeface="Source Sans Pro"/>
                <a:cs typeface="Poppins SemiBold"/>
              </a:rPr>
              <a:t>Study 1 day per week</a:t>
            </a:r>
          </a:p>
          <a:p>
            <a:pPr marL="337185" indent="-337185" defTabSz="53949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50" kern="1200">
                <a:latin typeface="Source Sans Pro"/>
                <a:ea typeface="Source Sans Pro"/>
                <a:cs typeface="Poppins SemiBold"/>
              </a:rPr>
              <a:t>Day release from workplace</a:t>
            </a:r>
          </a:p>
          <a:p>
            <a:pPr marL="337185" indent="-337185" defTabSz="53949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50" kern="1200">
                <a:latin typeface="Source Sans Pro"/>
                <a:ea typeface="Source Sans Pro"/>
                <a:cs typeface="Poppins SemiBold"/>
              </a:rPr>
              <a:t>Complete workplace reviews &amp; training</a:t>
            </a:r>
          </a:p>
          <a:p>
            <a:pPr marL="337185" indent="-337185" defTabSz="53949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50" kern="1200">
                <a:latin typeface="Source Sans Pro"/>
                <a:ea typeface="Source Sans Pro"/>
                <a:cs typeface="Poppins SemiBold"/>
              </a:rPr>
              <a:t>Entry requirements - </a:t>
            </a:r>
            <a:r>
              <a:rPr lang="en-GB" sz="1850" kern="1200">
                <a:latin typeface="Source Sans Pro"/>
                <a:ea typeface="Source Sans Pro"/>
              </a:rPr>
              <a:t>Entry Requirements – 5 GCSE grade </a:t>
            </a:r>
            <a:r>
              <a:rPr lang="en-GB" sz="1850">
                <a:latin typeface="Source Sans Pro"/>
                <a:ea typeface="Source Sans Pro"/>
              </a:rPr>
              <a:t>4</a:t>
            </a:r>
            <a:r>
              <a:rPr lang="en-GB" sz="1850" kern="1200">
                <a:latin typeface="Source Sans Pro"/>
                <a:ea typeface="Source Sans Pro"/>
              </a:rPr>
              <a:t> including English Language, and Maths, and a Grade 5 Science (single, double or multi-subject) </a:t>
            </a:r>
            <a:endParaRPr kumimoji="0" lang="en-GB" sz="185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Source Sans Pro"/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444729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erson in a space suit&#10;&#10;Description automatically generated with low confidence">
            <a:extLst>
              <a:ext uri="{FF2B5EF4-FFF2-40B4-BE49-F238E27FC236}">
                <a16:creationId xmlns:a16="http://schemas.microsoft.com/office/drawing/2014/main" id="{C4F73593-CA7F-6E42-8B77-2D7A08CF5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5840997" y="1200795"/>
            <a:ext cx="633111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>
                <a:solidFill>
                  <a:srgbClr val="F0EC7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Courses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6C3780-C7CE-4546-A5BF-19BDF1E9AC83}"/>
              </a:ext>
            </a:extLst>
          </p:cNvPr>
          <p:cNvSpPr txBox="1"/>
          <p:nvPr/>
        </p:nvSpPr>
        <p:spPr>
          <a:xfrm>
            <a:off x="5840997" y="2247714"/>
            <a:ext cx="5829387" cy="34778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T Level </a:t>
            </a:r>
            <a:r>
              <a:rPr lang="en-US" sz="2000" b="1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(Full-Time)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Design, Surveying and Planning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Civil Engineering</a:t>
            </a:r>
          </a:p>
          <a:p>
            <a:endParaRPr lang="en-US" sz="2400" b="1">
              <a:solidFill>
                <a:schemeClr val="bg1"/>
              </a:solidFill>
              <a:latin typeface="Source Sans Pro"/>
              <a:ea typeface="Source Sans Pro"/>
              <a:cs typeface="+mn-lt"/>
            </a:endParaRPr>
          </a:p>
          <a:p>
            <a:r>
              <a:rPr lang="en-US" sz="3200" b="1">
                <a:solidFill>
                  <a:schemeClr val="bg1"/>
                </a:solidFill>
                <a:latin typeface="Source Sans Pro"/>
                <a:ea typeface="Source Sans Pro"/>
              </a:rPr>
              <a:t>Apprenticeships</a:t>
            </a:r>
            <a:r>
              <a:rPr lang="en-US" sz="2000" b="1">
                <a:solidFill>
                  <a:schemeClr val="bg1"/>
                </a:solidFill>
                <a:latin typeface="Source Sans Pro"/>
                <a:ea typeface="Source Sans Pro"/>
              </a:rPr>
              <a:t> (Work Based/Day Release)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Construction Support Technician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Civil Engineering Technician</a:t>
            </a:r>
          </a:p>
          <a:p>
            <a:endParaRPr lang="en-US" sz="160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2984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blue card with text&#10;&#10;AI-generated content may be incorrect.">
            <a:extLst>
              <a:ext uri="{FF2B5EF4-FFF2-40B4-BE49-F238E27FC236}">
                <a16:creationId xmlns:a16="http://schemas.microsoft.com/office/drawing/2014/main" id="{EE5EE098-865C-A0D4-D130-E86F8CCC7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47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kicking a football ball&#10;&#10;AI-generated content may be incorrect.">
            <a:extLst>
              <a:ext uri="{FF2B5EF4-FFF2-40B4-BE49-F238E27FC236}">
                <a16:creationId xmlns:a16="http://schemas.microsoft.com/office/drawing/2014/main" id="{19FC49F9-6C4C-161B-3E5C-34B8B5A28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22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page with text&#10;&#10;AI-generated content may be incorrect.">
            <a:extLst>
              <a:ext uri="{FF2B5EF4-FFF2-40B4-BE49-F238E27FC236}">
                <a16:creationId xmlns:a16="http://schemas.microsoft.com/office/drawing/2014/main" id="{DC41B939-99D6-061B-3567-C6E19D4CF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55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anyard&#10;&#10;AI-generated content may be incorrect.">
            <a:extLst>
              <a:ext uri="{FF2B5EF4-FFF2-40B4-BE49-F238E27FC236}">
                <a16:creationId xmlns:a16="http://schemas.microsoft.com/office/drawing/2014/main" id="{BAF4AFC1-0D7F-97CF-797C-4327B00E0D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221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BA2621-A6CE-2C00-5E10-C8933078D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3413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card&#10;&#10;AI-generated content may be incorrect.">
            <a:extLst>
              <a:ext uri="{FF2B5EF4-FFF2-40B4-BE49-F238E27FC236}">
                <a16:creationId xmlns:a16="http://schemas.microsoft.com/office/drawing/2014/main" id="{8C217E50-4DE8-528F-E5C0-5505972E4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889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green website with black text&#10;&#10;AI-generated content may be incorrect.">
            <a:extLst>
              <a:ext uri="{FF2B5EF4-FFF2-40B4-BE49-F238E27FC236}">
                <a16:creationId xmlns:a16="http://schemas.microsoft.com/office/drawing/2014/main" id="{E9962445-054D-9091-BF8A-CB8858CBC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105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68675E42-2C97-D315-0569-D2D48C67F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41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standing with arms crossed&#10;&#10;AI-generated content may be incorrect.">
            <a:extLst>
              <a:ext uri="{FF2B5EF4-FFF2-40B4-BE49-F238E27FC236}">
                <a16:creationId xmlns:a16="http://schemas.microsoft.com/office/drawing/2014/main" id="{761696F6-1952-A0C6-8004-08304EC2A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145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C24950-F7CF-6FCA-E89E-D277DED73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759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2930442" y="279379"/>
            <a:ext cx="633111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5400" b="1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Course Team</a:t>
            </a:r>
            <a:r>
              <a:rPr lang="en-US" sz="5400" b="1" i="1">
                <a:solidFill>
                  <a:schemeClr val="bg1"/>
                </a:solidFill>
                <a:latin typeface="Poppins"/>
                <a:cs typeface="Poppins" pitchFamily="2" charset="77"/>
              </a:rPr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1BCFD5-FB55-4C81-B026-24A296CF833B}"/>
              </a:ext>
            </a:extLst>
          </p:cNvPr>
          <p:cNvSpPr txBox="1"/>
          <p:nvPr/>
        </p:nvSpPr>
        <p:spPr>
          <a:xfrm>
            <a:off x="4191512" y="1026342"/>
            <a:ext cx="380897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400" b="1" u="sng">
                <a:solidFill>
                  <a:schemeClr val="bg1"/>
                </a:solidFill>
                <a:latin typeface="Source Sans Pro"/>
                <a:ea typeface="Source Sans Pro"/>
              </a:rPr>
              <a:t>Tori Screen</a:t>
            </a:r>
            <a:endParaRPr lang="en-GB" sz="2400" b="1" u="sng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Source Sans Pro"/>
                <a:ea typeface="Source Sans Pro"/>
              </a:rPr>
              <a:t>Head of School &amp; </a:t>
            </a:r>
            <a:r>
              <a:rPr lang="en-GB" sz="2400">
                <a:solidFill>
                  <a:schemeClr val="bg1"/>
                </a:solidFill>
                <a:latin typeface="Source Sans Pro"/>
                <a:ea typeface="Source Sans Pro"/>
              </a:rPr>
              <a:t>Curriculum Manager</a:t>
            </a:r>
            <a:endParaRPr lang="en-GB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Content Placeholder 12">
            <a:extLst>
              <a:ext uri="{FF2B5EF4-FFF2-40B4-BE49-F238E27FC236}">
                <a16:creationId xmlns:a16="http://schemas.microsoft.com/office/drawing/2014/main" id="{172994BB-3805-423E-8814-F1ACD6D071F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4990" y="2228120"/>
            <a:ext cx="5050904" cy="4062651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1" u="sng">
                <a:solidFill>
                  <a:schemeClr val="bg1"/>
                </a:solidFill>
                <a:latin typeface="Source Sans Pro"/>
                <a:ea typeface="Source Sans Pro"/>
              </a:rPr>
              <a:t>Aaron Walker</a:t>
            </a:r>
            <a:endParaRPr lang="en-US" sz="2000">
              <a:solidFill>
                <a:schemeClr val="bg1"/>
              </a:solidFill>
              <a:latin typeface="Source Sans Pro"/>
              <a:ea typeface="Source Sans Pro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200">
                <a:solidFill>
                  <a:schemeClr val="bg1"/>
                </a:solidFill>
                <a:latin typeface="Source Sans Pro"/>
                <a:ea typeface="Source Sans Pro"/>
              </a:rPr>
              <a:t>T Level Programme Leader</a:t>
            </a:r>
            <a:endParaRPr lang="en-US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GB" sz="2000">
              <a:solidFill>
                <a:srgbClr val="000000"/>
              </a:solidFill>
              <a:latin typeface="Source Sans Pro"/>
              <a:ea typeface="Source Sans Pro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100" b="1" u="sng">
                <a:solidFill>
                  <a:schemeClr val="bg1"/>
                </a:solidFill>
                <a:latin typeface="Source Sans Pro"/>
                <a:ea typeface="Source Sans Pro"/>
              </a:rPr>
              <a:t>Beccy Robinson</a:t>
            </a:r>
            <a:endParaRPr lang="en-GB">
              <a:solidFill>
                <a:schemeClr val="bg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200">
                <a:solidFill>
                  <a:schemeClr val="bg1"/>
                </a:solidFill>
                <a:latin typeface="Source Sans Pro"/>
                <a:ea typeface="Source Sans Pro"/>
              </a:rPr>
              <a:t>T Level Programme Leader</a:t>
            </a:r>
            <a:endParaRPr lang="en-GB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200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GB" sz="2100" b="1" u="sng">
                <a:solidFill>
                  <a:schemeClr val="bg1"/>
                </a:solidFill>
                <a:latin typeface="Source Sans Pro"/>
                <a:ea typeface="Source Sans Pro"/>
              </a:rPr>
              <a:t>Darren Young</a:t>
            </a:r>
            <a:endParaRPr lang="en-GB" sz="2100">
              <a:solidFill>
                <a:srgbClr val="000000"/>
              </a:solidFill>
              <a:latin typeface="Source Sans Pro"/>
              <a:ea typeface="Source Sans Pro"/>
            </a:endParaRPr>
          </a:p>
          <a:p>
            <a:pPr marL="0" indent="0" algn="ctr">
              <a:buNone/>
            </a:pPr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Construction and Civil Engineering Level 3 Apprenticeship Programme Leader </a:t>
            </a:r>
            <a:endParaRPr lang="en-GB" sz="200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2000" dirty="0">
                <a:solidFill>
                  <a:schemeClr val="bg1"/>
                </a:solidFill>
                <a:latin typeface="Source Sans Pro"/>
                <a:ea typeface="Source Sans Pro"/>
              </a:rPr>
              <a:t> </a:t>
            </a:r>
          </a:p>
          <a:p>
            <a:pPr marL="0" indent="0" algn="ctr">
              <a:buNone/>
            </a:pPr>
            <a:r>
              <a:rPr lang="en-GB" sz="2000" b="1" u="sng">
                <a:solidFill>
                  <a:schemeClr val="bg1"/>
                </a:solidFill>
                <a:latin typeface="Source Sans Pro"/>
                <a:ea typeface="Source Sans Pro"/>
              </a:rPr>
              <a:t>Dave Robson</a:t>
            </a:r>
          </a:p>
          <a:p>
            <a:pPr marL="0" indent="0" algn="ctr">
              <a:buNone/>
            </a:pPr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Level 4/5 HNC/D Construction and Civil Engineering Programme Leader</a:t>
            </a:r>
          </a:p>
          <a:p>
            <a:pPr marL="0" indent="0" algn="ctr">
              <a:buNone/>
            </a:pPr>
            <a:endParaRPr lang="en-GB" sz="2000"/>
          </a:p>
          <a:p>
            <a:pPr marL="0" indent="0" algn="ctr">
              <a:buNone/>
            </a:pPr>
            <a:endParaRPr lang="en-GB" sz="2000"/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F7C391-B852-4433-A624-80546278A8BD}"/>
              </a:ext>
            </a:extLst>
          </p:cNvPr>
          <p:cNvSpPr txBox="1"/>
          <p:nvPr/>
        </p:nvSpPr>
        <p:spPr>
          <a:xfrm>
            <a:off x="6477365" y="2228120"/>
            <a:ext cx="5309645" cy="302647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000" b="1" u="sng">
                <a:solidFill>
                  <a:schemeClr val="bg1"/>
                </a:solidFill>
                <a:latin typeface="Source Sans Pro"/>
                <a:ea typeface="Source Sans Pro"/>
              </a:rPr>
              <a:t>Peter Curry</a:t>
            </a:r>
          </a:p>
          <a:p>
            <a:pPr algn="ctr"/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Lecturer in Construction and Civil Engineering</a:t>
            </a:r>
          </a:p>
          <a:p>
            <a:pPr algn="ctr"/>
            <a:endParaRPr lang="en-GB" sz="20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algn="ctr"/>
            <a:r>
              <a:rPr lang="en-GB" sz="2000" b="1" u="sng">
                <a:solidFill>
                  <a:schemeClr val="bg1"/>
                </a:solidFill>
                <a:latin typeface="Source Sans Pro"/>
                <a:ea typeface="Source Sans Pro"/>
              </a:rPr>
              <a:t>Martin Welsh</a:t>
            </a:r>
            <a:endParaRPr lang="en-GB" sz="2000" b="1" u="sng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algn="ctr"/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Lecturer in Construction and Civil Engineering</a:t>
            </a:r>
          </a:p>
          <a:p>
            <a:pPr algn="ctr"/>
            <a:endParaRPr lang="en-GB" sz="20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2000" b="1" u="sng">
                <a:solidFill>
                  <a:schemeClr val="bg1"/>
                </a:solidFill>
                <a:latin typeface="Source Sans Pro"/>
                <a:ea typeface="Source Sans Pro"/>
              </a:rPr>
              <a:t>John Weirs</a:t>
            </a:r>
            <a:endParaRPr lang="en-GB" sz="2000">
              <a:solidFill>
                <a:schemeClr val="bg1"/>
              </a:solidFill>
              <a:latin typeface="Source Sans Pro"/>
              <a:ea typeface="Source Sans Pro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Lecturer in Construction and Civil Engineering</a:t>
            </a:r>
            <a:endParaRPr lang="en-GB">
              <a:solidFill>
                <a:schemeClr val="bg1"/>
              </a:solidFill>
            </a:endParaRPr>
          </a:p>
          <a:p>
            <a:pPr algn="ctr"/>
            <a:endParaRPr lang="en-GB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3465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AB66A5F0-7075-8A8D-8295-BA1462F04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838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80090" y="1972870"/>
            <a:ext cx="6288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962267" y="2326813"/>
            <a:ext cx="4097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>
                <a:solidFill>
                  <a:schemeClr val="bg1"/>
                </a:solidFill>
                <a:latin typeface="Poppins" pitchFamily="2" charset="77"/>
                <a:ea typeface="Source Sans Pro" panose="020B0503030403020204" pitchFamily="34" charset="0"/>
                <a:cs typeface="Poppins" pitchFamily="2" charset="77"/>
              </a:rPr>
              <a:t>GET IN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6962267" y="2726923"/>
            <a:ext cx="4097155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Tori Screen</a:t>
            </a:r>
          </a:p>
          <a:p>
            <a:r>
              <a:rPr lang="en-US" sz="1600">
                <a:solidFill>
                  <a:srgbClr val="000000"/>
                </a:solidFill>
                <a:latin typeface="Source Sans Pro"/>
                <a:ea typeface="Source Sans Pro"/>
                <a:cs typeface="Poppins SemiBold"/>
                <a:hlinkClick r:id="rId3"/>
              </a:rPr>
              <a:t>Tori.screen@newdur.ac.uk</a:t>
            </a:r>
            <a:endParaRPr lang="en-US">
              <a:solidFill>
                <a:srgbClr val="FFFFFF"/>
              </a:solidFill>
              <a:latin typeface="Source Sans Pro"/>
              <a:ea typeface="Source Sans Pro"/>
              <a:cs typeface="Poppins SemiBold"/>
            </a:endParaRPr>
          </a:p>
          <a:p>
            <a:endParaRPr lang="en-US" sz="1600">
              <a:solidFill>
                <a:schemeClr val="bg1"/>
              </a:solidFill>
              <a:latin typeface="Source Sans Pro"/>
              <a:ea typeface="Source Sans Pro"/>
              <a:cs typeface="Poppins SemiBold"/>
            </a:endParaRPr>
          </a:p>
          <a:p>
            <a:r>
              <a:rPr lang="en-US" sz="16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Aaron Walker</a:t>
            </a:r>
            <a:endParaRPr lang="en-US">
              <a:solidFill>
                <a:schemeClr val="bg1"/>
              </a:solidFill>
              <a:latin typeface="Source Sans Pro"/>
              <a:ea typeface="Source Sans Pro"/>
              <a:cs typeface="Poppins SemiBold"/>
            </a:endParaRPr>
          </a:p>
          <a:p>
            <a:r>
              <a:rPr lang="en-US" sz="16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  <a:hlinkClick r:id="rId4"/>
              </a:rPr>
              <a:t>Aaron.walker@newdur.ac.uk</a:t>
            </a:r>
            <a:r>
              <a:rPr lang="en-US" sz="16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 </a:t>
            </a:r>
          </a:p>
          <a:p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87B5-491B-7F40-A808-08AA752E1458}"/>
              </a:ext>
            </a:extLst>
          </p:cNvPr>
          <p:cNvSpPr txBox="1"/>
          <p:nvPr/>
        </p:nvSpPr>
        <p:spPr>
          <a:xfrm>
            <a:off x="6962267" y="4584772"/>
            <a:ext cx="40971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New College Durham</a:t>
            </a:r>
          </a:p>
          <a:p>
            <a:r>
              <a:rPr lang="en-US" sz="16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Framwellgate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Moor Campus</a:t>
            </a:r>
          </a:p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Durham</a:t>
            </a:r>
          </a:p>
          <a:p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DH1 5ES</a:t>
            </a: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8BDD60-79A1-E144-9A45-F310AA4545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DC8ECB39-64C7-B945-82EF-75C5AE936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" y="0"/>
            <a:ext cx="12180722" cy="68580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9156B8-DC37-4835-80FD-E4409B84EC02}"/>
              </a:ext>
            </a:extLst>
          </p:cNvPr>
          <p:cNvSpPr txBox="1">
            <a:spLocks/>
          </p:cNvSpPr>
          <p:nvPr/>
        </p:nvSpPr>
        <p:spPr>
          <a:xfrm>
            <a:off x="562303" y="2250837"/>
            <a:ext cx="11067393" cy="4597855"/>
          </a:xfrm>
          <a:prstGeom prst="rect">
            <a:avLst/>
          </a:prstGeom>
        </p:spPr>
        <p:txBody>
          <a:bodyPr vert="horz" lIns="91440" tIns="45720" rIns="91440" bIns="45720" anchor="t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Sans Pro"/>
                <a:ea typeface="Source Sans Pro"/>
              </a:rPr>
              <a:t>Entry Requirements – 5 GCSE </a:t>
            </a:r>
            <a:r>
              <a:rPr lang="en-GB" dirty="0">
                <a:solidFill>
                  <a:schemeClr val="bg1"/>
                </a:solidFill>
                <a:latin typeface="Source Sans Pro"/>
                <a:ea typeface="Source Sans Pro"/>
              </a:rPr>
              <a:t>(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Sans Pro"/>
                <a:ea typeface="Source Sans Pro"/>
              </a:rPr>
              <a:t>grade 5</a:t>
            </a:r>
            <a:r>
              <a:rPr lang="en-GB" dirty="0">
                <a:solidFill>
                  <a:schemeClr val="bg1"/>
                </a:solidFill>
                <a:latin typeface="Source Sans Pro"/>
                <a:ea typeface="Source Sans Pro"/>
              </a:rPr>
              <a:t>)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Sans Pro"/>
                <a:ea typeface="Source Sans Pro"/>
              </a:rPr>
              <a:t> including English Language </a:t>
            </a:r>
            <a:r>
              <a:rPr lang="en-GB" dirty="0">
                <a:solidFill>
                  <a:schemeClr val="bg1"/>
                </a:solidFill>
                <a:latin typeface="Source Sans Pro"/>
                <a:ea typeface="Source Sans Pro"/>
              </a:rPr>
              <a:t>Maths and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Sans Pro"/>
                <a:ea typeface="Source Sans Pro"/>
              </a:rPr>
              <a:t> a Grade 5 Science (single, double or multi-subject)</a:t>
            </a:r>
            <a:r>
              <a:rPr lang="en-GB" dirty="0">
                <a:solidFill>
                  <a:schemeClr val="bg1"/>
                </a:solidFill>
                <a:latin typeface="Source Sans Pro"/>
                <a:ea typeface="Source Sans Pro"/>
              </a:rPr>
              <a:t> 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>
                <a:solidFill>
                  <a:schemeClr val="bg1"/>
                </a:solidFill>
              </a:rPr>
              <a:t>Compulsory 315 hours Work Placement in industry</a:t>
            </a:r>
          </a:p>
          <a:p>
            <a:r>
              <a:rPr lang="en-GB" dirty="0">
                <a:solidFill>
                  <a:schemeClr val="bg1"/>
                </a:solidFill>
              </a:rPr>
              <a:t>CSCS Health and Safety Card test (if required for work placement)</a:t>
            </a:r>
            <a:endParaRPr lang="en-GB" dirty="0">
              <a:solidFill>
                <a:schemeClr val="bg1"/>
              </a:solidFill>
              <a:cs typeface="Calibri"/>
            </a:endParaRPr>
          </a:p>
          <a:p>
            <a:r>
              <a:rPr lang="en-GB">
                <a:solidFill>
                  <a:schemeClr val="bg1"/>
                </a:solidFill>
              </a:rPr>
              <a:t>Occupational Specialisms in Surveying and Design or Civil Engineering</a:t>
            </a:r>
          </a:p>
          <a:p>
            <a:r>
              <a:rPr lang="en-GB" dirty="0">
                <a:solidFill>
                  <a:schemeClr val="bg1"/>
                </a:solidFill>
                <a:ea typeface="Calibri"/>
                <a:cs typeface="Calibri"/>
              </a:rPr>
              <a:t>Higher grade maths may be required for University and also for the Civil Engineering pathway</a:t>
            </a:r>
          </a:p>
          <a:p>
            <a:pPr marL="0" lvl="0" indent="0">
              <a:buNone/>
            </a:pPr>
            <a:r>
              <a:rPr lang="en-GB" dirty="0">
                <a:solidFill>
                  <a:schemeClr val="bg1"/>
                </a:solidFill>
              </a:rPr>
              <a:t>	</a:t>
            </a:r>
            <a:endParaRPr lang="en-GB" dirty="0">
              <a:solidFill>
                <a:schemeClr val="bg1"/>
              </a:solidFill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5E4EE1-099C-48B0-A4A1-4116A3E901BC}"/>
              </a:ext>
            </a:extLst>
          </p:cNvPr>
          <p:cNvSpPr txBox="1"/>
          <p:nvPr/>
        </p:nvSpPr>
        <p:spPr>
          <a:xfrm>
            <a:off x="705506" y="1201544"/>
            <a:ext cx="102861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u="sng">
                <a:solidFill>
                  <a:schemeClr val="bg1"/>
                </a:solidFill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T Level</a:t>
            </a:r>
          </a:p>
        </p:txBody>
      </p:sp>
    </p:spTree>
    <p:extLst>
      <p:ext uri="{BB962C8B-B14F-4D97-AF65-F5344CB8AC3E}">
        <p14:creationId xmlns:p14="http://schemas.microsoft.com/office/powerpoint/2010/main" val="259390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looking at a stack of papers&#10;&#10;AI-generated content may be incorrect.">
            <a:extLst>
              <a:ext uri="{FF2B5EF4-FFF2-40B4-BE49-F238E27FC236}">
                <a16:creationId xmlns:a16="http://schemas.microsoft.com/office/drawing/2014/main" id="{039EFA8C-9656-42DE-82A9-B499869A4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64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10B2E46D-E744-77D2-BFC3-66C5C5555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147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B07EF89-4139-8745-B992-D945B1078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67822" y="876540"/>
            <a:ext cx="6331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solidFill>
                  <a:srgbClr val="A2CC84"/>
                </a:solidFill>
                <a:latin typeface="Poppins" pitchFamily="2" charset="77"/>
                <a:cs typeface="Poppins" pitchFamily="2" charset="77"/>
              </a:rPr>
              <a:t>Work Placement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67822" y="2371613"/>
            <a:ext cx="63311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Completing a work placement is a mandatory part of T Levels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can source your own placement if you can, but don’t worry, we have a work placement team in the college to help you with this.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They can also help you with applying to companies and working on your CV!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0C32CE-80D9-3F69-210F-2F2838881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4877" y="4962159"/>
            <a:ext cx="1924655" cy="187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83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379395" y="1181341"/>
            <a:ext cx="58498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T Level – Core Content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1741299"/>
            <a:ext cx="5779865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000" u="sng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Year 1 – Core content:</a:t>
            </a:r>
            <a:endParaRPr lang="en-GB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GB" sz="1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Science and Building Technology: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Health and safety – science – measurement - building technology - information and data - digital technology - construction mathematical techniques </a:t>
            </a:r>
          </a:p>
          <a:p>
            <a:pPr marL="0" indent="0">
              <a:buNone/>
            </a:pPr>
            <a:endParaRPr lang="en-GB" sz="18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GB" sz="1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Construction Industry and Sustainability: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- construction and the built environment industry – sustainability - relationship management - commercial business - project management - law</a:t>
            </a:r>
            <a:endParaRPr lang="en-GB" sz="1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GB" sz="2000" u="sng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Assessment: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Paper 1: Science and Building Technology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Paper 2: Construction Industry and Sustainability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Employer Set Project - 15.5 hours duration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graded A* - E and U</a:t>
            </a:r>
          </a:p>
          <a:p>
            <a:pPr marL="0" indent="0">
              <a:buNone/>
            </a:pPr>
            <a:endParaRPr lang="en-GB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1918" y="459473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539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379395" y="1181341"/>
            <a:ext cx="58498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T Level – Occupational Specialism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1741299"/>
            <a:ext cx="577986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000" u="sng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Year 2 - Occupational specialist content:</a:t>
            </a:r>
            <a:endParaRPr lang="en-GB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Surveying and Design for Construction and the Built 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Civil Engineering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GB" sz="2000" u="sng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Assessment: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Externally set project – 30 hours, externally marked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Graded - Pass, Merit, Distinction, Distinction*</a:t>
            </a:r>
          </a:p>
          <a:p>
            <a:pPr marL="0" indent="0">
              <a:buNone/>
            </a:pPr>
            <a:endParaRPr lang="en-GB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en-GB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en-GB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Pearson will not award the overall grade for the technical qualification. The overall grade will be awarded by the Institute for Apprenticeships and Technical Education (</a:t>
            </a:r>
            <a:r>
              <a:rPr lang="en-GB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IfATE</a:t>
            </a:r>
            <a:r>
              <a:rPr lang="en-GB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).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en-GB" sz="16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1918" y="459473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647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E21EE3-96DB-4EC8-9537-A4A37B0B5B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7103C-AAB4-4304-9977-21EBC1F31BA6}">
  <ds:schemaRefs>
    <ds:schemaRef ds:uri="97148cc2-a657-48f2-8ff6-4d0f9dc1c1c3"/>
    <ds:schemaRef ds:uri="b0fa76a7-791b-4a17-b9b0-3b4c58aaf9ad"/>
    <ds:schemaRef ds:uri="cd7af3ca-b65f-45d6-a60f-8f38b68686af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356D7316-5491-4597-B302-8D6887104A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31</Slides>
  <Notes>19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revision>47</cp:revision>
  <dcterms:created xsi:type="dcterms:W3CDTF">2020-11-03T12:53:45Z</dcterms:created>
  <dcterms:modified xsi:type="dcterms:W3CDTF">2026-06-22T10:13:48Z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