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notesMasterIdLst>
    <p:notesMasterId r:id="rId33"/>
  </p:notesMasterIdLst>
  <p:sldIdLst>
    <p:sldId id="265" r:id="rId5"/>
    <p:sldId id="272" r:id="rId6"/>
    <p:sldId id="299" r:id="rId7"/>
    <p:sldId id="285" r:id="rId8"/>
    <p:sldId id="307" r:id="rId9"/>
    <p:sldId id="998" r:id="rId10"/>
    <p:sldId id="451" r:id="rId11"/>
    <p:sldId id="994" r:id="rId12"/>
    <p:sldId id="286" r:id="rId13"/>
    <p:sldId id="290" r:id="rId14"/>
    <p:sldId id="287" r:id="rId15"/>
    <p:sldId id="291" r:id="rId16"/>
    <p:sldId id="295" r:id="rId17"/>
    <p:sldId id="995" r:id="rId18"/>
    <p:sldId id="298" r:id="rId19"/>
    <p:sldId id="275" r:id="rId20"/>
    <p:sldId id="297" r:id="rId21"/>
    <p:sldId id="996" r:id="rId22"/>
    <p:sldId id="997" r:id="rId23"/>
    <p:sldId id="308" r:id="rId24"/>
    <p:sldId id="999" r:id="rId25"/>
    <p:sldId id="300" r:id="rId26"/>
    <p:sldId id="1000" r:id="rId27"/>
    <p:sldId id="309" r:id="rId28"/>
    <p:sldId id="1001" r:id="rId29"/>
    <p:sldId id="1002" r:id="rId30"/>
    <p:sldId id="305" r:id="rId31"/>
    <p:sldId id="276"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477DD1-CDE6-C1B3-BFFF-68FD860E49DC}" v="41" dt="2026-06-22T08:12:29.548"/>
    <p1510:client id="{B9F1B748-C1E8-6956-2AE8-2B11023E11D1}" v="3" dt="2026-06-22T10:13:08.9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dith Palmer" userId="S::107309@newdur.ac.uk::223c1c73-9739-4557-91d0-69b0de3d898a" providerId="AD" clId="Web-{0D63DC89-F73A-A358-BAA0-39E2848FC992}"/>
    <pc:docChg chg="delSld modSld">
      <pc:chgData name="Judith Palmer" userId="S::107309@newdur.ac.uk::223c1c73-9739-4557-91d0-69b0de3d898a" providerId="AD" clId="Web-{0D63DC89-F73A-A358-BAA0-39E2848FC992}" dt="2026-05-28T09:24:42.769" v="21"/>
      <pc:docMkLst>
        <pc:docMk/>
      </pc:docMkLst>
      <pc:sldChg chg="modSp">
        <pc:chgData name="Judith Palmer" userId="S::107309@newdur.ac.uk::223c1c73-9739-4557-91d0-69b0de3d898a" providerId="AD" clId="Web-{0D63DC89-F73A-A358-BAA0-39E2848FC992}" dt="2026-05-28T09:23:50.470" v="17" actId="20577"/>
        <pc:sldMkLst>
          <pc:docMk/>
          <pc:sldMk cId="3284484984" sldId="299"/>
        </pc:sldMkLst>
        <pc:spChg chg="mod">
          <ac:chgData name="Judith Palmer" userId="S::107309@newdur.ac.uk::223c1c73-9739-4557-91d0-69b0de3d898a" providerId="AD" clId="Web-{0D63DC89-F73A-A358-BAA0-39E2848FC992}" dt="2026-05-28T09:23:50.470" v="17" actId="20577"/>
          <ac:spMkLst>
            <pc:docMk/>
            <pc:sldMk cId="3284484984" sldId="299"/>
            <ac:spMk id="9" creationId="{0F962EE0-F775-A049-B115-103909D4783F}"/>
          </ac:spMkLst>
        </pc:spChg>
      </pc:sldChg>
    </pc:docChg>
  </pc:docChgLst>
  <pc:docChgLst>
    <pc:chgData name="Rahela Begum" userId="S::112248@newdur.ac.uk::39cd3f91-8369-40d8-ae44-3a833e1ba417" providerId="AD" clId="Web-{5E477DD1-CDE6-C1B3-BFFF-68FD860E49DC}"/>
    <pc:docChg chg="addSld delSld modSld">
      <pc:chgData name="Rahela Begum" userId="S::112248@newdur.ac.uk::39cd3f91-8369-40d8-ae44-3a833e1ba417" providerId="AD" clId="Web-{5E477DD1-CDE6-C1B3-BFFF-68FD860E49DC}" dt="2026-06-22T08:12:27.845" v="29"/>
      <pc:docMkLst>
        <pc:docMk/>
      </pc:docMkLst>
      <pc:sldChg chg="addSp delSp modSp">
        <pc:chgData name="Rahela Begum" userId="S::112248@newdur.ac.uk::39cd3f91-8369-40d8-ae44-3a833e1ba417" providerId="AD" clId="Web-{5E477DD1-CDE6-C1B3-BFFF-68FD860E49DC}" dt="2026-06-22T08:11:26.359" v="18"/>
        <pc:sldMkLst>
          <pc:docMk/>
          <pc:sldMk cId="4024647996" sldId="300"/>
        </pc:sldMkLst>
        <pc:picChg chg="add mod">
          <ac:chgData name="Rahela Begum" userId="S::112248@newdur.ac.uk::39cd3f91-8369-40d8-ae44-3a833e1ba417" providerId="AD" clId="Web-{5E477DD1-CDE6-C1B3-BFFF-68FD860E49DC}" dt="2026-06-22T08:11:26.359" v="18"/>
          <ac:picMkLst>
            <pc:docMk/>
            <pc:sldMk cId="4024647996" sldId="300"/>
            <ac:picMk id="2" creationId="{DE39025B-97B6-EED8-06E0-70CF538B8A2B}"/>
          </ac:picMkLst>
        </pc:picChg>
        <pc:picChg chg="del">
          <ac:chgData name="Rahela Begum" userId="S::112248@newdur.ac.uk::39cd3f91-8369-40d8-ae44-3a833e1ba417" providerId="AD" clId="Web-{5E477DD1-CDE6-C1B3-BFFF-68FD860E49DC}" dt="2026-06-22T08:11:19.124" v="17"/>
          <ac:picMkLst>
            <pc:docMk/>
            <pc:sldMk cId="4024647996" sldId="300"/>
            <ac:picMk id="3" creationId="{30E462AA-BEBA-C6C3-D5FD-27C98E91419A}"/>
          </ac:picMkLst>
        </pc:picChg>
      </pc:sldChg>
      <pc:sldChg chg="addSp delSp modSp">
        <pc:chgData name="Rahela Begum" userId="S::112248@newdur.ac.uk::39cd3f91-8369-40d8-ae44-3a833e1ba417" providerId="AD" clId="Web-{5E477DD1-CDE6-C1B3-BFFF-68FD860E49DC}" dt="2026-06-22T08:12:27.845" v="29"/>
        <pc:sldMkLst>
          <pc:docMk/>
          <pc:sldMk cId="1446783845" sldId="305"/>
        </pc:sldMkLst>
        <pc:picChg chg="add mod">
          <ac:chgData name="Rahela Begum" userId="S::112248@newdur.ac.uk::39cd3f91-8369-40d8-ae44-3a833e1ba417" providerId="AD" clId="Web-{5E477DD1-CDE6-C1B3-BFFF-68FD860E49DC}" dt="2026-06-22T08:12:27.845" v="29"/>
          <ac:picMkLst>
            <pc:docMk/>
            <pc:sldMk cId="1446783845" sldId="305"/>
            <ac:picMk id="2" creationId="{FDF15A62-2FCB-D23B-81A8-5E767BC87D9F}"/>
          </ac:picMkLst>
        </pc:picChg>
        <pc:picChg chg="del">
          <ac:chgData name="Rahela Begum" userId="S::112248@newdur.ac.uk::39cd3f91-8369-40d8-ae44-3a833e1ba417" providerId="AD" clId="Web-{5E477DD1-CDE6-C1B3-BFFF-68FD860E49DC}" dt="2026-06-22T08:12:23.423" v="28"/>
          <ac:picMkLst>
            <pc:docMk/>
            <pc:sldMk cId="1446783845" sldId="305"/>
            <ac:picMk id="3" creationId="{F4E73A32-8B7A-D565-022F-7E377EE8F1FF}"/>
          </ac:picMkLst>
        </pc:picChg>
      </pc:sldChg>
      <pc:sldChg chg="addSp delSp modSp">
        <pc:chgData name="Rahela Begum" userId="S::112248@newdur.ac.uk::39cd3f91-8369-40d8-ae44-3a833e1ba417" providerId="AD" clId="Web-{5E477DD1-CDE6-C1B3-BFFF-68FD860E49DC}" dt="2026-06-22T08:10:09.185" v="2"/>
        <pc:sldMkLst>
          <pc:docMk/>
          <pc:sldMk cId="1480522159" sldId="307"/>
        </pc:sldMkLst>
        <pc:picChg chg="add mod">
          <ac:chgData name="Rahela Begum" userId="S::112248@newdur.ac.uk::39cd3f91-8369-40d8-ae44-3a833e1ba417" providerId="AD" clId="Web-{5E477DD1-CDE6-C1B3-BFFF-68FD860E49DC}" dt="2026-06-22T08:10:09.185" v="2"/>
          <ac:picMkLst>
            <pc:docMk/>
            <pc:sldMk cId="1480522159" sldId="307"/>
            <ac:picMk id="2" creationId="{E3D9C37A-4B9C-DE0B-9C94-F65AA3AD3456}"/>
          </ac:picMkLst>
        </pc:picChg>
        <pc:picChg chg="del">
          <ac:chgData name="Rahela Begum" userId="S::112248@newdur.ac.uk::39cd3f91-8369-40d8-ae44-3a833e1ba417" providerId="AD" clId="Web-{5E477DD1-CDE6-C1B3-BFFF-68FD860E49DC}" dt="2026-06-22T08:10:02.935" v="1"/>
          <ac:picMkLst>
            <pc:docMk/>
            <pc:sldMk cId="1480522159" sldId="307"/>
            <ac:picMk id="4" creationId="{A557A9E2-3600-70BE-E252-CF3FE35F335B}"/>
          </ac:picMkLst>
        </pc:picChg>
      </pc:sldChg>
      <pc:sldChg chg="addSp delSp modSp">
        <pc:chgData name="Rahela Begum" userId="S::112248@newdur.ac.uk::39cd3f91-8369-40d8-ae44-3a833e1ba417" providerId="AD" clId="Web-{5E477DD1-CDE6-C1B3-BFFF-68FD860E49DC}" dt="2026-06-22T08:11:03.999" v="14"/>
        <pc:sldMkLst>
          <pc:docMk/>
          <pc:sldMk cId="4183088990" sldId="308"/>
        </pc:sldMkLst>
        <pc:picChg chg="add mod">
          <ac:chgData name="Rahela Begum" userId="S::112248@newdur.ac.uk::39cd3f91-8369-40d8-ae44-3a833e1ba417" providerId="AD" clId="Web-{5E477DD1-CDE6-C1B3-BFFF-68FD860E49DC}" dt="2026-06-22T08:11:03.999" v="14"/>
          <ac:picMkLst>
            <pc:docMk/>
            <pc:sldMk cId="4183088990" sldId="308"/>
            <ac:picMk id="2" creationId="{FB242AFD-63C6-0DC9-BF4E-F09E20EAE2CF}"/>
          </ac:picMkLst>
        </pc:picChg>
        <pc:picChg chg="del">
          <ac:chgData name="Rahela Begum" userId="S::112248@newdur.ac.uk::39cd3f91-8369-40d8-ae44-3a833e1ba417" providerId="AD" clId="Web-{5E477DD1-CDE6-C1B3-BFFF-68FD860E49DC}" dt="2026-06-22T08:10:58.155" v="13"/>
          <ac:picMkLst>
            <pc:docMk/>
            <pc:sldMk cId="4183088990" sldId="308"/>
            <ac:picMk id="3" creationId="{D037B381-C9E1-C646-2750-9311BC9334CC}"/>
          </ac:picMkLst>
        </pc:picChg>
      </pc:sldChg>
      <pc:sldChg chg="addSp delSp modSp add del">
        <pc:chgData name="Rahela Begum" userId="S::112248@newdur.ac.uk::39cd3f91-8369-40d8-ae44-3a833e1ba417" providerId="AD" clId="Web-{5E477DD1-CDE6-C1B3-BFFF-68FD860E49DC}" dt="2026-06-22T08:11:58.188" v="25"/>
        <pc:sldMkLst>
          <pc:docMk/>
          <pc:sldMk cId="373194138" sldId="309"/>
        </pc:sldMkLst>
        <pc:picChg chg="add mod">
          <ac:chgData name="Rahela Begum" userId="S::112248@newdur.ac.uk::39cd3f91-8369-40d8-ae44-3a833e1ba417" providerId="AD" clId="Web-{5E477DD1-CDE6-C1B3-BFFF-68FD860E49DC}" dt="2026-06-22T08:11:58.188" v="25"/>
          <ac:picMkLst>
            <pc:docMk/>
            <pc:sldMk cId="373194138" sldId="309"/>
            <ac:picMk id="2" creationId="{1BBF9530-BB5C-B890-EC7D-627B6EAED97B}"/>
          </ac:picMkLst>
        </pc:picChg>
        <pc:picChg chg="del">
          <ac:chgData name="Rahela Begum" userId="S::112248@newdur.ac.uk::39cd3f91-8369-40d8-ae44-3a833e1ba417" providerId="AD" clId="Web-{5E477DD1-CDE6-C1B3-BFFF-68FD860E49DC}" dt="2026-06-22T08:11:46.828" v="24"/>
          <ac:picMkLst>
            <pc:docMk/>
            <pc:sldMk cId="373194138" sldId="309"/>
            <ac:picMk id="3" creationId="{FCA499BD-5CFF-353E-247D-B2FDA5E5142E}"/>
          </ac:picMkLst>
        </pc:picChg>
      </pc:sldChg>
      <pc:sldChg chg="addSp delSp modSp delAnim">
        <pc:chgData name="Rahela Begum" userId="S::112248@newdur.ac.uk::39cd3f91-8369-40d8-ae44-3a833e1ba417" providerId="AD" clId="Web-{5E477DD1-CDE6-C1B3-BFFF-68FD860E49DC}" dt="2026-06-22T08:10:29.076" v="7"/>
        <pc:sldMkLst>
          <pc:docMk/>
          <pc:sldMk cId="3512963058" sldId="451"/>
        </pc:sldMkLst>
        <pc:spChg chg="del">
          <ac:chgData name="Rahela Begum" userId="S::112248@newdur.ac.uk::39cd3f91-8369-40d8-ae44-3a833e1ba417" providerId="AD" clId="Web-{5E477DD1-CDE6-C1B3-BFFF-68FD860E49DC}" dt="2026-06-22T08:10:20.748" v="5"/>
          <ac:spMkLst>
            <pc:docMk/>
            <pc:sldMk cId="3512963058" sldId="451"/>
            <ac:spMk id="2" creationId="{0D1CE9A1-C506-46F6-930A-2815ECFDB4B5}"/>
          </ac:spMkLst>
        </pc:spChg>
        <pc:spChg chg="del">
          <ac:chgData name="Rahela Begum" userId="S::112248@newdur.ac.uk::39cd3f91-8369-40d8-ae44-3a833e1ba417" providerId="AD" clId="Web-{5E477DD1-CDE6-C1B3-BFFF-68FD860E49DC}" dt="2026-06-22T08:10:20.748" v="6"/>
          <ac:spMkLst>
            <pc:docMk/>
            <pc:sldMk cId="3512963058" sldId="451"/>
            <ac:spMk id="6" creationId="{BBC6AC7D-7D7D-F547-A41E-836FE19764C4}"/>
          </ac:spMkLst>
        </pc:spChg>
        <pc:picChg chg="add mod">
          <ac:chgData name="Rahela Begum" userId="S::112248@newdur.ac.uk::39cd3f91-8369-40d8-ae44-3a833e1ba417" providerId="AD" clId="Web-{5E477DD1-CDE6-C1B3-BFFF-68FD860E49DC}" dt="2026-06-22T08:10:29.076" v="7"/>
          <ac:picMkLst>
            <pc:docMk/>
            <pc:sldMk cId="3512963058" sldId="451"/>
            <ac:picMk id="3" creationId="{80B7FB91-0DF7-3710-D65E-FFA89C57411F}"/>
          </ac:picMkLst>
        </pc:picChg>
        <pc:picChg chg="del">
          <ac:chgData name="Rahela Begum" userId="S::112248@newdur.ac.uk::39cd3f91-8369-40d8-ae44-3a833e1ba417" providerId="AD" clId="Web-{5E477DD1-CDE6-C1B3-BFFF-68FD860E49DC}" dt="2026-06-22T08:10:20.748" v="4"/>
          <ac:picMkLst>
            <pc:docMk/>
            <pc:sldMk cId="3512963058" sldId="451"/>
            <ac:picMk id="1026" creationId="{70C11CDA-8ED6-AF90-3F9B-FC599171323E}"/>
          </ac:picMkLst>
        </pc:picChg>
      </pc:sldChg>
      <pc:sldChg chg="addSp delSp modSp">
        <pc:chgData name="Rahela Begum" userId="S::112248@newdur.ac.uk::39cd3f91-8369-40d8-ae44-3a833e1ba417" providerId="AD" clId="Web-{5E477DD1-CDE6-C1B3-BFFF-68FD860E49DC}" dt="2026-06-22T08:10:43.123" v="9"/>
        <pc:sldMkLst>
          <pc:docMk/>
          <pc:sldMk cId="497064211" sldId="996"/>
        </pc:sldMkLst>
        <pc:picChg chg="add mod">
          <ac:chgData name="Rahela Begum" userId="S::112248@newdur.ac.uk::39cd3f91-8369-40d8-ae44-3a833e1ba417" providerId="AD" clId="Web-{5E477DD1-CDE6-C1B3-BFFF-68FD860E49DC}" dt="2026-06-22T08:10:43.123" v="9"/>
          <ac:picMkLst>
            <pc:docMk/>
            <pc:sldMk cId="497064211" sldId="996"/>
            <ac:picMk id="2" creationId="{3A4867D1-100E-F3D2-AFE8-86C11541A6A6}"/>
          </ac:picMkLst>
        </pc:picChg>
        <pc:picChg chg="del">
          <ac:chgData name="Rahela Begum" userId="S::112248@newdur.ac.uk::39cd3f91-8369-40d8-ae44-3a833e1ba417" providerId="AD" clId="Web-{5E477DD1-CDE6-C1B3-BFFF-68FD860E49DC}" dt="2026-06-22T08:10:37.857" v="8"/>
          <ac:picMkLst>
            <pc:docMk/>
            <pc:sldMk cId="497064211" sldId="996"/>
            <ac:picMk id="4" creationId="{A72E345B-EF10-BCB2-8365-9E1A8A5F20CA}"/>
          </ac:picMkLst>
        </pc:picChg>
      </pc:sldChg>
      <pc:sldChg chg="addSp delSp modSp">
        <pc:chgData name="Rahela Begum" userId="S::112248@newdur.ac.uk::39cd3f91-8369-40d8-ae44-3a833e1ba417" providerId="AD" clId="Web-{5E477DD1-CDE6-C1B3-BFFF-68FD860E49DC}" dt="2026-06-22T08:10:51.342" v="11"/>
        <pc:sldMkLst>
          <pc:docMk/>
          <pc:sldMk cId="2988147542" sldId="997"/>
        </pc:sldMkLst>
        <pc:picChg chg="add mod">
          <ac:chgData name="Rahela Begum" userId="S::112248@newdur.ac.uk::39cd3f91-8369-40d8-ae44-3a833e1ba417" providerId="AD" clId="Web-{5E477DD1-CDE6-C1B3-BFFF-68FD860E49DC}" dt="2026-06-22T08:10:51.342" v="11"/>
          <ac:picMkLst>
            <pc:docMk/>
            <pc:sldMk cId="2988147542" sldId="997"/>
            <ac:picMk id="2" creationId="{4EB58F4D-7755-C554-5E57-8E486BCEB30F}"/>
          </ac:picMkLst>
        </pc:picChg>
        <pc:picChg chg="del">
          <ac:chgData name="Rahela Begum" userId="S::112248@newdur.ac.uk::39cd3f91-8369-40d8-ae44-3a833e1ba417" providerId="AD" clId="Web-{5E477DD1-CDE6-C1B3-BFFF-68FD860E49DC}" dt="2026-06-22T08:10:45.608" v="10"/>
          <ac:picMkLst>
            <pc:docMk/>
            <pc:sldMk cId="2988147542" sldId="997"/>
            <ac:picMk id="3" creationId="{C1A601B7-689A-F8E3-B60D-404EED6E806F}"/>
          </ac:picMkLst>
        </pc:picChg>
      </pc:sldChg>
      <pc:sldChg chg="addSp modSp new">
        <pc:chgData name="Rahela Begum" userId="S::112248@newdur.ac.uk::39cd3f91-8369-40d8-ae44-3a833e1ba417" providerId="AD" clId="Web-{5E477DD1-CDE6-C1B3-BFFF-68FD860E49DC}" dt="2026-06-22T08:10:15.169" v="3"/>
        <pc:sldMkLst>
          <pc:docMk/>
          <pc:sldMk cId="417489573" sldId="998"/>
        </pc:sldMkLst>
        <pc:picChg chg="add mod">
          <ac:chgData name="Rahela Begum" userId="S::112248@newdur.ac.uk::39cd3f91-8369-40d8-ae44-3a833e1ba417" providerId="AD" clId="Web-{5E477DD1-CDE6-C1B3-BFFF-68FD860E49DC}" dt="2026-06-22T08:10:15.169" v="3"/>
          <ac:picMkLst>
            <pc:docMk/>
            <pc:sldMk cId="417489573" sldId="998"/>
            <ac:picMk id="2" creationId="{3AFACA71-6583-3BBB-1FF6-DFA404617573}"/>
          </ac:picMkLst>
        </pc:picChg>
      </pc:sldChg>
      <pc:sldChg chg="addSp modSp new">
        <pc:chgData name="Rahela Begum" userId="S::112248@newdur.ac.uk::39cd3f91-8369-40d8-ae44-3a833e1ba417" providerId="AD" clId="Web-{5E477DD1-CDE6-C1B3-BFFF-68FD860E49DC}" dt="2026-06-22T08:11:13.140" v="15"/>
        <pc:sldMkLst>
          <pc:docMk/>
          <pc:sldMk cId="3972486458" sldId="999"/>
        </pc:sldMkLst>
        <pc:picChg chg="add mod">
          <ac:chgData name="Rahela Begum" userId="S::112248@newdur.ac.uk::39cd3f91-8369-40d8-ae44-3a833e1ba417" providerId="AD" clId="Web-{5E477DD1-CDE6-C1B3-BFFF-68FD860E49DC}" dt="2026-06-22T08:11:13.140" v="15"/>
          <ac:picMkLst>
            <pc:docMk/>
            <pc:sldMk cId="3972486458" sldId="999"/>
            <ac:picMk id="2" creationId="{E22F0552-A1A3-EDF5-2987-116AE7D3C745}"/>
          </ac:picMkLst>
        </pc:picChg>
      </pc:sldChg>
      <pc:sldChg chg="addSp modSp new">
        <pc:chgData name="Rahela Begum" userId="S::112248@newdur.ac.uk::39cd3f91-8369-40d8-ae44-3a833e1ba417" providerId="AD" clId="Web-{5E477DD1-CDE6-C1B3-BFFF-68FD860E49DC}" dt="2026-06-22T08:11:34.078" v="19"/>
        <pc:sldMkLst>
          <pc:docMk/>
          <pc:sldMk cId="3510057649" sldId="1000"/>
        </pc:sldMkLst>
        <pc:picChg chg="add mod">
          <ac:chgData name="Rahela Begum" userId="S::112248@newdur.ac.uk::39cd3f91-8369-40d8-ae44-3a833e1ba417" providerId="AD" clId="Web-{5E477DD1-CDE6-C1B3-BFFF-68FD860E49DC}" dt="2026-06-22T08:11:34.078" v="19"/>
          <ac:picMkLst>
            <pc:docMk/>
            <pc:sldMk cId="3510057649" sldId="1000"/>
            <ac:picMk id="2" creationId="{6C536EE2-F1DE-A8A2-DB7D-EB905BD141A7}"/>
          </ac:picMkLst>
        </pc:picChg>
      </pc:sldChg>
      <pc:sldChg chg="addSp modSp new">
        <pc:chgData name="Rahela Begum" userId="S::112248@newdur.ac.uk::39cd3f91-8369-40d8-ae44-3a833e1ba417" providerId="AD" clId="Web-{5E477DD1-CDE6-C1B3-BFFF-68FD860E49DC}" dt="2026-06-22T08:12:15.016" v="26"/>
        <pc:sldMkLst>
          <pc:docMk/>
          <pc:sldMk cId="3124627501" sldId="1001"/>
        </pc:sldMkLst>
        <pc:picChg chg="add mod">
          <ac:chgData name="Rahela Begum" userId="S::112248@newdur.ac.uk::39cd3f91-8369-40d8-ae44-3a833e1ba417" providerId="AD" clId="Web-{5E477DD1-CDE6-C1B3-BFFF-68FD860E49DC}" dt="2026-06-22T08:12:15.016" v="26"/>
          <ac:picMkLst>
            <pc:docMk/>
            <pc:sldMk cId="3124627501" sldId="1001"/>
            <ac:picMk id="2" creationId="{16D5F993-15D3-0877-78C2-65614F681F25}"/>
          </ac:picMkLst>
        </pc:picChg>
      </pc:sldChg>
      <pc:sldChg chg="addSp modSp new">
        <pc:chgData name="Rahela Begum" userId="S::112248@newdur.ac.uk::39cd3f91-8369-40d8-ae44-3a833e1ba417" providerId="AD" clId="Web-{5E477DD1-CDE6-C1B3-BFFF-68FD860E49DC}" dt="2026-06-22T08:12:21.610" v="27"/>
        <pc:sldMkLst>
          <pc:docMk/>
          <pc:sldMk cId="494384344" sldId="1002"/>
        </pc:sldMkLst>
        <pc:picChg chg="add mod">
          <ac:chgData name="Rahela Begum" userId="S::112248@newdur.ac.uk::39cd3f91-8369-40d8-ae44-3a833e1ba417" providerId="AD" clId="Web-{5E477DD1-CDE6-C1B3-BFFF-68FD860E49DC}" dt="2026-06-22T08:12:21.610" v="27"/>
          <ac:picMkLst>
            <pc:docMk/>
            <pc:sldMk cId="494384344" sldId="1002"/>
            <ac:picMk id="2" creationId="{1E664E49-5737-C0CC-5846-C0EF656D2FC2}"/>
          </ac:picMkLst>
        </pc:picChg>
      </pc:sldChg>
    </pc:docChg>
  </pc:docChgLst>
  <pc:docChgLst>
    <pc:chgData name="Rahela Begum" userId="S::112248@newdur.ac.uk::39cd3f91-8369-40d8-ae44-3a833e1ba417" providerId="AD" clId="Web-{B9F1B748-C1E8-6956-2AE8-2B11023E11D1}"/>
    <pc:docChg chg="modSld">
      <pc:chgData name="Rahela Begum" userId="S::112248@newdur.ac.uk::39cd3f91-8369-40d8-ae44-3a833e1ba417" providerId="AD" clId="Web-{B9F1B748-C1E8-6956-2AE8-2B11023E11D1}" dt="2026-06-22T10:13:05.898" v="1"/>
      <pc:docMkLst>
        <pc:docMk/>
      </pc:docMkLst>
      <pc:sldChg chg="addSp delSp modSp">
        <pc:chgData name="Rahela Begum" userId="S::112248@newdur.ac.uk::39cd3f91-8369-40d8-ae44-3a833e1ba417" providerId="AD" clId="Web-{B9F1B748-C1E8-6956-2AE8-2B11023E11D1}" dt="2026-06-22T10:13:05.898" v="1"/>
        <pc:sldMkLst>
          <pc:docMk/>
          <pc:sldMk cId="494384344" sldId="1002"/>
        </pc:sldMkLst>
        <pc:picChg chg="del">
          <ac:chgData name="Rahela Begum" userId="S::112248@newdur.ac.uk::39cd3f91-8369-40d8-ae44-3a833e1ba417" providerId="AD" clId="Web-{B9F1B748-C1E8-6956-2AE8-2B11023E11D1}" dt="2026-06-22T10:12:59.648" v="0"/>
          <ac:picMkLst>
            <pc:docMk/>
            <pc:sldMk cId="494384344" sldId="1002"/>
            <ac:picMk id="2" creationId="{1E664E49-5737-C0CC-5846-C0EF656D2FC2}"/>
          </ac:picMkLst>
        </pc:picChg>
        <pc:picChg chg="add mod">
          <ac:chgData name="Rahela Begum" userId="S::112248@newdur.ac.uk::39cd3f91-8369-40d8-ae44-3a833e1ba417" providerId="AD" clId="Web-{B9F1B748-C1E8-6956-2AE8-2B11023E11D1}" dt="2026-06-22T10:13:05.898" v="1"/>
          <ac:picMkLst>
            <pc:docMk/>
            <pc:sldMk cId="494384344" sldId="1002"/>
            <ac:picMk id="3" creationId="{7A4BFD90-9306-580B-5040-B340E99D617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085630-3F58-4C26-9A63-E96CDD91FFC7}" type="datetimeFigureOut">
              <a:rPr lang="en-GB" smtClean="0"/>
              <a:t>22/06/2026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30694A-0812-4A7C-A8D7-8DD441BC8323}" type="slidenum">
              <a:rPr lang="en-GB" smtClean="0"/>
              <a:t>‹#›</a:t>
            </a:fld>
            <a:endParaRPr lang="en-GB"/>
          </a:p>
        </p:txBody>
      </p:sp>
    </p:spTree>
    <p:extLst>
      <p:ext uri="{BB962C8B-B14F-4D97-AF65-F5344CB8AC3E}">
        <p14:creationId xmlns:p14="http://schemas.microsoft.com/office/powerpoint/2010/main" val="4092757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B707BD0-0319-7248-9F22-029488DC0A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4780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20</a:t>
            </a:fld>
            <a:endParaRPr lang="en-US"/>
          </a:p>
        </p:txBody>
      </p:sp>
    </p:spTree>
    <p:extLst>
      <p:ext uri="{BB962C8B-B14F-4D97-AF65-F5344CB8AC3E}">
        <p14:creationId xmlns:p14="http://schemas.microsoft.com/office/powerpoint/2010/main" val="2995670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22</a:t>
            </a:fld>
            <a:endParaRPr lang="en-US"/>
          </a:p>
        </p:txBody>
      </p:sp>
    </p:spTree>
    <p:extLst>
      <p:ext uri="{BB962C8B-B14F-4D97-AF65-F5344CB8AC3E}">
        <p14:creationId xmlns:p14="http://schemas.microsoft.com/office/powerpoint/2010/main" val="2431483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24</a:t>
            </a:fld>
            <a:endParaRPr lang="en-US"/>
          </a:p>
        </p:txBody>
      </p:sp>
    </p:spTree>
    <p:extLst>
      <p:ext uri="{BB962C8B-B14F-4D97-AF65-F5344CB8AC3E}">
        <p14:creationId xmlns:p14="http://schemas.microsoft.com/office/powerpoint/2010/main" val="2037402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27</a:t>
            </a:fld>
            <a:endParaRPr lang="en-US"/>
          </a:p>
        </p:txBody>
      </p:sp>
    </p:spTree>
    <p:extLst>
      <p:ext uri="{BB962C8B-B14F-4D97-AF65-F5344CB8AC3E}">
        <p14:creationId xmlns:p14="http://schemas.microsoft.com/office/powerpoint/2010/main" val="408287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a:t>
            </a:fld>
            <a:endParaRPr lang="en-US"/>
          </a:p>
        </p:txBody>
      </p:sp>
    </p:spTree>
    <p:extLst>
      <p:ext uri="{BB962C8B-B14F-4D97-AF65-F5344CB8AC3E}">
        <p14:creationId xmlns:p14="http://schemas.microsoft.com/office/powerpoint/2010/main" val="1685425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5</a:t>
            </a:fld>
            <a:endParaRPr lang="en-US"/>
          </a:p>
        </p:txBody>
      </p:sp>
    </p:spTree>
    <p:extLst>
      <p:ext uri="{BB962C8B-B14F-4D97-AF65-F5344CB8AC3E}">
        <p14:creationId xmlns:p14="http://schemas.microsoft.com/office/powerpoint/2010/main" val="897437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7</a:t>
            </a:fld>
            <a:endParaRPr lang="en-US"/>
          </a:p>
        </p:txBody>
      </p:sp>
    </p:spTree>
    <p:extLst>
      <p:ext uri="{BB962C8B-B14F-4D97-AF65-F5344CB8AC3E}">
        <p14:creationId xmlns:p14="http://schemas.microsoft.com/office/powerpoint/2010/main" val="3325417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5D6A7-E3CB-B99D-7BE1-315B1E2527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CE8575-6B33-1198-D5AF-66A8659722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11BC48-8F49-3635-540E-D6E059087E7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9AA62CC-3C68-038F-A5BE-004E3B7FD86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B707BD0-0319-7248-9F22-029488DC0A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49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15</a:t>
            </a:fld>
            <a:endParaRPr lang="en-US"/>
          </a:p>
        </p:txBody>
      </p:sp>
    </p:spTree>
    <p:extLst>
      <p:ext uri="{BB962C8B-B14F-4D97-AF65-F5344CB8AC3E}">
        <p14:creationId xmlns:p14="http://schemas.microsoft.com/office/powerpoint/2010/main" val="2921399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B707BD0-0319-7248-9F22-029488DC0A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0795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18</a:t>
            </a:fld>
            <a:endParaRPr lang="en-US"/>
          </a:p>
        </p:txBody>
      </p:sp>
    </p:spTree>
    <p:extLst>
      <p:ext uri="{BB962C8B-B14F-4D97-AF65-F5344CB8AC3E}">
        <p14:creationId xmlns:p14="http://schemas.microsoft.com/office/powerpoint/2010/main" val="3755112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19</a:t>
            </a:fld>
            <a:endParaRPr lang="en-US"/>
          </a:p>
        </p:txBody>
      </p:sp>
    </p:spTree>
    <p:extLst>
      <p:ext uri="{BB962C8B-B14F-4D97-AF65-F5344CB8AC3E}">
        <p14:creationId xmlns:p14="http://schemas.microsoft.com/office/powerpoint/2010/main" val="3089617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773559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04366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987245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577947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519667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216553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735074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6/22/2026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037622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6/22/2026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134864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960843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567669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372306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6/22/2026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442304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3.jpeg"/><Relationship Id="rId7"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3.jpeg"/><Relationship Id="rId7"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jpeg"/></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2644170"/>
            <a:ext cx="5801710" cy="1569660"/>
          </a:xfrm>
          <a:prstGeom prst="rect">
            <a:avLst/>
          </a:prstGeom>
          <a:noFill/>
        </p:spPr>
        <p:txBody>
          <a:bodyPr wrap="square" rtlCol="0">
            <a:spAutoFit/>
          </a:bodyPr>
          <a:lstStyle/>
          <a:p>
            <a:r>
              <a:rPr lang="en-US" sz="4800" b="1">
                <a:solidFill>
                  <a:schemeClr val="bg1"/>
                </a:solidFill>
                <a:latin typeface="Poppins SemiBold" pitchFamily="2" charset="77"/>
                <a:cs typeface="Poppins SemiBold" pitchFamily="2" charset="77"/>
              </a:rPr>
              <a:t>Hospitality and Catering </a:t>
            </a:r>
          </a:p>
        </p:txBody>
      </p:sp>
    </p:spTree>
    <p:extLst>
      <p:ext uri="{BB962C8B-B14F-4D97-AF65-F5344CB8AC3E}">
        <p14:creationId xmlns:p14="http://schemas.microsoft.com/office/powerpoint/2010/main" val="3456699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descr="A person holding a computer&#10;&#10;Description automatically generated with medium confidence">
            <a:extLst>
              <a:ext uri="{FF2B5EF4-FFF2-40B4-BE49-F238E27FC236}">
                <a16:creationId xmlns:a16="http://schemas.microsoft.com/office/drawing/2014/main" id="{01A7C907-309A-5943-9E31-1D14207BC4FA}"/>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D13D0FC-180F-441E-AC79-DD79DC0D1A91}"/>
              </a:ext>
            </a:extLst>
          </p:cNvPr>
          <p:cNvSpPr txBox="1"/>
          <p:nvPr/>
        </p:nvSpPr>
        <p:spPr>
          <a:xfrm>
            <a:off x="5380894" y="262949"/>
            <a:ext cx="6905090" cy="1754326"/>
          </a:xfrm>
          <a:prstGeom prst="rect">
            <a:avLst/>
          </a:prstGeom>
          <a:noFill/>
        </p:spPr>
        <p:txBody>
          <a:bodyPr wrap="square" lIns="91440" tIns="45720" rIns="91440" bIns="45720" rtlCol="0" anchor="t">
            <a:spAutoFit/>
          </a:bodyPr>
          <a:lstStyle/>
          <a:p>
            <a:r>
              <a:rPr lang="en-US" sz="5400" b="1" i="1">
                <a:solidFill>
                  <a:srgbClr val="96D4E9"/>
                </a:solidFill>
                <a:latin typeface="Poppins"/>
                <a:cs typeface="Poppins" pitchFamily="2" charset="77"/>
              </a:rPr>
              <a:t>Study Programme Overview</a:t>
            </a:r>
          </a:p>
        </p:txBody>
      </p:sp>
      <p:sp>
        <p:nvSpPr>
          <p:cNvPr id="6" name="TextBox 5">
            <a:extLst>
              <a:ext uri="{FF2B5EF4-FFF2-40B4-BE49-F238E27FC236}">
                <a16:creationId xmlns:a16="http://schemas.microsoft.com/office/drawing/2014/main" id="{AE8410D3-F533-7931-336B-D8B9F7DBB492}"/>
              </a:ext>
            </a:extLst>
          </p:cNvPr>
          <p:cNvSpPr txBox="1"/>
          <p:nvPr/>
        </p:nvSpPr>
        <p:spPr>
          <a:xfrm>
            <a:off x="5635869" y="2537936"/>
            <a:ext cx="6230814" cy="2462213"/>
          </a:xfrm>
          <a:prstGeom prst="rect">
            <a:avLst/>
          </a:prstGeom>
          <a:noFill/>
        </p:spPr>
        <p:txBody>
          <a:bodyPr wrap="square">
            <a:spAutoFit/>
          </a:bodyPr>
          <a:lstStyle/>
          <a:p>
            <a:r>
              <a:rPr lang="en-US" sz="2000" b="1">
                <a:solidFill>
                  <a:schemeClr val="bg1"/>
                </a:solidFill>
                <a:latin typeface="Source Sans Pro" panose="020B0503030403020204" pitchFamily="34" charset="0"/>
                <a:ea typeface="Source Sans Pro" panose="020B0503030403020204" pitchFamily="34" charset="0"/>
              </a:rPr>
              <a:t>Level 2 VRQ Professional Food and Beverage Service  </a:t>
            </a:r>
          </a:p>
          <a:p>
            <a:endParaRPr lang="en-US" sz="2000">
              <a:solidFill>
                <a:schemeClr val="bg1"/>
              </a:solidFill>
              <a:latin typeface="Source Sans Pro" panose="020B0503030403020204" pitchFamily="34" charset="0"/>
              <a:ea typeface="Source Sans Pro" panose="020B0503030403020204" pitchFamily="34" charset="0"/>
            </a:endParaRPr>
          </a:p>
          <a:p>
            <a:r>
              <a:rPr lang="en-US" sz="2000">
                <a:solidFill>
                  <a:schemeClr val="bg1"/>
                </a:solidFill>
                <a:latin typeface="Source Sans Pro" panose="020B0503030403020204" pitchFamily="34" charset="0"/>
                <a:ea typeface="Source Sans Pro" panose="020B0503030403020204" pitchFamily="34" charset="0"/>
              </a:rPr>
              <a:t>Theory – Combination of Assignments and End of Unit Tests</a:t>
            </a:r>
          </a:p>
          <a:p>
            <a:endParaRPr lang="en-US" sz="2000">
              <a:solidFill>
                <a:schemeClr val="bg1"/>
              </a:solidFill>
              <a:latin typeface="Source Sans Pro" panose="020B0503030403020204" pitchFamily="34" charset="0"/>
              <a:ea typeface="Source Sans Pro" panose="020B0503030403020204" pitchFamily="34" charset="0"/>
            </a:endParaRPr>
          </a:p>
          <a:p>
            <a:r>
              <a:rPr lang="en-US" sz="2000">
                <a:solidFill>
                  <a:schemeClr val="bg1"/>
                </a:solidFill>
                <a:latin typeface="Source Sans Pro" panose="020B0503030403020204" pitchFamily="34" charset="0"/>
                <a:ea typeface="Source Sans Pro" panose="020B0503030403020204" pitchFamily="34" charset="0"/>
              </a:rPr>
              <a:t>Practical  – 8 observations in the Restaurant </a:t>
            </a:r>
          </a:p>
          <a:p>
            <a:endParaRPr lang="en-US" sz="1600">
              <a:solidFill>
                <a:schemeClr val="bg1"/>
              </a:solidFill>
              <a:latin typeface="Source Sans Pro" panose="020B0503030403020204" pitchFamily="34" charset="0"/>
              <a:ea typeface="Source Sans Pro" panose="020B0503030403020204" pitchFamily="34" charset="0"/>
            </a:endParaRPr>
          </a:p>
          <a:p>
            <a:endParaRPr lang="en-US">
              <a:solidFill>
                <a:schemeClr val="bg1"/>
              </a:solidFill>
            </a:endParaRPr>
          </a:p>
        </p:txBody>
      </p:sp>
    </p:spTree>
    <p:extLst>
      <p:ext uri="{BB962C8B-B14F-4D97-AF65-F5344CB8AC3E}">
        <p14:creationId xmlns:p14="http://schemas.microsoft.com/office/powerpoint/2010/main" val="2318193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descr="A person holding a computer&#10;&#10;Description automatically generated with medium confidence">
            <a:extLst>
              <a:ext uri="{FF2B5EF4-FFF2-40B4-BE49-F238E27FC236}">
                <a16:creationId xmlns:a16="http://schemas.microsoft.com/office/drawing/2014/main" id="{01A7C907-309A-5943-9E31-1D14207BC4FA}"/>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D13D0FC-180F-441E-AC79-DD79DC0D1A91}"/>
              </a:ext>
            </a:extLst>
          </p:cNvPr>
          <p:cNvSpPr txBox="1"/>
          <p:nvPr/>
        </p:nvSpPr>
        <p:spPr>
          <a:xfrm>
            <a:off x="5380894" y="262949"/>
            <a:ext cx="6905090" cy="1754326"/>
          </a:xfrm>
          <a:prstGeom prst="rect">
            <a:avLst/>
          </a:prstGeom>
          <a:noFill/>
        </p:spPr>
        <p:txBody>
          <a:bodyPr wrap="square" lIns="91440" tIns="45720" rIns="91440" bIns="45720" rtlCol="0" anchor="t">
            <a:spAutoFit/>
          </a:bodyPr>
          <a:lstStyle/>
          <a:p>
            <a:r>
              <a:rPr lang="en-US" sz="5400" b="1" i="1">
                <a:solidFill>
                  <a:srgbClr val="96D4E9"/>
                </a:solidFill>
                <a:latin typeface="Poppins"/>
                <a:cs typeface="Poppins" pitchFamily="2" charset="77"/>
              </a:rPr>
              <a:t>Study Programme Overview</a:t>
            </a:r>
          </a:p>
        </p:txBody>
      </p:sp>
      <p:sp>
        <p:nvSpPr>
          <p:cNvPr id="4" name="TextBox 3">
            <a:extLst>
              <a:ext uri="{FF2B5EF4-FFF2-40B4-BE49-F238E27FC236}">
                <a16:creationId xmlns:a16="http://schemas.microsoft.com/office/drawing/2014/main" id="{036C3780-C7CE-4546-A5BF-19BDF1E9AC83}"/>
              </a:ext>
            </a:extLst>
          </p:cNvPr>
          <p:cNvSpPr txBox="1"/>
          <p:nvPr/>
        </p:nvSpPr>
        <p:spPr>
          <a:xfrm>
            <a:off x="5594066" y="2347959"/>
            <a:ext cx="6478745" cy="3108543"/>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chemeClr val="bg1">
                    <a:lumMod val="95000"/>
                  </a:schemeClr>
                </a:solidFill>
                <a:effectLst/>
                <a:uLnTx/>
                <a:uFillTx/>
                <a:latin typeface="Source Sans Pro" panose="020B0503030403020204" pitchFamily="34" charset="0"/>
                <a:ea typeface="Source Sans Pro" panose="020B0503030403020204" pitchFamily="34" charset="0"/>
                <a:cs typeface="Poppins SemiBold" pitchFamily="2" charset="77"/>
              </a:rPr>
              <a:t>Level 1 Certificate in Introduction into the Hospitality Industry</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a:ln>
                <a:noFill/>
              </a:ln>
              <a:solidFill>
                <a:schemeClr val="bg1">
                  <a:lumMod val="95000"/>
                </a:schemeClr>
              </a:solidFill>
              <a:effectLst/>
              <a:uLnTx/>
              <a:uFillTx/>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chemeClr val="bg1">
                    <a:lumMod val="95000"/>
                  </a:schemeClr>
                </a:solidFill>
                <a:effectLst/>
                <a:uLnTx/>
                <a:uFillTx/>
                <a:latin typeface="Source Sans Pro" panose="020B0503030403020204" pitchFamily="34" charset="0"/>
                <a:ea typeface="Source Sans Pro" panose="020B0503030403020204" pitchFamily="34" charset="0"/>
                <a:cs typeface="Poppins SemiBold" pitchFamily="2" charset="77"/>
              </a:rPr>
              <a:t>10 Units.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2000">
              <a:solidFill>
                <a:schemeClr val="bg1">
                  <a:lumMod val="95000"/>
                </a:schemeClr>
              </a:solidFill>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2000">
                <a:solidFill>
                  <a:schemeClr val="bg1">
                    <a:lumMod val="95000"/>
                  </a:schemeClr>
                </a:solidFill>
                <a:latin typeface="Source Sans Pro" panose="020B0503030403020204" pitchFamily="34" charset="0"/>
                <a:ea typeface="Source Sans Pro" panose="020B0503030403020204" pitchFamily="34" charset="0"/>
                <a:cs typeface="Poppins SemiBold" pitchFamily="2" charset="77"/>
              </a:rPr>
              <a:t>Combination of Catering and Hospitality Assessments.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2000">
              <a:solidFill>
                <a:schemeClr val="bg1">
                  <a:lumMod val="95000"/>
                </a:schemeClr>
              </a:solidFill>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2000">
                <a:solidFill>
                  <a:schemeClr val="bg1">
                    <a:lumMod val="95000"/>
                  </a:schemeClr>
                </a:solidFill>
                <a:latin typeface="Source Sans Pro" panose="020B0503030403020204" pitchFamily="34" charset="0"/>
                <a:ea typeface="Source Sans Pro" panose="020B0503030403020204" pitchFamily="34" charset="0"/>
                <a:cs typeface="Poppins SemiBold" pitchFamily="2" charset="77"/>
              </a:rPr>
              <a:t>Good starting point for learners needing more support, leading to Level 1</a:t>
            </a:r>
            <a:r>
              <a:rPr lang="en-GB" sz="1600">
                <a:solidFill>
                  <a:schemeClr val="bg1">
                    <a:lumMod val="95000"/>
                  </a:schemeClr>
                </a:solidFill>
                <a:latin typeface="Source Sans Pro" panose="020B0503030403020204" pitchFamily="34" charset="0"/>
                <a:ea typeface="Source Sans Pro" panose="020B0503030403020204" pitchFamily="34" charset="0"/>
                <a:cs typeface="Poppins SemiBold" pitchFamily="2" charset="77"/>
              </a:rPr>
              <a:t>. </a:t>
            </a:r>
            <a:endParaRPr lang="en-GB" sz="1600">
              <a:solidFill>
                <a:schemeClr val="bg1">
                  <a:lumMod val="95000"/>
                </a:schemeClr>
              </a:solidFill>
              <a:latin typeface="Source Sans Pro" panose="020B0503030403020204" pitchFamily="34" charset="0"/>
              <a:ea typeface="Source Sans Pro" panose="020B0503030403020204" pitchFamily="34" charset="0"/>
            </a:endParaRPr>
          </a:p>
          <a:p>
            <a:pPr marR="0" lvl="0" algn="l" defTabSz="457200" rtl="0" eaLnBrk="1" fontAlgn="auto" latinLnBrk="0" hangingPunct="1">
              <a:lnSpc>
                <a:spcPct val="100000"/>
              </a:lnSpc>
              <a:spcBef>
                <a:spcPts val="0"/>
              </a:spcBef>
              <a:spcAft>
                <a:spcPts val="0"/>
              </a:spcAft>
              <a:buClrTx/>
              <a:buSzTx/>
              <a:tabLst/>
              <a:defRPr/>
            </a:pPr>
            <a:endParaRPr lang="en-GB" sz="1600">
              <a:solidFill>
                <a:schemeClr val="bg1">
                  <a:lumMod val="95000"/>
                </a:schemeClr>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3012984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A picture containing text&#10;&#10;Description automatically generated">
            <a:extLst>
              <a:ext uri="{FF2B5EF4-FFF2-40B4-BE49-F238E27FC236}">
                <a16:creationId xmlns:a16="http://schemas.microsoft.com/office/drawing/2014/main" id="{EE2D7E62-D3C4-A947-9DDC-56A9E5D9EA3C}"/>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596089" y="744057"/>
            <a:ext cx="6930125" cy="923330"/>
          </a:xfrm>
          <a:prstGeom prst="rect">
            <a:avLst/>
          </a:prstGeom>
          <a:noFill/>
        </p:spPr>
        <p:txBody>
          <a:bodyPr wrap="square" lIns="91440" tIns="45720" rIns="91440" bIns="45720" rtlCol="0" anchor="t">
            <a:spAutoFit/>
          </a:bodyPr>
          <a:lstStyle/>
          <a:p>
            <a:r>
              <a:rPr lang="en-US" sz="5400" b="1" i="1">
                <a:solidFill>
                  <a:srgbClr val="96D4E9"/>
                </a:solidFill>
                <a:latin typeface="Poppins"/>
                <a:cs typeface="Poppins" pitchFamily="2" charset="77"/>
              </a:rPr>
              <a:t>Progression Table</a:t>
            </a:r>
          </a:p>
        </p:txBody>
      </p:sp>
      <p:graphicFrame>
        <p:nvGraphicFramePr>
          <p:cNvPr id="3" name="Table 2">
            <a:extLst>
              <a:ext uri="{FF2B5EF4-FFF2-40B4-BE49-F238E27FC236}">
                <a16:creationId xmlns:a16="http://schemas.microsoft.com/office/drawing/2014/main" id="{8CB313D6-CBB3-541A-0DA5-42C829EFE1A4}"/>
              </a:ext>
            </a:extLst>
          </p:cNvPr>
          <p:cNvGraphicFramePr>
            <a:graphicFrameLocks noGrp="1"/>
          </p:cNvGraphicFramePr>
          <p:nvPr>
            <p:extLst>
              <p:ext uri="{D42A27DB-BD31-4B8C-83A1-F6EECF244321}">
                <p14:modId xmlns:p14="http://schemas.microsoft.com/office/powerpoint/2010/main" val="3499245779"/>
              </p:ext>
            </p:extLst>
          </p:nvPr>
        </p:nvGraphicFramePr>
        <p:xfrm>
          <a:off x="596089" y="2040604"/>
          <a:ext cx="8128000" cy="347980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761525900"/>
                    </a:ext>
                  </a:extLst>
                </a:gridCol>
                <a:gridCol w="1625600">
                  <a:extLst>
                    <a:ext uri="{9D8B030D-6E8A-4147-A177-3AD203B41FA5}">
                      <a16:colId xmlns:a16="http://schemas.microsoft.com/office/drawing/2014/main" val="176644253"/>
                    </a:ext>
                  </a:extLst>
                </a:gridCol>
                <a:gridCol w="1625600">
                  <a:extLst>
                    <a:ext uri="{9D8B030D-6E8A-4147-A177-3AD203B41FA5}">
                      <a16:colId xmlns:a16="http://schemas.microsoft.com/office/drawing/2014/main" val="2644749315"/>
                    </a:ext>
                  </a:extLst>
                </a:gridCol>
                <a:gridCol w="1625600">
                  <a:extLst>
                    <a:ext uri="{9D8B030D-6E8A-4147-A177-3AD203B41FA5}">
                      <a16:colId xmlns:a16="http://schemas.microsoft.com/office/drawing/2014/main" val="1730940425"/>
                    </a:ext>
                  </a:extLst>
                </a:gridCol>
                <a:gridCol w="1625600">
                  <a:extLst>
                    <a:ext uri="{9D8B030D-6E8A-4147-A177-3AD203B41FA5}">
                      <a16:colId xmlns:a16="http://schemas.microsoft.com/office/drawing/2014/main" val="2380018078"/>
                    </a:ext>
                  </a:extLst>
                </a:gridCol>
              </a:tblGrid>
              <a:tr h="370840">
                <a:tc>
                  <a:txBody>
                    <a:bodyPr/>
                    <a:lstStyle/>
                    <a:p>
                      <a:r>
                        <a:rPr lang="en-GB" dirty="0"/>
                        <a:t>Intro Level 1</a:t>
                      </a:r>
                    </a:p>
                  </a:txBody>
                  <a:tcPr/>
                </a:tc>
                <a:tc>
                  <a:txBody>
                    <a:bodyPr/>
                    <a:lstStyle/>
                    <a:p>
                      <a:r>
                        <a:rPr lang="en-GB" dirty="0"/>
                        <a:t>Level 1</a:t>
                      </a:r>
                    </a:p>
                  </a:txBody>
                  <a:tcPr/>
                </a:tc>
                <a:tc>
                  <a:txBody>
                    <a:bodyPr/>
                    <a:lstStyle/>
                    <a:p>
                      <a:r>
                        <a:rPr lang="en-GB" dirty="0"/>
                        <a:t>Level 2</a:t>
                      </a:r>
                    </a:p>
                  </a:txBody>
                  <a:tcPr/>
                </a:tc>
                <a:tc>
                  <a:txBody>
                    <a:bodyPr/>
                    <a:lstStyle/>
                    <a:p>
                      <a:r>
                        <a:rPr lang="en-GB" dirty="0"/>
                        <a:t>Level 3</a:t>
                      </a:r>
                    </a:p>
                  </a:txBody>
                  <a:tcPr/>
                </a:tc>
                <a:tc>
                  <a:txBody>
                    <a:bodyPr/>
                    <a:lstStyle/>
                    <a:p>
                      <a:r>
                        <a:rPr lang="en-GB" dirty="0"/>
                        <a:t>Level 4</a:t>
                      </a:r>
                    </a:p>
                  </a:txBody>
                  <a:tcPr/>
                </a:tc>
                <a:extLst>
                  <a:ext uri="{0D108BD9-81ED-4DB2-BD59-A6C34878D82A}">
                    <a16:rowId xmlns:a16="http://schemas.microsoft.com/office/drawing/2014/main" val="2113915011"/>
                  </a:ext>
                </a:extLst>
              </a:tr>
              <a:tr h="370840">
                <a:tc>
                  <a:txBody>
                    <a:bodyPr/>
                    <a:lstStyle/>
                    <a:p>
                      <a:r>
                        <a:rPr lang="en-GB" dirty="0"/>
                        <a:t>Certificate in Hospitality &amp; Catering</a:t>
                      </a:r>
                    </a:p>
                  </a:txBody>
                  <a:tcPr/>
                </a:tc>
                <a:tc>
                  <a:txBody>
                    <a:bodyPr/>
                    <a:lstStyle/>
                    <a:p>
                      <a:r>
                        <a:rPr lang="en-GB" dirty="0"/>
                        <a:t>Diploma in Professional Cookery</a:t>
                      </a:r>
                    </a:p>
                  </a:txBody>
                  <a:tcPr/>
                </a:tc>
                <a:tc>
                  <a:txBody>
                    <a:bodyPr/>
                    <a:lstStyle/>
                    <a:p>
                      <a:r>
                        <a:rPr lang="en-GB" dirty="0"/>
                        <a:t>Diploma in Professional Cookery</a:t>
                      </a:r>
                    </a:p>
                    <a:p>
                      <a:endParaRPr lang="en-GB"/>
                    </a:p>
                    <a:p>
                      <a:r>
                        <a:rPr lang="en-GB" dirty="0"/>
                        <a:t>Diploma in Food &amp; Beverage </a:t>
                      </a:r>
                    </a:p>
                    <a:p>
                      <a:endParaRPr lang="en-GB"/>
                    </a:p>
                    <a:p>
                      <a:r>
                        <a:rPr lang="en-GB" dirty="0"/>
                        <a:t>Certificate in Patisserie</a:t>
                      </a:r>
                    </a:p>
                  </a:txBody>
                  <a:tcPr/>
                </a:tc>
                <a:tc>
                  <a:txBody>
                    <a:bodyPr/>
                    <a:lstStyle/>
                    <a:p>
                      <a:r>
                        <a:rPr lang="en-GB" dirty="0"/>
                        <a:t>Diploma in Professional Cookery</a:t>
                      </a:r>
                    </a:p>
                    <a:p>
                      <a:endParaRPr lang="en-GB"/>
                    </a:p>
                    <a:p>
                      <a:r>
                        <a:rPr lang="en-GB" dirty="0"/>
                        <a:t>Diploma in Hospitality Supervision</a:t>
                      </a:r>
                    </a:p>
                    <a:p>
                      <a:endParaRPr lang="en-GB"/>
                    </a:p>
                    <a:p>
                      <a:r>
                        <a:rPr lang="en-GB" dirty="0"/>
                        <a:t>Diploma in Patisserie &amp; Confectionary</a:t>
                      </a:r>
                    </a:p>
                  </a:txBody>
                  <a:tcPr/>
                </a:tc>
                <a:tc>
                  <a:txBody>
                    <a:bodyPr/>
                    <a:lstStyle/>
                    <a:p>
                      <a:r>
                        <a:rPr lang="en-GB" dirty="0"/>
                        <a:t>Foundation Degree in Hospitality Management</a:t>
                      </a:r>
                    </a:p>
                  </a:txBody>
                  <a:tcPr/>
                </a:tc>
                <a:extLst>
                  <a:ext uri="{0D108BD9-81ED-4DB2-BD59-A6C34878D82A}">
                    <a16:rowId xmlns:a16="http://schemas.microsoft.com/office/drawing/2014/main" val="3799239614"/>
                  </a:ext>
                </a:extLst>
              </a:tr>
            </a:tbl>
          </a:graphicData>
        </a:graphic>
      </p:graphicFrame>
    </p:spTree>
    <p:extLst>
      <p:ext uri="{BB962C8B-B14F-4D97-AF65-F5344CB8AC3E}">
        <p14:creationId xmlns:p14="http://schemas.microsoft.com/office/powerpoint/2010/main" val="458225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DC298A-74D0-D04D-B2A2-A72B97E22D67}"/>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Shape, arrow&#10;&#10;Description automatically generated">
            <a:extLst>
              <a:ext uri="{FF2B5EF4-FFF2-40B4-BE49-F238E27FC236}">
                <a16:creationId xmlns:a16="http://schemas.microsoft.com/office/drawing/2014/main" id="{574DA6A2-B0D2-2F48-9FD1-B2B7C44C43EF}"/>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741145" y="1720840"/>
            <a:ext cx="4475781" cy="954107"/>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chemeClr val="bg1"/>
                </a:solidFill>
                <a:effectLst/>
                <a:uLnTx/>
                <a:uFillTx/>
                <a:latin typeface="Poppins SemiBold" pitchFamily="2" charset="77"/>
                <a:ea typeface="+mn-ea"/>
                <a:cs typeface="Poppins SemiBold" pitchFamily="2" charset="77"/>
              </a:rPr>
              <a:t>Work Placement at NCD</a:t>
            </a:r>
          </a:p>
        </p:txBody>
      </p:sp>
      <p:sp>
        <p:nvSpPr>
          <p:cNvPr id="8" name="TextBox 7">
            <a:extLst>
              <a:ext uri="{FF2B5EF4-FFF2-40B4-BE49-F238E27FC236}">
                <a16:creationId xmlns:a16="http://schemas.microsoft.com/office/drawing/2014/main" id="{58BA4178-45B5-0740-AA9A-2BCADBF1CE30}"/>
              </a:ext>
            </a:extLst>
          </p:cNvPr>
          <p:cNvSpPr txBox="1"/>
          <p:nvPr/>
        </p:nvSpPr>
        <p:spPr>
          <a:xfrm>
            <a:off x="6367481" y="2930584"/>
            <a:ext cx="4963427" cy="230832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A</a:t>
            </a:r>
            <a:r>
              <a:rPr kumimoji="0" lang="en-US" sz="1600" b="0" i="0" u="none" strike="noStrike" kern="1200" cap="none" spc="0" normalizeH="0" baseline="0" noProof="0" err="1">
                <a:ln>
                  <a:noFill/>
                </a:ln>
                <a:solidFill>
                  <a:schemeClr val="bg1"/>
                </a:solidFill>
                <a:effectLst/>
                <a:uLnTx/>
                <a:uFillTx/>
                <a:latin typeface="Source Sans Pro" panose="020B0503030403020204" pitchFamily="34" charset="0"/>
                <a:ea typeface="Source Sans Pro" panose="020B0503030403020204" pitchFamily="34" charset="0"/>
                <a:cs typeface="Poppins SemiBold" pitchFamily="2" charset="77"/>
              </a:rPr>
              <a:t>ll</a:t>
            </a:r>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 </a:t>
            </a:r>
            <a:r>
              <a:rPr kumimoji="0" lang="en-US" sz="1600" b="0" i="0" u="none" strike="noStrike" kern="1200" cap="none" spc="0" normalizeH="0" baseline="0" noProof="0">
                <a:ln>
                  <a:noFill/>
                </a:ln>
                <a:solidFill>
                  <a:schemeClr val="bg1"/>
                </a:solidFill>
                <a:effectLst/>
                <a:uLnTx/>
                <a:uFillTx/>
                <a:latin typeface="Source Sans Pro" panose="020B0503030403020204" pitchFamily="34" charset="0"/>
                <a:ea typeface="Source Sans Pro" panose="020B0503030403020204" pitchFamily="34" charset="0"/>
                <a:cs typeface="Poppins SemiBold" pitchFamily="2" charset="77"/>
              </a:rPr>
              <a:t>years must complete a work placement lasting between 10 days and 45 days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chemeClr val="bg1"/>
              </a:solidFill>
              <a:effectLst/>
              <a:uLnTx/>
              <a:uFillTx/>
              <a:latin typeface="Source Sans Pro" panose="020B0503030403020204" pitchFamily="34" charset="0"/>
              <a:ea typeface="Source Sans Pro" panose="020B0503030403020204" pitchFamily="34" charset="0"/>
              <a:cs typeface="Poppins SemiBold" pitchFamily="2" charset="77"/>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Introduction Learners &amp; Adult Learners n/a</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Level 1s usually arranged ASAP.</a:t>
            </a:r>
            <a:endParaRPr kumimoji="0" lang="en-US" sz="1600" b="0" i="0" u="none" strike="noStrike" kern="1200" cap="none" spc="0" normalizeH="0" baseline="0" noProof="0">
              <a:ln>
                <a:noFill/>
              </a:ln>
              <a:solidFill>
                <a:schemeClr val="bg1"/>
              </a:solidFill>
              <a:effectLst/>
              <a:uLnTx/>
              <a:uFillTx/>
              <a:latin typeface="Source Sans Pro" panose="020B0503030403020204" pitchFamily="34" charset="0"/>
              <a:ea typeface="Source Sans Pro" panose="020B0503030403020204" pitchFamily="34" charset="0"/>
              <a:cs typeface="Poppins SemiBold" pitchFamily="2" charset="77"/>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a:ln>
                <a:noFill/>
              </a:ln>
              <a:solidFill>
                <a:schemeClr val="bg1"/>
              </a:solidFill>
              <a:effectLst/>
              <a:uLnTx/>
              <a:uFillTx/>
              <a:latin typeface="Source Sans Pro" panose="020B0503030403020204" pitchFamily="34" charset="0"/>
              <a:ea typeface="Source Sans Pro" panose="020B0503030403020204" pitchFamily="34" charset="0"/>
              <a:cs typeface="Poppins SemiBold" pitchFamily="2" charset="77"/>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Level 2s and 3s usually use their part time job if applicable. </a:t>
            </a:r>
            <a:endParaRPr kumimoji="0" lang="en-US" sz="1600" b="0" i="0" u="none" strike="noStrike" kern="1200" cap="none" spc="0" normalizeH="0" baseline="0" noProof="0">
              <a:ln>
                <a:noFill/>
              </a:ln>
              <a:solidFill>
                <a:schemeClr val="bg1"/>
              </a:solidFill>
              <a:effectLst/>
              <a:uLnTx/>
              <a:uFillTx/>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2133511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1C997-201F-42D1-36DB-3FA19B23D632}"/>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92682286-8C80-BD33-93DC-1C9A0B272B57}"/>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picture containing shape&#10;&#10;Description automatically generated">
            <a:extLst>
              <a:ext uri="{FF2B5EF4-FFF2-40B4-BE49-F238E27FC236}">
                <a16:creationId xmlns:a16="http://schemas.microsoft.com/office/drawing/2014/main" id="{39A49106-C6DC-B1A7-AB89-03D31A59D22F}"/>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4B180924-14AF-7D0F-B74B-7411FD9DB5A3}"/>
              </a:ext>
            </a:extLst>
          </p:cNvPr>
          <p:cNvSpPr txBox="1"/>
          <p:nvPr/>
        </p:nvSpPr>
        <p:spPr>
          <a:xfrm>
            <a:off x="4898083" y="1181341"/>
            <a:ext cx="6331116" cy="1754326"/>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5400" b="1" i="1" u="none" strike="noStrike" kern="1200" cap="none" spc="0" normalizeH="0" baseline="0" noProof="0">
                <a:ln>
                  <a:noFill/>
                </a:ln>
                <a:solidFill>
                  <a:srgbClr val="F5AEBF"/>
                </a:solidFill>
                <a:effectLst/>
                <a:uLnTx/>
                <a:uFillTx/>
                <a:latin typeface="Poppins" pitchFamily="2" charset="77"/>
                <a:ea typeface="+mn-ea"/>
                <a:cs typeface="Poppins" pitchFamily="2" charset="77"/>
              </a:rPr>
              <a:t>Copper Pot Restaurant</a:t>
            </a:r>
          </a:p>
        </p:txBody>
      </p:sp>
      <p:sp>
        <p:nvSpPr>
          <p:cNvPr id="9" name="TextBox 8">
            <a:extLst>
              <a:ext uri="{FF2B5EF4-FFF2-40B4-BE49-F238E27FC236}">
                <a16:creationId xmlns:a16="http://schemas.microsoft.com/office/drawing/2014/main" id="{39892014-6C76-BF7E-2E33-CDAEB58C1CAA}"/>
              </a:ext>
            </a:extLst>
          </p:cNvPr>
          <p:cNvSpPr txBox="1"/>
          <p:nvPr/>
        </p:nvSpPr>
        <p:spPr>
          <a:xfrm>
            <a:off x="6096000" y="2703016"/>
            <a:ext cx="4963427" cy="3416320"/>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a:solidFill>
                  <a:prstClr val="white"/>
                </a:solidFill>
                <a:latin typeface="Source Sans Pro" panose="020B0503030403020204" pitchFamily="34" charset="0"/>
                <a:ea typeface="Source Sans Pro" panose="020B0503030403020204" pitchFamily="34" charset="0"/>
                <a:cs typeface="Poppins SemiBold" pitchFamily="2" charset="77"/>
              </a:rPr>
              <a:t>All learners participate.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Level 1 and Intro will be both kitchen &amp; </a:t>
            </a:r>
            <a:r>
              <a:rPr lang="en-US" sz="2400">
                <a:solidFill>
                  <a:prstClr val="white"/>
                </a:solidFill>
                <a:latin typeface="Source Sans Pro" panose="020B0503030403020204" pitchFamily="34" charset="0"/>
                <a:ea typeface="Source Sans Pro" panose="020B0503030403020204" pitchFamily="34" charset="0"/>
                <a:cs typeface="Poppins SemiBold" pitchFamily="2" charset="77"/>
              </a:rPr>
              <a:t>front of house.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Level 2 is when specializing.</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a:solidFill>
                  <a:prstClr val="white"/>
                </a:solidFill>
                <a:latin typeface="Source Sans Pro" panose="020B0503030403020204" pitchFamily="34" charset="0"/>
                <a:ea typeface="Source Sans Pro" panose="020B0503030403020204" pitchFamily="34" charset="0"/>
                <a:cs typeface="Poppins SemiBold" pitchFamily="2" charset="77"/>
              </a:rPr>
              <a:t>Open Brunches, Lunches and Evening.</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Award Winning standards.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a:solidFill>
                  <a:prstClr val="white"/>
                </a:solidFill>
                <a:latin typeface="Source Sans Pro" panose="020B0503030403020204" pitchFamily="34" charset="0"/>
                <a:ea typeface="Source Sans Pro" panose="020B0503030403020204" pitchFamily="34" charset="0"/>
                <a:cs typeface="Poppins SemiBold" pitchFamily="2" charset="77"/>
              </a:rPr>
              <a:t>5 star Hygiene rated.</a:t>
            </a:r>
            <a:endParaRPr kumimoji="0" lang="en-US" sz="24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endParaRPr>
          </a:p>
          <a:p>
            <a:pPr marR="0" lvl="0" algn="l" defTabSz="457200" rtl="0" eaLnBrk="1" fontAlgn="auto" latinLnBrk="0" hangingPunct="1">
              <a:lnSpc>
                <a:spcPct val="100000"/>
              </a:lnSpc>
              <a:spcBef>
                <a:spcPts val="0"/>
              </a:spcBef>
              <a:spcAft>
                <a:spcPts val="0"/>
              </a:spcAft>
              <a:buClrTx/>
              <a:buSzTx/>
              <a:tabLst/>
              <a:defRPr/>
            </a:pPr>
            <a:endParaRPr kumimoji="0" lang="en-US" sz="24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endParaRPr>
          </a:p>
        </p:txBody>
      </p:sp>
      <p:pic>
        <p:nvPicPr>
          <p:cNvPr id="4098" name="Picture 2" descr="May be an image of text that says &quot;AUTOMOBILE DTONOOLE ASSOCIATION An AACollegeRosette AA College Rosette Award 1st GOLD HOSPITALITY TALITY NEW.COLLEGEDURHAM NEW COLLEGE DURHAM 2025- 2028 2025 2025-2026 2026 The Copper TheCopper Pot&quot;">
            <a:extLst>
              <a:ext uri="{FF2B5EF4-FFF2-40B4-BE49-F238E27FC236}">
                <a16:creationId xmlns:a16="http://schemas.microsoft.com/office/drawing/2014/main" id="{6B2BB68F-8A98-18A1-A0AF-D65B44FFE3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691" y="120770"/>
            <a:ext cx="2328837" cy="174662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May be an image of 10 people and lighting">
            <a:extLst>
              <a:ext uri="{FF2B5EF4-FFF2-40B4-BE49-F238E27FC236}">
                <a16:creationId xmlns:a16="http://schemas.microsoft.com/office/drawing/2014/main" id="{5BC62C18-EB3A-C0A1-AFBA-827F59B2DB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0389" y="2175706"/>
            <a:ext cx="3014570" cy="226092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No photo description available.">
            <a:extLst>
              <a:ext uri="{FF2B5EF4-FFF2-40B4-BE49-F238E27FC236}">
                <a16:creationId xmlns:a16="http://schemas.microsoft.com/office/drawing/2014/main" id="{ECC87AF4-D758-7EB0-0544-6CC62B59266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3599" b="15228"/>
          <a:stretch>
            <a:fillRect/>
          </a:stretch>
        </p:blipFill>
        <p:spPr bwMode="auto">
          <a:xfrm>
            <a:off x="232912" y="2175706"/>
            <a:ext cx="2078966" cy="226092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No photo description available.">
            <a:extLst>
              <a:ext uri="{FF2B5EF4-FFF2-40B4-BE49-F238E27FC236}">
                <a16:creationId xmlns:a16="http://schemas.microsoft.com/office/drawing/2014/main" id="{37CD6330-2418-0D82-C54B-1D8BD94A3F3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6525" y="4608109"/>
            <a:ext cx="3694962" cy="2078416"/>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No photo description available.">
            <a:extLst>
              <a:ext uri="{FF2B5EF4-FFF2-40B4-BE49-F238E27FC236}">
                <a16:creationId xmlns:a16="http://schemas.microsoft.com/office/drawing/2014/main" id="{5D2639E6-4554-AE1A-B5C9-DDC8C4D3E1F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61900" y="136552"/>
            <a:ext cx="1751548" cy="17466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0258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2" y="876540"/>
            <a:ext cx="6331116" cy="923330"/>
          </a:xfrm>
          <a:prstGeom prst="rect">
            <a:avLst/>
          </a:prstGeom>
          <a:noFill/>
        </p:spPr>
        <p:txBody>
          <a:bodyPr wrap="square" rtlCol="0">
            <a:spAutoFit/>
          </a:bodyPr>
          <a:lstStyle/>
          <a:p>
            <a:r>
              <a:rPr lang="en-US" sz="5400" b="1" i="1">
                <a:solidFill>
                  <a:srgbClr val="F5AEBF"/>
                </a:solidFill>
                <a:latin typeface="Poppins" pitchFamily="2" charset="77"/>
                <a:cs typeface="Poppins" pitchFamily="2" charset="77"/>
              </a:rPr>
              <a:t>Kit and Uniform</a:t>
            </a:r>
          </a:p>
        </p:txBody>
      </p:sp>
      <p:sp>
        <p:nvSpPr>
          <p:cNvPr id="9" name="TextBox 8">
            <a:extLst>
              <a:ext uri="{FF2B5EF4-FFF2-40B4-BE49-F238E27FC236}">
                <a16:creationId xmlns:a16="http://schemas.microsoft.com/office/drawing/2014/main" id="{0F962EE0-F775-A049-B115-103909D4783F}"/>
              </a:ext>
            </a:extLst>
          </p:cNvPr>
          <p:cNvSpPr txBox="1"/>
          <p:nvPr/>
        </p:nvSpPr>
        <p:spPr>
          <a:xfrm>
            <a:off x="567822" y="2371613"/>
            <a:ext cx="4963427" cy="2800767"/>
          </a:xfrm>
          <a:prstGeom prst="rect">
            <a:avLst/>
          </a:prstGeom>
          <a:noFill/>
        </p:spPr>
        <p:txBody>
          <a:bodyPr wrap="square" rtlCol="0">
            <a:spAutoFit/>
          </a:bodyPr>
          <a:lstStyle/>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LOCKER HIRE (£10 refundable deposit @ end of program unless you lose your key)</a:t>
            </a: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UNIFORM – List available this evening. </a:t>
            </a: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PRACTICAL COOKERY BOOK (£31-£37)</a:t>
            </a: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CHEFS KNIVES – Supplied by NCD</a:t>
            </a: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EQUIPMENT – Scales, Probe etc. </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Part of kit list this evening. </a:t>
            </a:r>
          </a:p>
        </p:txBody>
      </p:sp>
      <p:pic>
        <p:nvPicPr>
          <p:cNvPr id="2052" name="Picture 4">
            <a:extLst>
              <a:ext uri="{FF2B5EF4-FFF2-40B4-BE49-F238E27FC236}">
                <a16:creationId xmlns:a16="http://schemas.microsoft.com/office/drawing/2014/main" id="{7CD17726-1A17-C67D-6C1B-5384A2964B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1256" y="1338205"/>
            <a:ext cx="3159245" cy="192441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alter Black Electric Kitchen Scale | Freemans">
            <a:extLst>
              <a:ext uri="{FF2B5EF4-FFF2-40B4-BE49-F238E27FC236}">
                <a16:creationId xmlns:a16="http://schemas.microsoft.com/office/drawing/2014/main" id="{4E8ED4E4-0E94-BBBB-4621-D87E99E3B68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1195" b="27965"/>
          <a:stretch>
            <a:fillRect/>
          </a:stretch>
        </p:blipFill>
        <p:spPr bwMode="auto">
          <a:xfrm>
            <a:off x="4868778" y="3422207"/>
            <a:ext cx="3282478" cy="186330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Practical Cookery for the Level 3 NVQ and VRQ Diploma, 6th edition:  Professor David Foskett: 9781471806698: WHSmith">
            <a:extLst>
              <a:ext uri="{FF2B5EF4-FFF2-40B4-BE49-F238E27FC236}">
                <a16:creationId xmlns:a16="http://schemas.microsoft.com/office/drawing/2014/main" id="{8D7FE8E3-44A5-0074-036D-133CF4DF5F5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86233" y="3595383"/>
            <a:ext cx="2224268" cy="2887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444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923330"/>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5400" b="1" i="1" u="none" strike="noStrike" kern="1200" cap="none" spc="0" normalizeH="0" baseline="0" noProof="0">
                <a:ln>
                  <a:noFill/>
                </a:ln>
                <a:solidFill>
                  <a:srgbClr val="F5AEBF"/>
                </a:solidFill>
                <a:effectLst/>
                <a:uLnTx/>
                <a:uFillTx/>
                <a:latin typeface="Poppins" pitchFamily="2" charset="77"/>
                <a:ea typeface="+mn-ea"/>
                <a:cs typeface="Poppins" pitchFamily="2" charset="77"/>
              </a:rPr>
              <a:t>Enrichment</a:t>
            </a:r>
          </a:p>
        </p:txBody>
      </p:sp>
      <p:sp>
        <p:nvSpPr>
          <p:cNvPr id="9" name="TextBox 8">
            <a:extLst>
              <a:ext uri="{FF2B5EF4-FFF2-40B4-BE49-F238E27FC236}">
                <a16:creationId xmlns:a16="http://schemas.microsoft.com/office/drawing/2014/main" id="{0F962EE0-F775-A049-B115-103909D4783F}"/>
              </a:ext>
            </a:extLst>
          </p:cNvPr>
          <p:cNvSpPr txBox="1"/>
          <p:nvPr/>
        </p:nvSpPr>
        <p:spPr>
          <a:xfrm>
            <a:off x="5922143" y="2104671"/>
            <a:ext cx="4963427" cy="4154984"/>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a:solidFill>
                  <a:prstClr val="white"/>
                </a:solidFill>
                <a:latin typeface="Source Sans Pro" panose="020B0503030403020204" pitchFamily="34" charset="0"/>
                <a:ea typeface="Source Sans Pro" panose="020B0503030403020204" pitchFamily="34" charset="0"/>
                <a:cs typeface="Poppins SemiBold" pitchFamily="2" charset="77"/>
              </a:rPr>
              <a:t>Guest Chefs/Speakers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Competitions (</a:t>
            </a:r>
            <a:r>
              <a:rPr lang="en-US" sz="2400">
                <a:solidFill>
                  <a:prstClr val="white"/>
                </a:solidFill>
                <a:latin typeface="Source Sans Pro" panose="020B0503030403020204" pitchFamily="34" charset="0"/>
                <a:ea typeface="Source Sans Pro" panose="020B0503030403020204" pitchFamily="34" charset="0"/>
                <a:cs typeface="Poppins SemiBold" pitchFamily="2" charset="77"/>
              </a:rPr>
              <a:t>Inter College Competition, Zest Quest, NECTA, Seafood Chef of the Year, Toung Risotto Chef)</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Local &amp; National Visits (Trade Shows, Hospitality Businesses, Suppliers)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Charity Events (Bake Sales, Coffee Mornings, World Food Day)</a:t>
            </a:r>
          </a:p>
          <a:p>
            <a:pPr marR="0" lvl="0" algn="l" defTabSz="457200" rtl="0" eaLnBrk="1" fontAlgn="auto" latinLnBrk="0" hangingPunct="1">
              <a:lnSpc>
                <a:spcPct val="100000"/>
              </a:lnSpc>
              <a:spcBef>
                <a:spcPts val="0"/>
              </a:spcBef>
              <a:spcAft>
                <a:spcPts val="0"/>
              </a:spcAft>
              <a:buClrTx/>
              <a:buSzTx/>
              <a:tabLst/>
              <a:defRPr/>
            </a:pPr>
            <a:endParaRPr kumimoji="0" lang="en-US" sz="24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endParaRPr>
          </a:p>
        </p:txBody>
      </p:sp>
      <p:pic>
        <p:nvPicPr>
          <p:cNvPr id="3074" name="Picture 2" descr="May be an image of 5 people and text that says &quot;Seafood NATIONAL CHEF OF CHEFOFTHEYEAR THE YEAR NATIONAL eafood eaлocι CHEF THE YEAR YEAR seafood TH YEAR EAR NATIONAL CHEI 20 nar ukseafoo Grirnsby Istitute&quot;">
            <a:extLst>
              <a:ext uri="{FF2B5EF4-FFF2-40B4-BE49-F238E27FC236}">
                <a16:creationId xmlns:a16="http://schemas.microsoft.com/office/drawing/2014/main" id="{CF1F42A8-BEFF-2DE6-F019-84E12BE9D2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80" y="227011"/>
            <a:ext cx="1884243" cy="233503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May be an image of poached egg, ossobuco, mushy peas and text">
            <a:extLst>
              <a:ext uri="{FF2B5EF4-FFF2-40B4-BE49-F238E27FC236}">
                <a16:creationId xmlns:a16="http://schemas.microsoft.com/office/drawing/2014/main" id="{50521C28-2C5E-AE1F-5497-46C739DFAC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6633" y="227011"/>
            <a:ext cx="1751275" cy="233503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May be an image of 1 person">
            <a:extLst>
              <a:ext uri="{FF2B5EF4-FFF2-40B4-BE49-F238E27FC236}">
                <a16:creationId xmlns:a16="http://schemas.microsoft.com/office/drawing/2014/main" id="{57767419-A1FC-AD68-E304-2C0B879B5CE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5756" y="2708694"/>
            <a:ext cx="2105840" cy="210584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No photo description available.">
            <a:extLst>
              <a:ext uri="{FF2B5EF4-FFF2-40B4-BE49-F238E27FC236}">
                <a16:creationId xmlns:a16="http://schemas.microsoft.com/office/drawing/2014/main" id="{EAD54B92-1540-4B23-69AA-B5A1EC1EC68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9360" y="2708695"/>
            <a:ext cx="2105840" cy="210584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May be an image of ramen and congee">
            <a:extLst>
              <a:ext uri="{FF2B5EF4-FFF2-40B4-BE49-F238E27FC236}">
                <a16:creationId xmlns:a16="http://schemas.microsoft.com/office/drawing/2014/main" id="{8332F67E-7A0D-2FDD-E628-B7DA9458009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8726" b="21382"/>
          <a:stretch>
            <a:fillRect/>
          </a:stretch>
        </p:blipFill>
        <p:spPr bwMode="auto">
          <a:xfrm>
            <a:off x="228840" y="4988071"/>
            <a:ext cx="1762998" cy="1642917"/>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No photo description available.">
            <a:extLst>
              <a:ext uri="{FF2B5EF4-FFF2-40B4-BE49-F238E27FC236}">
                <a16:creationId xmlns:a16="http://schemas.microsoft.com/office/drawing/2014/main" id="{4F9201ED-364C-D984-E17E-63FA0DA28AA8}"/>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83" t="23648" r="-203" b="10566"/>
          <a:stretch>
            <a:fillRect/>
          </a:stretch>
        </p:blipFill>
        <p:spPr bwMode="auto">
          <a:xfrm>
            <a:off x="2344208" y="4961183"/>
            <a:ext cx="1943700" cy="1702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74673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A picture containing text&#10;&#10;Description automatically generated">
            <a:extLst>
              <a:ext uri="{FF2B5EF4-FFF2-40B4-BE49-F238E27FC236}">
                <a16:creationId xmlns:a16="http://schemas.microsoft.com/office/drawing/2014/main" id="{EE2D7E62-D3C4-A947-9DDC-56A9E5D9EA3C}"/>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596089" y="744057"/>
            <a:ext cx="6930125" cy="923330"/>
          </a:xfrm>
          <a:prstGeom prst="rect">
            <a:avLst/>
          </a:prstGeom>
          <a:noFill/>
        </p:spPr>
        <p:txBody>
          <a:bodyPr wrap="square" lIns="91440" tIns="45720" rIns="91440" bIns="45720" rtlCol="0" anchor="t">
            <a:spAutoFit/>
          </a:bodyPr>
          <a:lstStyle/>
          <a:p>
            <a:r>
              <a:rPr lang="en-US" sz="5400" b="1" i="1">
                <a:solidFill>
                  <a:srgbClr val="96D4E9"/>
                </a:solidFill>
                <a:latin typeface="Poppins"/>
                <a:cs typeface="Poppins" pitchFamily="2" charset="77"/>
              </a:rPr>
              <a:t>Case Study</a:t>
            </a:r>
          </a:p>
        </p:txBody>
      </p:sp>
      <p:sp>
        <p:nvSpPr>
          <p:cNvPr id="4" name="TextBox 3">
            <a:extLst>
              <a:ext uri="{FF2B5EF4-FFF2-40B4-BE49-F238E27FC236}">
                <a16:creationId xmlns:a16="http://schemas.microsoft.com/office/drawing/2014/main" id="{9E64DDE8-9188-4DCF-986A-EF5899872FE2}"/>
              </a:ext>
            </a:extLst>
          </p:cNvPr>
          <p:cNvSpPr txBox="1"/>
          <p:nvPr/>
        </p:nvSpPr>
        <p:spPr>
          <a:xfrm>
            <a:off x="1010971" y="2544550"/>
            <a:ext cx="4963427" cy="2308324"/>
          </a:xfrm>
          <a:prstGeom prst="rect">
            <a:avLst/>
          </a:prstGeom>
          <a:noFill/>
        </p:spPr>
        <p:txBody>
          <a:bodyPr wrap="square" lIns="91440" tIns="45720" rIns="91440" bIns="45720" rtlCol="0" anchor="t">
            <a:spAutoFit/>
          </a:bodyPr>
          <a:lstStyle/>
          <a:p>
            <a:r>
              <a:rPr lang="en-US" sz="1600">
                <a:latin typeface="Source Sans Pro" panose="020B0503030403020204" pitchFamily="34" charset="0"/>
                <a:ea typeface="Source Sans Pro" panose="020B0503030403020204" pitchFamily="34" charset="0"/>
                <a:cs typeface="Poppins SemiBold" pitchFamily="2" charset="77"/>
              </a:rPr>
              <a:t>Isabel Parker – Level 2 Patisserie &amp; Confectionary </a:t>
            </a: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i="1">
                <a:latin typeface="Source Sans Pro" panose="020B0503030403020204" pitchFamily="34" charset="0"/>
                <a:ea typeface="Source Sans Pro" panose="020B0503030403020204" pitchFamily="34" charset="0"/>
                <a:cs typeface="Poppins SemiBold" pitchFamily="2" charset="77"/>
              </a:rPr>
              <a:t>‘ My experience at NCD so far, has been a great start to what I hope will be my future career, as a pastry chef. NCD has given me lots of great opportunities to practice and showcase my skill, through competitions, and working with guest chefs, always pushing to achieve high, and helping me along the way.’</a:t>
            </a:r>
          </a:p>
          <a:p>
            <a:endParaRPr lang="en-US" sz="1600">
              <a:ea typeface="+mn-lt"/>
              <a:cs typeface="+mn-lt"/>
            </a:endParaRPr>
          </a:p>
        </p:txBody>
      </p:sp>
    </p:spTree>
    <p:extLst>
      <p:ext uri="{BB962C8B-B14F-4D97-AF65-F5344CB8AC3E}">
        <p14:creationId xmlns:p14="http://schemas.microsoft.com/office/powerpoint/2010/main" val="2451291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looking at a stack of papers&#10;&#10;AI-generated content may be incorrect.">
            <a:extLst>
              <a:ext uri="{FF2B5EF4-FFF2-40B4-BE49-F238E27FC236}">
                <a16:creationId xmlns:a16="http://schemas.microsoft.com/office/drawing/2014/main" id="{3A4867D1-100E-F3D2-AFE8-86C11541A6A6}"/>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97064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orking on a machine&#10;&#10;AI-generated content may be incorrect.">
            <a:extLst>
              <a:ext uri="{FF2B5EF4-FFF2-40B4-BE49-F238E27FC236}">
                <a16:creationId xmlns:a16="http://schemas.microsoft.com/office/drawing/2014/main" id="{4EB58F4D-7755-C554-5E57-8E486BCEB30F}"/>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988147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sp>
        <p:nvSpPr>
          <p:cNvPr id="7" name="TextBox 6">
            <a:extLst>
              <a:ext uri="{FF2B5EF4-FFF2-40B4-BE49-F238E27FC236}">
                <a16:creationId xmlns:a16="http://schemas.microsoft.com/office/drawing/2014/main" id="{1D4FBF7D-71FC-E545-BDCB-D2F6434C2AA6}"/>
              </a:ext>
            </a:extLst>
          </p:cNvPr>
          <p:cNvSpPr txBox="1"/>
          <p:nvPr/>
        </p:nvSpPr>
        <p:spPr>
          <a:xfrm>
            <a:off x="575074" y="1720840"/>
            <a:ext cx="6590097" cy="230832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a:ln>
                  <a:noFill/>
                </a:ln>
                <a:solidFill>
                  <a:prstClr val="white"/>
                </a:solidFill>
                <a:effectLst/>
                <a:uLnTx/>
                <a:uFillTx/>
                <a:latin typeface="Poppins" pitchFamily="2" charset="77"/>
                <a:ea typeface="+mn-ea"/>
                <a:cs typeface="Poppins" pitchFamily="2" charset="77"/>
              </a:rPr>
              <a:t>Always Top Performing</a:t>
            </a:r>
          </a:p>
        </p:txBody>
      </p:sp>
      <p:sp>
        <p:nvSpPr>
          <p:cNvPr id="2" name="Title 3">
            <a:extLst>
              <a:ext uri="{FF2B5EF4-FFF2-40B4-BE49-F238E27FC236}">
                <a16:creationId xmlns:a16="http://schemas.microsoft.com/office/drawing/2014/main" id="{6C90C85E-DFAC-B0FC-27BA-9E7C721A9FF0}"/>
              </a:ext>
            </a:extLst>
          </p:cNvPr>
          <p:cNvSpPr txBox="1"/>
          <p:nvPr/>
        </p:nvSpPr>
        <p:spPr>
          <a:xfrm flipH="1">
            <a:off x="6460310" y="1436941"/>
            <a:ext cx="5156616" cy="4736892"/>
          </a:xfrm>
          <a:prstGeom prst="rect">
            <a:avLst/>
          </a:prstGeom>
        </p:spPr>
        <p:txBody>
          <a:bodyP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a:solidFill>
                  <a:schemeClr val="bg1"/>
                </a:solidFill>
                <a:latin typeface="Poppins SemiBold" panose="00000700000000000000" pitchFamily="2" charset="0"/>
                <a:cs typeface="Poppins SemiBold" panose="00000700000000000000" pitchFamily="2" charset="0"/>
                <a:sym typeface="+mn-ea"/>
              </a:rPr>
              <a:t>New College Durham</a:t>
            </a:r>
          </a:p>
          <a:p>
            <a:endParaRPr lang="en-GB" sz="2200" b="1">
              <a:solidFill>
                <a:schemeClr val="bg1"/>
              </a:solidFill>
              <a:latin typeface="Poppins SemiBold" panose="00000700000000000000" pitchFamily="2" charset="0"/>
              <a:cs typeface="Poppins SemiBold" panose="00000700000000000000" pitchFamily="2" charset="0"/>
            </a:endParaRPr>
          </a:p>
          <a:p>
            <a:pPr marL="285750" indent="-285750" algn="l">
              <a:buFont typeface="Wingdings" panose="05000000000000000000" charset="0"/>
              <a:buChar char=""/>
            </a:pPr>
            <a:r>
              <a:rPr lang="en-GB" sz="2200">
                <a:solidFill>
                  <a:schemeClr val="bg1"/>
                </a:solidFill>
                <a:latin typeface="Poppins SemiBold" panose="00000700000000000000" pitchFamily="2" charset="0"/>
                <a:cs typeface="Poppins SemiBold" panose="00000700000000000000" pitchFamily="2" charset="0"/>
                <a:sym typeface="+mn-ea"/>
              </a:rPr>
              <a:t>Ofsted Good </a:t>
            </a:r>
          </a:p>
          <a:p>
            <a:pPr marL="285750" indent="-285750" algn="l">
              <a:buFont typeface="Wingdings" panose="05000000000000000000" charset="0"/>
              <a:buChar char=""/>
            </a:pPr>
            <a:endParaRPr lang="en-GB" sz="2200">
              <a:solidFill>
                <a:schemeClr val="bg1"/>
              </a:solidFill>
              <a:latin typeface="Poppins SemiBold" panose="00000700000000000000" pitchFamily="2" charset="0"/>
              <a:cs typeface="Poppins SemiBold" panose="00000700000000000000" pitchFamily="2" charset="0"/>
              <a:sym typeface="+mn-ea"/>
            </a:endParaRPr>
          </a:p>
          <a:p>
            <a:pPr marL="285750" indent="-285750" algn="l">
              <a:buFont typeface="Wingdings" panose="05000000000000000000" charset="0"/>
              <a:buChar char=""/>
            </a:pPr>
            <a:r>
              <a:rPr lang="en-GB" sz="2200">
                <a:solidFill>
                  <a:schemeClr val="bg1"/>
                </a:solidFill>
                <a:latin typeface="Poppins SemiBold" panose="00000700000000000000" pitchFamily="2" charset="0"/>
                <a:cs typeface="Poppins SemiBold" panose="00000700000000000000" pitchFamily="2" charset="0"/>
                <a:sym typeface="+mn-ea"/>
              </a:rPr>
              <a:t>Top 10% for Success</a:t>
            </a:r>
          </a:p>
          <a:p>
            <a:pPr marL="285750" indent="-285750" algn="l">
              <a:buFont typeface="Wingdings" panose="05000000000000000000" charset="0"/>
              <a:buChar char=""/>
            </a:pPr>
            <a:endParaRPr lang="en-GB" sz="2200">
              <a:solidFill>
                <a:schemeClr val="bg1"/>
              </a:solidFill>
              <a:latin typeface="Poppins SemiBold" panose="00000700000000000000" pitchFamily="2" charset="0"/>
              <a:cs typeface="Poppins SemiBold" panose="00000700000000000000" pitchFamily="2" charset="0"/>
              <a:sym typeface="+mn-ea"/>
            </a:endParaRPr>
          </a:p>
          <a:p>
            <a:pPr marL="285750" indent="-285750" algn="l">
              <a:buFont typeface="Wingdings" panose="05000000000000000000" charset="0"/>
              <a:buChar char=""/>
            </a:pPr>
            <a:r>
              <a:rPr lang="en-GB" sz="2200">
                <a:solidFill>
                  <a:schemeClr val="bg1"/>
                </a:solidFill>
                <a:latin typeface="Poppins SemiBold" panose="00000700000000000000" pitchFamily="2" charset="0"/>
                <a:cs typeface="Poppins SemiBold" panose="00000700000000000000" pitchFamily="2" charset="0"/>
                <a:sym typeface="+mn-ea"/>
              </a:rPr>
              <a:t>Excellent Progression</a:t>
            </a:r>
          </a:p>
          <a:p>
            <a:pPr marL="285750" indent="-285750" algn="l">
              <a:buFont typeface="Wingdings" panose="05000000000000000000" charset="0"/>
              <a:buChar char=""/>
            </a:pPr>
            <a:endParaRPr lang="en-GB" sz="2200">
              <a:solidFill>
                <a:schemeClr val="bg1"/>
              </a:solidFill>
              <a:latin typeface="Poppins SemiBold" panose="00000700000000000000" pitchFamily="2" charset="0"/>
              <a:cs typeface="Poppins SemiBold" panose="00000700000000000000" pitchFamily="2" charset="0"/>
              <a:sym typeface="+mn-ea"/>
            </a:endParaRPr>
          </a:p>
          <a:p>
            <a:pPr marL="285750" indent="-285750" algn="l">
              <a:buFont typeface="Wingdings" panose="05000000000000000000" charset="0"/>
              <a:buChar char=""/>
            </a:pPr>
            <a:r>
              <a:rPr lang="en-GB" sz="2200">
                <a:solidFill>
                  <a:schemeClr val="bg1"/>
                </a:solidFill>
                <a:latin typeface="Poppins SemiBold" panose="00000700000000000000" pitchFamily="2" charset="0"/>
                <a:cs typeface="Poppins SemiBold" panose="00000700000000000000" pitchFamily="2" charset="0"/>
                <a:sym typeface="+mn-ea"/>
              </a:rPr>
              <a:t>Great Links with Employers</a:t>
            </a:r>
          </a:p>
          <a:p>
            <a:pPr marL="285750" indent="-285750" algn="l">
              <a:buFont typeface="Wingdings" panose="05000000000000000000" charset="0"/>
              <a:buChar char=""/>
            </a:pPr>
            <a:endParaRPr lang="en-GB" sz="2200">
              <a:solidFill>
                <a:schemeClr val="bg1"/>
              </a:solidFill>
              <a:latin typeface="Poppins SemiBold" panose="00000700000000000000" pitchFamily="2" charset="0"/>
              <a:cs typeface="Poppins SemiBold" panose="00000700000000000000" pitchFamily="2" charset="0"/>
              <a:sym typeface="+mn-ea"/>
            </a:endParaRPr>
          </a:p>
          <a:p>
            <a:pPr marL="285750" indent="-285750" algn="l">
              <a:buFont typeface="Wingdings" panose="05000000000000000000" charset="0"/>
              <a:buChar char=""/>
            </a:pPr>
            <a:r>
              <a:rPr lang="en-GB" sz="2200">
                <a:solidFill>
                  <a:schemeClr val="bg1"/>
                </a:solidFill>
                <a:latin typeface="Poppins SemiBold" panose="00000700000000000000" pitchFamily="2" charset="0"/>
                <a:cs typeface="Poppins SemiBold" panose="00000700000000000000" pitchFamily="2" charset="0"/>
                <a:sym typeface="+mn-ea"/>
              </a:rPr>
              <a:t>Quality Teaching &amp; Learning</a:t>
            </a:r>
          </a:p>
          <a:p>
            <a:pPr marL="285750" indent="-285750" algn="l">
              <a:buFont typeface="Wingdings" panose="05000000000000000000" charset="0"/>
              <a:buChar char=""/>
            </a:pPr>
            <a:endParaRPr lang="en-GB" sz="2200">
              <a:solidFill>
                <a:schemeClr val="bg1"/>
              </a:solidFill>
              <a:latin typeface="Poppins SemiBold" panose="00000700000000000000" pitchFamily="2" charset="0"/>
              <a:cs typeface="Poppins SemiBold" panose="00000700000000000000" pitchFamily="2" charset="0"/>
              <a:sym typeface="+mn-ea"/>
            </a:endParaRPr>
          </a:p>
          <a:p>
            <a:pPr marL="285750" indent="-285750" algn="l">
              <a:buFont typeface="Wingdings" panose="05000000000000000000" charset="0"/>
              <a:buChar char=""/>
            </a:pPr>
            <a:r>
              <a:rPr lang="en-GB" sz="2200">
                <a:solidFill>
                  <a:schemeClr val="bg1"/>
                </a:solidFill>
                <a:latin typeface="Poppins SemiBold" panose="00000700000000000000" pitchFamily="2" charset="0"/>
                <a:cs typeface="Poppins SemiBold" panose="00000700000000000000" pitchFamily="2" charset="0"/>
                <a:sym typeface="+mn-ea"/>
              </a:rPr>
              <a:t>Student Support</a:t>
            </a:r>
          </a:p>
          <a:p>
            <a:pPr marL="285750" indent="-285750" algn="l">
              <a:buFont typeface="Wingdings" panose="05000000000000000000" charset="0"/>
              <a:buChar char=""/>
            </a:pPr>
            <a:endParaRPr lang="en-GB" sz="2200">
              <a:solidFill>
                <a:schemeClr val="bg1"/>
              </a:solidFill>
              <a:latin typeface="Poppins SemiBold" panose="00000700000000000000" pitchFamily="2" charset="0"/>
              <a:cs typeface="Poppins SemiBold" panose="00000700000000000000" pitchFamily="2" charset="0"/>
              <a:sym typeface="+mn-ea"/>
            </a:endParaRPr>
          </a:p>
          <a:p>
            <a:pPr marL="285750" indent="-285750" algn="l">
              <a:buFont typeface="Wingdings" panose="05000000000000000000" charset="0"/>
              <a:buChar char=""/>
            </a:pPr>
            <a:r>
              <a:rPr lang="en-GB" sz="2200">
                <a:solidFill>
                  <a:schemeClr val="bg1"/>
                </a:solidFill>
                <a:latin typeface="Poppins SemiBold" panose="00000700000000000000" pitchFamily="2" charset="0"/>
                <a:cs typeface="Poppins SemiBold" panose="00000700000000000000" pitchFamily="2" charset="0"/>
                <a:sym typeface="+mn-ea"/>
              </a:rPr>
              <a:t>Students Union</a:t>
            </a:r>
            <a:endParaRPr lang="en-GB" sz="2200">
              <a:solidFill>
                <a:schemeClr val="bg1"/>
              </a:solidFill>
              <a:latin typeface="Poppins SemiBold" panose="00000700000000000000" pitchFamily="2" charset="0"/>
              <a:cs typeface="Poppins SemiBold" panose="00000700000000000000" pitchFamily="2" charset="0"/>
            </a:endParaRPr>
          </a:p>
          <a:p>
            <a:pPr marL="285750" indent="-285750" algn="l">
              <a:buFont typeface="Wingdings" panose="05000000000000000000" charset="0"/>
              <a:buChar char=""/>
            </a:pPr>
            <a:endParaRPr lang="en-GB" sz="1800">
              <a:latin typeface="Comic Sans MS" panose="030F0702030302020204" pitchFamily="66" charset="0"/>
              <a:cs typeface="Arial" panose="020B0604020202020204" pitchFamily="34" charset="0"/>
            </a:endParaRPr>
          </a:p>
        </p:txBody>
      </p:sp>
    </p:spTree>
    <p:extLst>
      <p:ext uri="{BB962C8B-B14F-4D97-AF65-F5344CB8AC3E}">
        <p14:creationId xmlns:p14="http://schemas.microsoft.com/office/powerpoint/2010/main" val="14348514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card&#10;&#10;AI-generated content may be incorrect.">
            <a:extLst>
              <a:ext uri="{FF2B5EF4-FFF2-40B4-BE49-F238E27FC236}">
                <a16:creationId xmlns:a16="http://schemas.microsoft.com/office/drawing/2014/main" id="{FB242AFD-63C6-0DC9-BF4E-F09E20EAE2CF}"/>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183088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green website with black text&#10;&#10;AI-generated content may be incorrect.">
            <a:extLst>
              <a:ext uri="{FF2B5EF4-FFF2-40B4-BE49-F238E27FC236}">
                <a16:creationId xmlns:a16="http://schemas.microsoft.com/office/drawing/2014/main" id="{E22F0552-A1A3-EDF5-2987-116AE7D3C745}"/>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972486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blue card with text&#10;&#10;AI-generated content may be incorrect.">
            <a:extLst>
              <a:ext uri="{FF2B5EF4-FFF2-40B4-BE49-F238E27FC236}">
                <a16:creationId xmlns:a16="http://schemas.microsoft.com/office/drawing/2014/main" id="{DE39025B-97B6-EED8-06E0-70CF538B8A2B}"/>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024647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kicking a football ball&#10;&#10;AI-generated content may be incorrect.">
            <a:extLst>
              <a:ext uri="{FF2B5EF4-FFF2-40B4-BE49-F238E27FC236}">
                <a16:creationId xmlns:a16="http://schemas.microsoft.com/office/drawing/2014/main" id="{6C536EE2-F1DE-A8A2-DB7D-EB905BD141A7}"/>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510057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text on a black background&#10;&#10;AI-generated content may be incorrect.">
            <a:extLst>
              <a:ext uri="{FF2B5EF4-FFF2-40B4-BE49-F238E27FC236}">
                <a16:creationId xmlns:a16="http://schemas.microsoft.com/office/drawing/2014/main" id="{1BBF9530-BB5C-B890-EC7D-627B6EAED97B}"/>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31941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tanding with arms crossed&#10;&#10;AI-generated content may be incorrect.">
            <a:extLst>
              <a:ext uri="{FF2B5EF4-FFF2-40B4-BE49-F238E27FC236}">
                <a16:creationId xmlns:a16="http://schemas.microsoft.com/office/drawing/2014/main" id="{16D5F993-15D3-0877-78C2-65614F681F25}"/>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1246275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in firefighter outfit with pictures of people&#10;&#10;AI-generated content may be incorrect.">
            <a:extLst>
              <a:ext uri="{FF2B5EF4-FFF2-40B4-BE49-F238E27FC236}">
                <a16:creationId xmlns:a16="http://schemas.microsoft.com/office/drawing/2014/main" id="{7A4BFD90-9306-580B-5040-B340E99D6172}"/>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943843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background with white text&#10;&#10;AI-generated content may be incorrect.">
            <a:extLst>
              <a:ext uri="{FF2B5EF4-FFF2-40B4-BE49-F238E27FC236}">
                <a16:creationId xmlns:a16="http://schemas.microsoft.com/office/drawing/2014/main" id="{FDF15A62-2FCB-D23B-81A8-5E767BC87D9F}"/>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467838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680699" y="879566"/>
            <a:ext cx="6288504" cy="110799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600" b="1" i="1" u="none" strike="noStrike" kern="1200" cap="none" spc="-150" normalizeH="0" baseline="0" noProof="0">
                <a:ln>
                  <a:noFill/>
                </a:ln>
                <a:solidFill>
                  <a:prstClr val="white"/>
                </a:solidFill>
                <a:effectLst/>
                <a:uLnTx/>
                <a:uFillTx/>
                <a:latin typeface="Poppins" pitchFamily="2" charset="77"/>
                <a:ea typeface="+mn-ea"/>
                <a:cs typeface="Poppins" pitchFamily="2" charset="77"/>
              </a:rPr>
              <a:t>THANK YOU</a:t>
            </a:r>
          </a:p>
        </p:txBody>
      </p:sp>
      <p:sp>
        <p:nvSpPr>
          <p:cNvPr id="8" name="TextBox 7">
            <a:extLst>
              <a:ext uri="{FF2B5EF4-FFF2-40B4-BE49-F238E27FC236}">
                <a16:creationId xmlns:a16="http://schemas.microsoft.com/office/drawing/2014/main" id="{58BA4178-45B5-0740-AA9A-2BCADBF1CE30}"/>
              </a:ext>
            </a:extLst>
          </p:cNvPr>
          <p:cNvSpPr txBox="1"/>
          <p:nvPr/>
        </p:nvSpPr>
        <p:spPr>
          <a:xfrm>
            <a:off x="678528" y="3235515"/>
            <a:ext cx="409715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baseline="0" noProof="0">
                <a:ln>
                  <a:noFill/>
                </a:ln>
                <a:solidFill>
                  <a:prstClr val="white"/>
                </a:solidFill>
                <a:effectLst/>
                <a:uLnTx/>
                <a:uFillTx/>
                <a:latin typeface="Poppins" pitchFamily="2" charset="77"/>
                <a:ea typeface="Source Sans Pro" panose="020B0503030403020204" pitchFamily="34" charset="0"/>
                <a:cs typeface="Poppins" pitchFamily="2" charset="77"/>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678528" y="3635522"/>
            <a:ext cx="4097155" cy="1323439"/>
          </a:xfrm>
          <a:prstGeom prst="rect">
            <a:avLst/>
          </a:prstGeom>
          <a:noFill/>
        </p:spPr>
        <p:txBody>
          <a:bodyPr wrap="square" lIns="91440" tIns="45720" rIns="91440" bIns="45720" rtlCol="0" anchor="t">
            <a:spAutoFit/>
          </a:bodyPr>
          <a:lstStyle/>
          <a:p>
            <a:pPr>
              <a:defRPr/>
            </a:pPr>
            <a:r>
              <a:rPr kumimoji="0" lang="en-US" sz="1600" b="0" i="0" u="none" strike="noStrike" kern="1200" cap="none" spc="0" normalizeH="0" baseline="0" noProof="0" dirty="0">
                <a:ln>
                  <a:noFill/>
                </a:ln>
                <a:solidFill>
                  <a:prstClr val="white"/>
                </a:solidFill>
                <a:effectLst/>
                <a:uLnTx/>
                <a:uFillTx/>
                <a:latin typeface="Source Sans Pro"/>
                <a:ea typeface="Source Sans Pro"/>
                <a:cs typeface="Poppins SemiBold"/>
              </a:rPr>
              <a:t>Please contact </a:t>
            </a:r>
            <a:r>
              <a:rPr lang="en-US" sz="1600" dirty="0">
                <a:solidFill>
                  <a:srgbClr val="F5AEBF"/>
                </a:solidFill>
                <a:latin typeface="Source Sans Pro"/>
                <a:ea typeface="Source Sans Pro"/>
                <a:cs typeface="Poppins SemiBold"/>
              </a:rPr>
              <a:t>Lynn.Mitchinson@newdur.ac.uk, Richard.Ingram@newdur.ac.uk </a:t>
            </a:r>
            <a:br>
              <a:rPr lang="en-US" sz="1600" dirty="0">
                <a:solidFill>
                  <a:srgbClr val="F5AEBF"/>
                </a:solidFill>
                <a:latin typeface="Source Sans Pro"/>
                <a:ea typeface="Source Sans Pro"/>
                <a:cs typeface="Poppins SemiBold"/>
              </a:rPr>
            </a:br>
            <a:r>
              <a:rPr lang="en-US" sz="1600" dirty="0" err="1">
                <a:solidFill>
                  <a:srgbClr val="F5AEBF"/>
                </a:solidFill>
                <a:latin typeface="Source Sans Pro"/>
                <a:ea typeface="Source Sans Pro"/>
                <a:cs typeface="Poppins SemiBold"/>
              </a:rPr>
              <a:t>Leanne.Cheek</a:t>
            </a:r>
            <a:r>
              <a:rPr kumimoji="0" lang="en-US" sz="1600" b="0" i="0" u="none" strike="noStrike" kern="1200" cap="none" spc="0" normalizeH="0" baseline="0" noProof="0" dirty="0">
                <a:ln>
                  <a:noFill/>
                </a:ln>
                <a:solidFill>
                  <a:srgbClr val="F5AEBF"/>
                </a:solidFill>
                <a:effectLst/>
                <a:uLnTx/>
                <a:uFillTx/>
                <a:latin typeface="Source Sans Pro"/>
                <a:ea typeface="Source Sans Pro"/>
                <a:cs typeface="Poppins SemiBold"/>
              </a:rPr>
              <a:t> @newdur.ac.uk</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ource Sans Pro"/>
                <a:ea typeface="Source Sans Pro"/>
                <a:cs typeface="Poppins SemiBold"/>
              </a:rPr>
              <a:t>for more information.</a:t>
            </a:r>
            <a:r>
              <a:rPr kumimoji="0" lang="en-US" sz="1600" b="0" i="0" u="none" strike="noStrike" kern="1200" cap="none" spc="0" normalizeH="0" baseline="0" noProof="0" dirty="0">
                <a:ln>
                  <a:noFill/>
                </a:ln>
                <a:solidFill>
                  <a:srgbClr val="F5AEBF"/>
                </a:solidFill>
                <a:effectLst/>
                <a:uLnTx/>
                <a:uFillTx/>
                <a:latin typeface="Source Sans Pro"/>
                <a:ea typeface="Source Sans Pro"/>
                <a:cs typeface="Poppins SemiBold"/>
              </a:rPr>
              <a:t> </a:t>
            </a:r>
            <a:endParaRPr lang="en-US" sz="1600" b="0" i="0" u="none" strike="noStrike" kern="1200" cap="none" spc="0" normalizeH="0" baseline="0" noProof="0" dirty="0">
              <a:ln>
                <a:noFill/>
              </a:ln>
              <a:solidFill>
                <a:srgbClr val="F5AEBF"/>
              </a:solidFill>
              <a:effectLst/>
              <a:uLnTx/>
              <a:uFillTx/>
              <a:latin typeface="Source Sans Pro"/>
              <a:ea typeface="Source Sans Pro"/>
              <a:cs typeface="Poppins SemiBold"/>
            </a:endParaRPr>
          </a:p>
        </p:txBody>
      </p:sp>
      <p:sp>
        <p:nvSpPr>
          <p:cNvPr id="10" name="TextBox 9">
            <a:extLst>
              <a:ext uri="{FF2B5EF4-FFF2-40B4-BE49-F238E27FC236}">
                <a16:creationId xmlns:a16="http://schemas.microsoft.com/office/drawing/2014/main" id="{188987B5-491B-7F40-A808-08AA752E1458}"/>
              </a:ext>
            </a:extLst>
          </p:cNvPr>
          <p:cNvSpPr txBox="1"/>
          <p:nvPr/>
        </p:nvSpPr>
        <p:spPr>
          <a:xfrm>
            <a:off x="678528" y="5181383"/>
            <a:ext cx="4097155"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New College Durham,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err="1">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Framwellgate</a:t>
            </a:r>
            <a:r>
              <a:rPr kumimoji="0" lang="en-US" sz="16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 Moor Campus,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Durham,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DH1 5ES</a:t>
            </a:r>
          </a:p>
        </p:txBody>
      </p:sp>
      <p:pic>
        <p:nvPicPr>
          <p:cNvPr id="2" name="Picture 1" descr="A qr code with a logo&#10;&#10;AI-generated content may be incorrect.">
            <a:extLst>
              <a:ext uri="{FF2B5EF4-FFF2-40B4-BE49-F238E27FC236}">
                <a16:creationId xmlns:a16="http://schemas.microsoft.com/office/drawing/2014/main" id="{49A4886D-841A-B68B-9208-1F95C31D0665}"/>
              </a:ext>
            </a:extLst>
          </p:cNvPr>
          <p:cNvPicPr>
            <a:picLocks noChangeAspect="1"/>
          </p:cNvPicPr>
          <p:nvPr/>
        </p:nvPicPr>
        <p:blipFill>
          <a:blip r:embed="rId3"/>
          <a:stretch>
            <a:fillRect/>
          </a:stretch>
        </p:blipFill>
        <p:spPr>
          <a:xfrm>
            <a:off x="6517308" y="678829"/>
            <a:ext cx="3663123" cy="6173993"/>
          </a:xfrm>
          <a:prstGeom prst="rect">
            <a:avLst/>
          </a:prstGeom>
        </p:spPr>
      </p:pic>
    </p:spTree>
    <p:extLst>
      <p:ext uri="{BB962C8B-B14F-4D97-AF65-F5344CB8AC3E}">
        <p14:creationId xmlns:p14="http://schemas.microsoft.com/office/powerpoint/2010/main" val="4104959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29546"/>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662712" y="795426"/>
            <a:ext cx="6331116" cy="1754326"/>
          </a:xfrm>
          <a:prstGeom prst="rect">
            <a:avLst/>
          </a:prstGeom>
          <a:noFill/>
        </p:spPr>
        <p:txBody>
          <a:bodyPr wrap="square" rtlCol="0">
            <a:spAutoFit/>
          </a:bodyPr>
          <a:lstStyle/>
          <a:p>
            <a:r>
              <a:rPr lang="en-US" sz="5400" b="1" i="1">
                <a:solidFill>
                  <a:srgbClr val="F5AEBF"/>
                </a:solidFill>
                <a:latin typeface="Poppins" pitchFamily="2" charset="77"/>
                <a:cs typeface="Poppins" pitchFamily="2" charset="77"/>
              </a:rPr>
              <a:t>The teaching team…</a:t>
            </a:r>
          </a:p>
        </p:txBody>
      </p:sp>
      <p:sp>
        <p:nvSpPr>
          <p:cNvPr id="9" name="TextBox 8">
            <a:extLst>
              <a:ext uri="{FF2B5EF4-FFF2-40B4-BE49-F238E27FC236}">
                <a16:creationId xmlns:a16="http://schemas.microsoft.com/office/drawing/2014/main" id="{0F962EE0-F775-A049-B115-103909D4783F}"/>
              </a:ext>
            </a:extLst>
          </p:cNvPr>
          <p:cNvSpPr txBox="1"/>
          <p:nvPr/>
        </p:nvSpPr>
        <p:spPr>
          <a:xfrm>
            <a:off x="662712" y="2630866"/>
            <a:ext cx="3590111" cy="3170099"/>
          </a:xfrm>
          <a:prstGeom prst="rect">
            <a:avLst/>
          </a:prstGeom>
          <a:noFill/>
        </p:spPr>
        <p:txBody>
          <a:bodyPr wrap="square" lIns="91440" tIns="45720" rIns="91440" bIns="45720" rtlCol="0" anchor="t">
            <a:spAutoFit/>
          </a:bodyPr>
          <a:lstStyle/>
          <a:p>
            <a:r>
              <a:rPr lang="en-US" sz="2000" b="1" u="sng">
                <a:solidFill>
                  <a:schemeClr val="bg1"/>
                </a:solidFill>
                <a:latin typeface="Source Sans Pro" panose="020B0503030403020204" pitchFamily="34" charset="0"/>
                <a:ea typeface="Source Sans Pro" panose="020B0503030403020204" pitchFamily="34" charset="0"/>
                <a:cs typeface="Poppins SemiBold" pitchFamily="2" charset="77"/>
              </a:rPr>
              <a:t>Catering Tutors</a:t>
            </a:r>
          </a:p>
          <a:p>
            <a:r>
              <a:rPr lang="en-US" sz="2000">
                <a:solidFill>
                  <a:schemeClr val="bg1"/>
                </a:solidFill>
                <a:latin typeface="Source Sans Pro" panose="020B0503030403020204" pitchFamily="34" charset="0"/>
                <a:ea typeface="Source Sans Pro" panose="020B0503030403020204" pitchFamily="34" charset="0"/>
                <a:cs typeface="Poppins SemiBold" pitchFamily="2" charset="77"/>
              </a:rPr>
              <a:t>Lynn Mitchinson</a:t>
            </a:r>
          </a:p>
          <a:p>
            <a:r>
              <a:rPr lang="en-US" sz="2000">
                <a:solidFill>
                  <a:schemeClr val="bg1"/>
                </a:solidFill>
                <a:latin typeface="Source Sans Pro" panose="020B0503030403020204" pitchFamily="34" charset="0"/>
                <a:ea typeface="Source Sans Pro" panose="020B0503030403020204" pitchFamily="34" charset="0"/>
                <a:cs typeface="Poppins SemiBold" pitchFamily="2" charset="77"/>
              </a:rPr>
              <a:t>Richard Ingram</a:t>
            </a:r>
          </a:p>
          <a:p>
            <a:r>
              <a:rPr lang="en-US" sz="2000">
                <a:solidFill>
                  <a:schemeClr val="bg1"/>
                </a:solidFill>
                <a:latin typeface="Source Sans Pro" panose="020B0503030403020204" pitchFamily="34" charset="0"/>
                <a:ea typeface="Source Sans Pro" panose="020B0503030403020204" pitchFamily="34" charset="0"/>
                <a:cs typeface="Poppins SemiBold" pitchFamily="2" charset="77"/>
              </a:rPr>
              <a:t>Kevin Roxby</a:t>
            </a:r>
          </a:p>
          <a:p>
            <a:endParaRPr lang="en-US" sz="2000">
              <a:solidFill>
                <a:schemeClr val="bg1"/>
              </a:solidFill>
              <a:latin typeface="Source Sans Pro" panose="020B0503030403020204" pitchFamily="34" charset="0"/>
              <a:ea typeface="Source Sans Pro" panose="020B0503030403020204" pitchFamily="34" charset="0"/>
              <a:cs typeface="Poppins SemiBold" pitchFamily="2" charset="77"/>
            </a:endParaRPr>
          </a:p>
          <a:p>
            <a:r>
              <a:rPr lang="en-US" sz="2000" b="1" u="sng">
                <a:solidFill>
                  <a:schemeClr val="bg1"/>
                </a:solidFill>
                <a:latin typeface="Source Sans Pro" panose="020B0503030403020204" pitchFamily="34" charset="0"/>
                <a:ea typeface="Source Sans Pro" panose="020B0503030403020204" pitchFamily="34" charset="0"/>
                <a:cs typeface="Poppins SemiBold" pitchFamily="2" charset="77"/>
              </a:rPr>
              <a:t>Hospitality Tutor</a:t>
            </a:r>
          </a:p>
          <a:p>
            <a:r>
              <a:rPr lang="en-US" sz="2000">
                <a:solidFill>
                  <a:schemeClr val="bg1"/>
                </a:solidFill>
                <a:latin typeface="Source Sans Pro" panose="020B0503030403020204" pitchFamily="34" charset="0"/>
                <a:ea typeface="Source Sans Pro" panose="020B0503030403020204" pitchFamily="34" charset="0"/>
                <a:cs typeface="Poppins SemiBold" pitchFamily="2" charset="77"/>
              </a:rPr>
              <a:t>Leanne Cheek</a:t>
            </a:r>
          </a:p>
          <a:p>
            <a:endParaRPr lang="en-US" sz="2000">
              <a:solidFill>
                <a:schemeClr val="bg1"/>
              </a:solidFill>
              <a:latin typeface="Source Sans Pro" panose="020B0503030403020204" pitchFamily="34" charset="0"/>
              <a:ea typeface="Source Sans Pro" panose="020B0503030403020204" pitchFamily="34" charset="0"/>
              <a:cs typeface="Poppins SemiBold" pitchFamily="2" charset="77"/>
            </a:endParaRPr>
          </a:p>
          <a:p>
            <a:r>
              <a:rPr lang="en-US" sz="2000" b="1" u="sng">
                <a:solidFill>
                  <a:schemeClr val="bg1"/>
                </a:solidFill>
                <a:latin typeface="Source Sans Pro" panose="020B0503030403020204" pitchFamily="34" charset="0"/>
                <a:ea typeface="Source Sans Pro" panose="020B0503030403020204" pitchFamily="34" charset="0"/>
                <a:cs typeface="Poppins SemiBold" pitchFamily="2" charset="77"/>
              </a:rPr>
              <a:t>Restaurant Manager</a:t>
            </a:r>
          </a:p>
          <a:p>
            <a:r>
              <a:rPr lang="en-US" sz="2000">
                <a:solidFill>
                  <a:schemeClr val="bg1"/>
                </a:solidFill>
                <a:latin typeface="Source Sans Pro"/>
                <a:ea typeface="Source Sans Pro"/>
                <a:cs typeface="Poppins SemiBold"/>
              </a:rPr>
              <a:t>Laura Kane</a:t>
            </a:r>
            <a:endParaRPr lang="en-US" sz="2000" dirty="0">
              <a:solidFill>
                <a:schemeClr val="bg1"/>
              </a:solidFill>
              <a:latin typeface="Source Sans Pro" panose="020B0503030403020204" pitchFamily="34" charset="0"/>
              <a:ea typeface="Source Sans Pro" panose="020B0503030403020204" pitchFamily="34" charset="0"/>
              <a:cs typeface="Poppins SemiBold" pitchFamily="2" charset="77"/>
            </a:endParaRPr>
          </a:p>
        </p:txBody>
      </p:sp>
      <p:pic>
        <p:nvPicPr>
          <p:cNvPr id="5" name="Picture 4" descr="A hallway with a sign on the wall&#10;&#10;AI-generated content may be incorrect.">
            <a:extLst>
              <a:ext uri="{FF2B5EF4-FFF2-40B4-BE49-F238E27FC236}">
                <a16:creationId xmlns:a16="http://schemas.microsoft.com/office/drawing/2014/main" id="{E4F37C3E-6920-D86B-810F-8FCB9288E6B0}"/>
              </a:ext>
            </a:extLst>
          </p:cNvPr>
          <p:cNvPicPr>
            <a:picLocks noChangeAspect="1"/>
          </p:cNvPicPr>
          <p:nvPr/>
        </p:nvPicPr>
        <p:blipFill>
          <a:blip r:embed="rId4"/>
          <a:stretch>
            <a:fillRect/>
          </a:stretch>
        </p:blipFill>
        <p:spPr>
          <a:xfrm>
            <a:off x="4425351" y="1820941"/>
            <a:ext cx="6231148" cy="4673361"/>
          </a:xfrm>
          <a:prstGeom prst="rect">
            <a:avLst/>
          </a:prstGeom>
        </p:spPr>
      </p:pic>
    </p:spTree>
    <p:extLst>
      <p:ext uri="{BB962C8B-B14F-4D97-AF65-F5344CB8AC3E}">
        <p14:creationId xmlns:p14="http://schemas.microsoft.com/office/powerpoint/2010/main" val="3284484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A picture containing text&#10;&#10;Description automatically generated">
            <a:extLst>
              <a:ext uri="{FF2B5EF4-FFF2-40B4-BE49-F238E27FC236}">
                <a16:creationId xmlns:a16="http://schemas.microsoft.com/office/drawing/2014/main" id="{EE2D7E62-D3C4-A947-9DDC-56A9E5D9EA3C}"/>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596089" y="372029"/>
            <a:ext cx="6930125" cy="1754326"/>
          </a:xfrm>
          <a:prstGeom prst="rect">
            <a:avLst/>
          </a:prstGeom>
          <a:noFill/>
        </p:spPr>
        <p:txBody>
          <a:bodyPr wrap="square" lIns="91440" tIns="45720" rIns="91440" bIns="45720" rtlCol="0" anchor="t">
            <a:spAutoFit/>
          </a:bodyPr>
          <a:lstStyle/>
          <a:p>
            <a:r>
              <a:rPr lang="en-US" sz="5400" b="1" i="1">
                <a:solidFill>
                  <a:srgbClr val="96D4E9"/>
                </a:solidFill>
                <a:latin typeface="Poppins"/>
                <a:cs typeface="Poppins" pitchFamily="2" charset="77"/>
              </a:rPr>
              <a:t>What to expect in your first week. </a:t>
            </a:r>
          </a:p>
        </p:txBody>
      </p:sp>
      <p:sp>
        <p:nvSpPr>
          <p:cNvPr id="4" name="TextBox 3">
            <a:extLst>
              <a:ext uri="{FF2B5EF4-FFF2-40B4-BE49-F238E27FC236}">
                <a16:creationId xmlns:a16="http://schemas.microsoft.com/office/drawing/2014/main" id="{9E64DDE8-9188-4DCF-986A-EF5899872FE2}"/>
              </a:ext>
            </a:extLst>
          </p:cNvPr>
          <p:cNvSpPr txBox="1"/>
          <p:nvPr/>
        </p:nvSpPr>
        <p:spPr>
          <a:xfrm>
            <a:off x="596089" y="2196459"/>
            <a:ext cx="4963427" cy="4401205"/>
          </a:xfrm>
          <a:prstGeom prst="rect">
            <a:avLst/>
          </a:prstGeom>
          <a:noFill/>
        </p:spPr>
        <p:txBody>
          <a:bodyPr wrap="square" lIns="91440" tIns="45720" rIns="91440" bIns="45720" rtlCol="0" anchor="t">
            <a:spAutoFit/>
          </a:bodyPr>
          <a:lstStyle/>
          <a:p>
            <a:pPr marL="342900" indent="-342900">
              <a:buFont typeface="Arial" panose="020B0604020202020204" pitchFamily="34" charset="0"/>
              <a:buChar char="•"/>
            </a:pPr>
            <a:r>
              <a:rPr lang="en-US" sz="2000" b="1">
                <a:latin typeface="Source Sans Pro" panose="020B0503030403020204" pitchFamily="34" charset="0"/>
                <a:ea typeface="Source Sans Pro" panose="020B0503030403020204" pitchFamily="34" charset="0"/>
                <a:cs typeface="Poppins SemiBold" pitchFamily="2" charset="77"/>
              </a:rPr>
              <a:t>Welcome Week</a:t>
            </a:r>
          </a:p>
          <a:p>
            <a:pPr marL="342900" indent="-342900">
              <a:buFont typeface="Arial" panose="020B0604020202020204" pitchFamily="34" charset="0"/>
              <a:buChar char="•"/>
            </a:pPr>
            <a:endParaRPr lang="en-US" sz="2000" b="1">
              <a:latin typeface="Source Sans Pro" panose="020B0503030403020204" pitchFamily="34" charset="0"/>
              <a:ea typeface="Source Sans Pro" panose="020B0503030403020204" pitchFamily="34" charset="0"/>
              <a:cs typeface="Poppins SemiBold" pitchFamily="2" charset="77"/>
            </a:endParaRPr>
          </a:p>
          <a:p>
            <a:pPr marL="342900" indent="-342900">
              <a:buFont typeface="Arial" panose="020B0604020202020204" pitchFamily="34" charset="0"/>
              <a:buChar char="•"/>
            </a:pPr>
            <a:r>
              <a:rPr lang="en-US" sz="2000" b="1">
                <a:latin typeface="Source Sans Pro" panose="020B0503030403020204" pitchFamily="34" charset="0"/>
                <a:ea typeface="Source Sans Pro" panose="020B0503030403020204" pitchFamily="34" charset="0"/>
                <a:cs typeface="Poppins SemiBold" pitchFamily="2" charset="77"/>
              </a:rPr>
              <a:t>Introduction to Course, content and expectations</a:t>
            </a:r>
          </a:p>
          <a:p>
            <a:pPr marL="342900" indent="-342900">
              <a:buFont typeface="Arial" panose="020B0604020202020204" pitchFamily="34" charset="0"/>
              <a:buChar char="•"/>
            </a:pPr>
            <a:endParaRPr lang="en-US" sz="2000" b="1">
              <a:latin typeface="Source Sans Pro" panose="020B0503030403020204" pitchFamily="34" charset="0"/>
              <a:ea typeface="Source Sans Pro" panose="020B0503030403020204" pitchFamily="34" charset="0"/>
              <a:cs typeface="Poppins SemiBold" pitchFamily="2" charset="77"/>
            </a:endParaRPr>
          </a:p>
          <a:p>
            <a:pPr marL="342900" indent="-342900">
              <a:buFont typeface="Arial" panose="020B0604020202020204" pitchFamily="34" charset="0"/>
              <a:buChar char="•"/>
            </a:pPr>
            <a:r>
              <a:rPr lang="en-US" sz="2000" b="1">
                <a:latin typeface="Source Sans Pro" panose="020B0503030403020204" pitchFamily="34" charset="0"/>
                <a:ea typeface="Source Sans Pro" panose="020B0503030403020204" pitchFamily="34" charset="0"/>
                <a:cs typeface="Poppins SemiBold" pitchFamily="2" charset="77"/>
              </a:rPr>
              <a:t>Knife Skills</a:t>
            </a:r>
          </a:p>
          <a:p>
            <a:pPr marL="342900" indent="-342900">
              <a:buFont typeface="Arial" panose="020B0604020202020204" pitchFamily="34" charset="0"/>
              <a:buChar char="•"/>
            </a:pPr>
            <a:endParaRPr lang="en-US" sz="2000" b="1">
              <a:latin typeface="Source Sans Pro" panose="020B0503030403020204" pitchFamily="34" charset="0"/>
              <a:ea typeface="Source Sans Pro" panose="020B0503030403020204" pitchFamily="34" charset="0"/>
              <a:cs typeface="Poppins SemiBold" pitchFamily="2" charset="77"/>
            </a:endParaRPr>
          </a:p>
          <a:p>
            <a:pPr marL="342900" indent="-342900">
              <a:buFont typeface="Arial" panose="020B0604020202020204" pitchFamily="34" charset="0"/>
              <a:buChar char="•"/>
            </a:pPr>
            <a:r>
              <a:rPr lang="en-US" sz="2000" b="1">
                <a:latin typeface="Source Sans Pro" panose="020B0503030403020204" pitchFamily="34" charset="0"/>
                <a:ea typeface="Source Sans Pro" panose="020B0503030403020204" pitchFamily="34" charset="0"/>
                <a:cs typeface="Poppins SemiBold" pitchFamily="2" charset="77"/>
              </a:rPr>
              <a:t>Health &amp; Safety, Food Safety</a:t>
            </a:r>
          </a:p>
          <a:p>
            <a:pPr marL="342900" indent="-342900">
              <a:buFont typeface="Arial" panose="020B0604020202020204" pitchFamily="34" charset="0"/>
              <a:buChar char="•"/>
            </a:pPr>
            <a:endParaRPr lang="en-US" sz="2000" b="1">
              <a:latin typeface="Source Sans Pro" panose="020B0503030403020204" pitchFamily="34" charset="0"/>
              <a:ea typeface="Source Sans Pro" panose="020B0503030403020204" pitchFamily="34" charset="0"/>
              <a:cs typeface="Poppins SemiBold" pitchFamily="2" charset="77"/>
            </a:endParaRPr>
          </a:p>
          <a:p>
            <a:pPr marL="342900" indent="-342900">
              <a:buFont typeface="Arial" panose="020B0604020202020204" pitchFamily="34" charset="0"/>
              <a:buChar char="•"/>
            </a:pPr>
            <a:r>
              <a:rPr lang="en-US" sz="2000" b="1">
                <a:latin typeface="Source Sans Pro" panose="020B0503030403020204" pitchFamily="34" charset="0"/>
                <a:ea typeface="Source Sans Pro" panose="020B0503030403020204" pitchFamily="34" charset="0"/>
                <a:cs typeface="Poppins SemiBold" pitchFamily="2" charset="77"/>
              </a:rPr>
              <a:t>Setting you up digitally</a:t>
            </a:r>
          </a:p>
          <a:p>
            <a:pPr marL="342900" indent="-342900">
              <a:buFont typeface="Arial" panose="020B0604020202020204" pitchFamily="34" charset="0"/>
              <a:buChar char="•"/>
            </a:pPr>
            <a:endParaRPr lang="en-US" sz="2000" b="1">
              <a:latin typeface="Source Sans Pro" panose="020B0503030403020204" pitchFamily="34" charset="0"/>
              <a:ea typeface="Source Sans Pro" panose="020B0503030403020204" pitchFamily="34" charset="0"/>
              <a:cs typeface="Poppins SemiBold" pitchFamily="2" charset="77"/>
            </a:endParaRPr>
          </a:p>
          <a:p>
            <a:pPr marL="342900" indent="-342900">
              <a:buFont typeface="Arial" panose="020B0604020202020204" pitchFamily="34" charset="0"/>
              <a:buChar char="•"/>
            </a:pPr>
            <a:r>
              <a:rPr lang="en-US" sz="2000" b="1">
                <a:latin typeface="Source Sans Pro" panose="020B0503030403020204" pitchFamily="34" charset="0"/>
                <a:ea typeface="Source Sans Pro" panose="020B0503030403020204" pitchFamily="34" charset="0"/>
                <a:cs typeface="Poppins SemiBold" pitchFamily="2" charset="77"/>
              </a:rPr>
              <a:t>Barista Skills</a:t>
            </a:r>
          </a:p>
          <a:p>
            <a:pPr marL="342900" indent="-342900">
              <a:buFont typeface="Arial" panose="020B0604020202020204" pitchFamily="34" charset="0"/>
              <a:buChar char="•"/>
            </a:pPr>
            <a:endParaRPr lang="en-US" sz="2000" b="1">
              <a:latin typeface="Source Sans Pro" panose="020B0503030403020204" pitchFamily="34" charset="0"/>
              <a:ea typeface="Source Sans Pro" panose="020B0503030403020204" pitchFamily="34" charset="0"/>
              <a:cs typeface="Poppins SemiBold" pitchFamily="2" charset="77"/>
            </a:endParaRPr>
          </a:p>
          <a:p>
            <a:pPr marL="342900" indent="-342900">
              <a:buFont typeface="Arial" panose="020B0604020202020204" pitchFamily="34" charset="0"/>
              <a:buChar char="•"/>
            </a:pPr>
            <a:r>
              <a:rPr lang="en-US" sz="2000" b="1">
                <a:latin typeface="Source Sans Pro" panose="020B0503030403020204" pitchFamily="34" charset="0"/>
                <a:ea typeface="Source Sans Pro" panose="020B0503030403020204" pitchFamily="34" charset="0"/>
                <a:cs typeface="Poppins SemiBold" pitchFamily="2" charset="77"/>
              </a:rPr>
              <a:t>Guest Chefs/Speakers</a:t>
            </a:r>
          </a:p>
        </p:txBody>
      </p:sp>
    </p:spTree>
    <p:extLst>
      <p:ext uri="{BB962C8B-B14F-4D97-AF65-F5344CB8AC3E}">
        <p14:creationId xmlns:p14="http://schemas.microsoft.com/office/powerpoint/2010/main" val="882346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and white page with text&#10;&#10;AI-generated content may be incorrect.">
            <a:extLst>
              <a:ext uri="{FF2B5EF4-FFF2-40B4-BE49-F238E27FC236}">
                <a16:creationId xmlns:a16="http://schemas.microsoft.com/office/drawing/2014/main" id="{E3D9C37A-4B9C-DE0B-9C94-F65AA3AD3456}"/>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80522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anyard&#10;&#10;AI-generated content may be incorrect.">
            <a:extLst>
              <a:ext uri="{FF2B5EF4-FFF2-40B4-BE49-F238E27FC236}">
                <a16:creationId xmlns:a16="http://schemas.microsoft.com/office/drawing/2014/main" id="{3AFACA71-6583-3BBB-1FF6-DFA404617573}"/>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17489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B7FB91-0DF7-3710-D65E-FFA89C57411F}"/>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512963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BEFD3-793A-B6C3-D7B8-8BD075346D95}"/>
            </a:ext>
          </a:extLst>
        </p:cNvPr>
        <p:cNvGrpSpPr/>
        <p:nvPr/>
      </p:nvGrpSpPr>
      <p:grpSpPr>
        <a:xfrm>
          <a:off x="0" y="0"/>
          <a:ext cx="0" cy="0"/>
          <a:chOff x="0" y="0"/>
          <a:chExt cx="0" cy="0"/>
        </a:xfrm>
      </p:grpSpPr>
      <p:pic>
        <p:nvPicPr>
          <p:cNvPr id="51" name="Picture 50" descr="A picture containing text&#10;&#10;Description automatically generated">
            <a:extLst>
              <a:ext uri="{FF2B5EF4-FFF2-40B4-BE49-F238E27FC236}">
                <a16:creationId xmlns:a16="http://schemas.microsoft.com/office/drawing/2014/main" id="{84FFDB00-3FCB-E2EC-140F-940BFE030575}"/>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EEEBCBC-0767-F508-0305-158B0CDA8512}"/>
              </a:ext>
            </a:extLst>
          </p:cNvPr>
          <p:cNvSpPr txBox="1"/>
          <p:nvPr/>
        </p:nvSpPr>
        <p:spPr>
          <a:xfrm>
            <a:off x="596089" y="744057"/>
            <a:ext cx="6930125" cy="1754326"/>
          </a:xfrm>
          <a:prstGeom prst="rect">
            <a:avLst/>
          </a:prstGeom>
          <a:noFill/>
        </p:spPr>
        <p:txBody>
          <a:bodyPr wrap="square" lIns="91440" tIns="45720" rIns="91440" bIns="45720" rtlCol="0" anchor="t">
            <a:spAutoFit/>
          </a:bodyPr>
          <a:lstStyle/>
          <a:p>
            <a:r>
              <a:rPr lang="en-US" sz="5400" b="1" i="1">
                <a:solidFill>
                  <a:srgbClr val="96D4E9"/>
                </a:solidFill>
                <a:latin typeface="Poppins"/>
                <a:cs typeface="Poppins" pitchFamily="2" charset="77"/>
              </a:rPr>
              <a:t>Study Programme Overviews</a:t>
            </a:r>
          </a:p>
        </p:txBody>
      </p:sp>
      <p:sp>
        <p:nvSpPr>
          <p:cNvPr id="4" name="TextBox 3">
            <a:extLst>
              <a:ext uri="{FF2B5EF4-FFF2-40B4-BE49-F238E27FC236}">
                <a16:creationId xmlns:a16="http://schemas.microsoft.com/office/drawing/2014/main" id="{9DBEFD93-D1FB-787D-DC5E-2BC4D64568C3}"/>
              </a:ext>
            </a:extLst>
          </p:cNvPr>
          <p:cNvSpPr txBox="1"/>
          <p:nvPr/>
        </p:nvSpPr>
        <p:spPr>
          <a:xfrm>
            <a:off x="1010971" y="2544550"/>
            <a:ext cx="4963427" cy="3046988"/>
          </a:xfrm>
          <a:prstGeom prst="rect">
            <a:avLst/>
          </a:prstGeom>
          <a:noFill/>
        </p:spPr>
        <p:txBody>
          <a:bodyPr wrap="square" lIns="91440" tIns="45720" rIns="91440" bIns="45720" rtlCol="0" anchor="t">
            <a:spAutoFit/>
          </a:bodyPr>
          <a:lstStyle/>
          <a:p>
            <a:r>
              <a:rPr lang="en-US" sz="1600" b="1" err="1">
                <a:latin typeface="Source Sans Pro"/>
                <a:ea typeface="Source Sans Pro"/>
              </a:rPr>
              <a:t>Maths</a:t>
            </a:r>
            <a:r>
              <a:rPr lang="en-US" sz="1600" b="1">
                <a:latin typeface="Source Sans Pro"/>
                <a:ea typeface="Source Sans Pro"/>
              </a:rPr>
              <a:t> and English</a:t>
            </a:r>
          </a:p>
          <a:p>
            <a:endParaRPr lang="en-US" sz="1600" b="1">
              <a:latin typeface="Source Sans Pro"/>
              <a:ea typeface="Source Sans Pro"/>
            </a:endParaRPr>
          </a:p>
          <a:p>
            <a:r>
              <a:rPr lang="en-US" sz="1600">
                <a:latin typeface="Source Sans Pro"/>
                <a:ea typeface="Source Sans Pro"/>
              </a:rPr>
              <a:t>Those with 4 or above; congratulations you don’t have to take it again</a:t>
            </a:r>
          </a:p>
          <a:p>
            <a:endParaRPr lang="en-US" sz="1600">
              <a:latin typeface="Source Sans Pro"/>
              <a:ea typeface="Source Sans Pro"/>
            </a:endParaRPr>
          </a:p>
          <a:p>
            <a:endParaRPr lang="en-US" sz="1600">
              <a:latin typeface="Source Sans Pro"/>
              <a:ea typeface="Source Sans Pro"/>
            </a:endParaRPr>
          </a:p>
          <a:p>
            <a:r>
              <a:rPr lang="en-US" sz="1600">
                <a:latin typeface="Source Sans Pro"/>
                <a:ea typeface="Source Sans Pro"/>
              </a:rPr>
              <a:t>Those that achieved a 3 will undertake GCSE (also offered a November re-sit)</a:t>
            </a:r>
          </a:p>
          <a:p>
            <a:endParaRPr lang="en-US" sz="1600">
              <a:latin typeface="Source Sans Pro"/>
              <a:ea typeface="Source Sans Pro"/>
            </a:endParaRPr>
          </a:p>
          <a:p>
            <a:endParaRPr lang="en-US" sz="1600">
              <a:latin typeface="Source Sans Pro"/>
              <a:ea typeface="Source Sans Pro"/>
            </a:endParaRPr>
          </a:p>
          <a:p>
            <a:r>
              <a:rPr lang="en-US" sz="1600">
                <a:latin typeface="Source Sans Pro"/>
                <a:ea typeface="Source Sans Pro"/>
              </a:rPr>
              <a:t>Those with 2 or below will undertake Functional Skills</a:t>
            </a:r>
          </a:p>
          <a:p>
            <a:endParaRPr lang="en-US" sz="1600">
              <a:ea typeface="+mn-lt"/>
              <a:cs typeface="+mn-lt"/>
            </a:endParaRPr>
          </a:p>
        </p:txBody>
      </p:sp>
    </p:spTree>
    <p:extLst>
      <p:ext uri="{BB962C8B-B14F-4D97-AF65-F5344CB8AC3E}">
        <p14:creationId xmlns:p14="http://schemas.microsoft.com/office/powerpoint/2010/main" val="3994449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A picture containing text&#10;&#10;Description automatically generated">
            <a:extLst>
              <a:ext uri="{FF2B5EF4-FFF2-40B4-BE49-F238E27FC236}">
                <a16:creationId xmlns:a16="http://schemas.microsoft.com/office/drawing/2014/main" id="{EE2D7E62-D3C4-A947-9DDC-56A9E5D9EA3C}"/>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596089" y="709551"/>
            <a:ext cx="6930125" cy="1754326"/>
          </a:xfrm>
          <a:prstGeom prst="rect">
            <a:avLst/>
          </a:prstGeom>
          <a:noFill/>
        </p:spPr>
        <p:txBody>
          <a:bodyPr wrap="square" lIns="91440" tIns="45720" rIns="91440" bIns="45720" rtlCol="0" anchor="t">
            <a:spAutoFit/>
          </a:bodyPr>
          <a:lstStyle/>
          <a:p>
            <a:r>
              <a:rPr lang="en-US" sz="5400" b="1" i="1">
                <a:solidFill>
                  <a:srgbClr val="96D4E9"/>
                </a:solidFill>
                <a:latin typeface="Poppins"/>
                <a:cs typeface="Poppins" pitchFamily="2" charset="77"/>
              </a:rPr>
              <a:t>Study Programme Overview</a:t>
            </a:r>
          </a:p>
        </p:txBody>
      </p:sp>
      <p:sp>
        <p:nvSpPr>
          <p:cNvPr id="4" name="TextBox 3">
            <a:extLst>
              <a:ext uri="{FF2B5EF4-FFF2-40B4-BE49-F238E27FC236}">
                <a16:creationId xmlns:a16="http://schemas.microsoft.com/office/drawing/2014/main" id="{9E64DDE8-9188-4DCF-986A-EF5899872FE2}"/>
              </a:ext>
            </a:extLst>
          </p:cNvPr>
          <p:cNvSpPr txBox="1"/>
          <p:nvPr/>
        </p:nvSpPr>
        <p:spPr>
          <a:xfrm>
            <a:off x="665915" y="2604935"/>
            <a:ext cx="5570983" cy="3293209"/>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rPr>
              <a:t>Professional Cookery Route</a:t>
            </a:r>
            <a:br>
              <a:rPr kumimoji="0" lang="en-US" sz="1600" b="1"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rPr>
            </a:br>
            <a:r>
              <a:rPr kumimoji="0" lang="en-US" sz="1600" b="1"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rPr>
              <a:t>(Level 1, Level 2, Level 3 &amp; Patisserie)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rPr>
              <a:t>Up to 5 Assignments taught through Teams.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rPr>
              <a:t>Up to 8 individual craft tests.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rPr>
              <a:t>1 or 2 Synoptic tests (3 or 5 hour)</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600">
                <a:solidFill>
                  <a:sysClr val="windowText" lastClr="000000"/>
                </a:solidFill>
                <a:latin typeface="Source Sans Pro" panose="020B0503030403020204" pitchFamily="34" charset="0"/>
                <a:ea typeface="Source Sans Pro" panose="020B0503030403020204" pitchFamily="34" charset="0"/>
                <a:cs typeface="Poppins SemiBold" pitchFamily="2" charset="77"/>
              </a:rPr>
              <a:t>Graded Pass &gt; Distinction</a:t>
            </a:r>
            <a:endParaRPr kumimoji="0" lang="en-US" sz="1600" b="0"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600">
              <a:solidFill>
                <a:sysClr val="windowText" lastClr="000000"/>
              </a:solidFill>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rPr>
              <a:t>Plus end of unit knowledge papers. Graded Pass only.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600">
              <a:solidFill>
                <a:sysClr val="windowText" lastClr="000000"/>
              </a:solidFill>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ysClr val="windowText" lastClr="000000"/>
                </a:solidFill>
                <a:effectLst/>
                <a:uLnTx/>
                <a:uFillTx/>
                <a:latin typeface="Source Sans Pro" panose="020B0503030403020204" pitchFamily="34" charset="0"/>
                <a:ea typeface="Source Sans Pro" panose="020B0503030403020204" pitchFamily="34" charset="0"/>
                <a:cs typeface="Poppins SemiBold" pitchFamily="2" charset="77"/>
              </a:rPr>
              <a:t>No big end of year pass or fail moment. </a:t>
            </a:r>
          </a:p>
          <a:p>
            <a:endParaRPr lang="en-US" sz="1600">
              <a:ea typeface="+mn-lt"/>
              <a:cs typeface="+mn-lt"/>
            </a:endParaRPr>
          </a:p>
        </p:txBody>
      </p:sp>
    </p:spTree>
    <p:extLst>
      <p:ext uri="{BB962C8B-B14F-4D97-AF65-F5344CB8AC3E}">
        <p14:creationId xmlns:p14="http://schemas.microsoft.com/office/powerpoint/2010/main" val="1503676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7148cc2-a657-48f2-8ff6-4d0f9dc1c1c3">
      <Terms xmlns="http://schemas.microsoft.com/office/infopath/2007/PartnerControls"/>
    </lcf76f155ced4ddcb4097134ff3c332f>
    <_ip_UnifiedCompliancePolicyUIAction xmlns="http://schemas.microsoft.com/sharepoint/v3" xsi:nil="true"/>
    <TaxCatchAll xmlns="cd7af3ca-b65f-45d6-a60f-8f38b68686af"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6CBBDC80-A847-4CB6-B7ED-10195025E9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7148cc2-a657-48f2-8ff6-4d0f9dc1c1c3"/>
    <ds:schemaRef ds:uri="cd7af3ca-b65f-45d6-a60f-8f38b68686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3847D5F-8330-4883-ABC2-E3AB6482CC83}">
  <ds:schemaRefs>
    <ds:schemaRef ds:uri="http://schemas.microsoft.com/sharepoint/v3/contenttype/forms"/>
  </ds:schemaRefs>
</ds:datastoreItem>
</file>

<file path=customXml/itemProps3.xml><?xml version="1.0" encoding="utf-8"?>
<ds:datastoreItem xmlns:ds="http://schemas.openxmlformats.org/officeDocument/2006/customXml" ds:itemID="{9238F06C-6E58-4733-800F-F8268B8E24D5}">
  <ds:schemaRefs>
    <ds:schemaRef ds:uri="97148cc2-a657-48f2-8ff6-4d0f9dc1c1c3"/>
    <ds:schemaRef ds:uri="a17aecad-6ef0-43aa-aec9-61d6948897b6"/>
    <ds:schemaRef ds:uri="cd7af3ca-b65f-45d6-a60f-8f38b68686af"/>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TM10001114[[fn=Gallery]]</Template>
  <Application>Microsoft Office PowerPoint</Application>
  <PresentationFormat>Widescreen</PresentationFormat>
  <Slides>28</Slides>
  <Notes>13</Notes>
  <HiddenSlides>0</HiddenSlide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interview PRESENTATION</dc:title>
  <dc:creator>Paul Richardson</dc:creator>
  <cp:revision>48</cp:revision>
  <dcterms:created xsi:type="dcterms:W3CDTF">2021-02-09T15:31:43Z</dcterms:created>
  <dcterms:modified xsi:type="dcterms:W3CDTF">2026-06-22T10:13:11Z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