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3"/>
  </p:notesMasterIdLst>
  <p:sldIdLst>
    <p:sldId id="256" r:id="rId5"/>
    <p:sldId id="270" r:id="rId6"/>
    <p:sldId id="271" r:id="rId7"/>
    <p:sldId id="285" r:id="rId8"/>
    <p:sldId id="262" r:id="rId9"/>
    <p:sldId id="291" r:id="rId10"/>
    <p:sldId id="278" r:id="rId11"/>
    <p:sldId id="272" r:id="rId12"/>
    <p:sldId id="266" r:id="rId13"/>
    <p:sldId id="287" r:id="rId14"/>
    <p:sldId id="264" r:id="rId15"/>
    <p:sldId id="282" r:id="rId16"/>
    <p:sldId id="265" r:id="rId17"/>
    <p:sldId id="298" r:id="rId18"/>
    <p:sldId id="310" r:id="rId19"/>
    <p:sldId id="307" r:id="rId20"/>
    <p:sldId id="311" r:id="rId21"/>
    <p:sldId id="312" r:id="rId22"/>
    <p:sldId id="308" r:id="rId23"/>
    <p:sldId id="313" r:id="rId24"/>
    <p:sldId id="300" r:id="rId25"/>
    <p:sldId id="302" r:id="rId26"/>
    <p:sldId id="309" r:id="rId27"/>
    <p:sldId id="303" r:id="rId28"/>
    <p:sldId id="304" r:id="rId29"/>
    <p:sldId id="305" r:id="rId30"/>
    <p:sldId id="274" r:id="rId31"/>
    <p:sldId id="25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DE1"/>
    <a:srgbClr val="F0EC73"/>
    <a:srgbClr val="A2CC84"/>
    <a:srgbClr val="EA6752"/>
    <a:srgbClr val="F5AEBF"/>
    <a:srgbClr val="96D4E9"/>
    <a:srgbClr val="D15559"/>
    <a:srgbClr val="4D4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CDB1A6-E27D-AFC3-8F4F-723DD328BEDD}" v="1" dt="2026-06-22T10:12:47.562"/>
    <p1510:client id="{A78CC7B3-03F3-7E03-BC9A-2ED385A1B30F}" v="40" dt="2026-06-22T08:08:25.451"/>
    <p1510:client id="{C16B07F4-3B23-F394-49D6-BEDDFE7EBDC9}" v="3" dt="2026-06-22T10:12:31.2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ela Begum" userId="S::112248@newdur.ac.uk::39cd3f91-8369-40d8-ae44-3a833e1ba417" providerId="AD" clId="Web-{30CDB1A6-E27D-AFC3-8F4F-723DD328BEDD}"/>
    <pc:docChg chg="modSld">
      <pc:chgData name="Rahela Begum" userId="S::112248@newdur.ac.uk::39cd3f91-8369-40d8-ae44-3a833e1ba417" providerId="AD" clId="Web-{30CDB1A6-E27D-AFC3-8F4F-723DD328BEDD}" dt="2026-06-22T10:12:47.562" v="0"/>
      <pc:docMkLst>
        <pc:docMk/>
      </pc:docMkLst>
      <pc:sldChg chg="addSp modSp">
        <pc:chgData name="Rahela Begum" userId="S::112248@newdur.ac.uk::39cd3f91-8369-40d8-ae44-3a833e1ba417" providerId="AD" clId="Web-{30CDB1A6-E27D-AFC3-8F4F-723DD328BEDD}" dt="2026-06-22T10:12:47.562" v="0"/>
        <pc:sldMkLst>
          <pc:docMk/>
          <pc:sldMk cId="3823759210" sldId="304"/>
        </pc:sldMkLst>
        <pc:picChg chg="add mod">
          <ac:chgData name="Rahela Begum" userId="S::112248@newdur.ac.uk::39cd3f91-8369-40d8-ae44-3a833e1ba417" providerId="AD" clId="Web-{30CDB1A6-E27D-AFC3-8F4F-723DD328BEDD}" dt="2026-06-22T10:12:47.562" v="0"/>
          <ac:picMkLst>
            <pc:docMk/>
            <pc:sldMk cId="3823759210" sldId="304"/>
            <ac:picMk id="2" creationId="{6A1C6D23-ECD9-58ED-C422-76846AF96397}"/>
          </ac:picMkLst>
        </pc:picChg>
      </pc:sldChg>
    </pc:docChg>
  </pc:docChgLst>
  <pc:docChgLst>
    <pc:chgData name="Rahela Begum" userId="S::112248@newdur.ac.uk::39cd3f91-8369-40d8-ae44-3a833e1ba417" providerId="AD" clId="Web-{A78CC7B3-03F3-7E03-BC9A-2ED385A1B30F}"/>
    <pc:docChg chg="addSld delSld modSld">
      <pc:chgData name="Rahela Begum" userId="S::112248@newdur.ac.uk::39cd3f91-8369-40d8-ae44-3a833e1ba417" providerId="AD" clId="Web-{A78CC7B3-03F3-7E03-BC9A-2ED385A1B30F}" dt="2026-06-22T08:08:23.998" v="28"/>
      <pc:docMkLst>
        <pc:docMk/>
      </pc:docMkLst>
      <pc:sldChg chg="addSp delSp modSp">
        <pc:chgData name="Rahela Begum" userId="S::112248@newdur.ac.uk::39cd3f91-8369-40d8-ae44-3a833e1ba417" providerId="AD" clId="Web-{A78CC7B3-03F3-7E03-BC9A-2ED385A1B30F}" dt="2026-06-22T08:03:47.881" v="1"/>
        <pc:sldMkLst>
          <pc:docMk/>
          <pc:sldMk cId="497064211" sldId="298"/>
        </pc:sldMkLst>
        <pc:picChg chg="add mod">
          <ac:chgData name="Rahela Begum" userId="S::112248@newdur.ac.uk::39cd3f91-8369-40d8-ae44-3a833e1ba417" providerId="AD" clId="Web-{A78CC7B3-03F3-7E03-BC9A-2ED385A1B30F}" dt="2026-06-22T08:03:47.881" v="1"/>
          <ac:picMkLst>
            <pc:docMk/>
            <pc:sldMk cId="497064211" sldId="298"/>
            <ac:picMk id="2" creationId="{27EBD1B2-CDAE-BAA7-17E8-26F9B8BD2BF3}"/>
          </ac:picMkLst>
        </pc:picChg>
        <pc:picChg chg="del">
          <ac:chgData name="Rahela Begum" userId="S::112248@newdur.ac.uk::39cd3f91-8369-40d8-ae44-3a833e1ba417" providerId="AD" clId="Web-{A78CC7B3-03F3-7E03-BC9A-2ED385A1B30F}" dt="2026-06-22T08:03:38.833" v="0"/>
          <ac:picMkLst>
            <pc:docMk/>
            <pc:sldMk cId="497064211" sldId="298"/>
            <ac:picMk id="4" creationId="{A72E345B-EF10-BCB2-8365-9E1A8A5F20CA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7:41.057" v="18"/>
        <pc:sldMkLst>
          <pc:docMk/>
          <pc:sldMk cId="4024647996" sldId="300"/>
        </pc:sldMkLst>
        <pc:picChg chg="add mod">
          <ac:chgData name="Rahela Begum" userId="S::112248@newdur.ac.uk::39cd3f91-8369-40d8-ae44-3a833e1ba417" providerId="AD" clId="Web-{A78CC7B3-03F3-7E03-BC9A-2ED385A1B30F}" dt="2026-06-22T08:07:41.057" v="18"/>
          <ac:picMkLst>
            <pc:docMk/>
            <pc:sldMk cId="4024647996" sldId="300"/>
            <ac:picMk id="2" creationId="{6425BDB3-72F1-0C47-014D-FA6F9D3AB498}"/>
          </ac:picMkLst>
        </pc:picChg>
        <pc:picChg chg="del">
          <ac:chgData name="Rahela Begum" userId="S::112248@newdur.ac.uk::39cd3f91-8369-40d8-ae44-3a833e1ba417" providerId="AD" clId="Web-{A78CC7B3-03F3-7E03-BC9A-2ED385A1B30F}" dt="2026-06-22T08:07:30.212" v="17"/>
          <ac:picMkLst>
            <pc:docMk/>
            <pc:sldMk cId="4024647996" sldId="300"/>
            <ac:picMk id="3" creationId="{30E462AA-BEBA-C6C3-D5FD-27C98E91419A}"/>
          </ac:picMkLst>
        </pc:picChg>
      </pc:sldChg>
      <pc:sldChg chg="del">
        <pc:chgData name="Rahela Begum" userId="S::112248@newdur.ac.uk::39cd3f91-8369-40d8-ae44-3a833e1ba417" providerId="AD" clId="Web-{A78CC7B3-03F3-7E03-BC9A-2ED385A1B30F}" dt="2026-06-22T08:07:29.024" v="16"/>
        <pc:sldMkLst>
          <pc:docMk/>
          <pc:sldMk cId="3098855664" sldId="301"/>
        </pc:sldMkLst>
      </pc:sldChg>
      <pc:sldChg chg="addSp delSp modSp">
        <pc:chgData name="Rahela Begum" userId="S::112248@newdur.ac.uk::39cd3f91-8369-40d8-ae44-3a833e1ba417" providerId="AD" clId="Web-{A78CC7B3-03F3-7E03-BC9A-2ED385A1B30F}" dt="2026-06-22T08:07:50.854" v="20"/>
        <pc:sldMkLst>
          <pc:docMk/>
          <pc:sldMk cId="2195922991" sldId="302"/>
        </pc:sldMkLst>
        <pc:picChg chg="add mod">
          <ac:chgData name="Rahela Begum" userId="S::112248@newdur.ac.uk::39cd3f91-8369-40d8-ae44-3a833e1ba417" providerId="AD" clId="Web-{A78CC7B3-03F3-7E03-BC9A-2ED385A1B30F}" dt="2026-06-22T08:07:50.854" v="20"/>
          <ac:picMkLst>
            <pc:docMk/>
            <pc:sldMk cId="2195922991" sldId="302"/>
            <ac:picMk id="2" creationId="{F5410266-F70A-2E33-4CC8-C3A9CBA6B6E0}"/>
          </ac:picMkLst>
        </pc:picChg>
        <pc:picChg chg="del">
          <ac:chgData name="Rahela Begum" userId="S::112248@newdur.ac.uk::39cd3f91-8369-40d8-ae44-3a833e1ba417" providerId="AD" clId="Web-{A78CC7B3-03F3-7E03-BC9A-2ED385A1B30F}" dt="2026-06-22T08:07:44.229" v="19"/>
          <ac:picMkLst>
            <pc:docMk/>
            <pc:sldMk cId="2195922991" sldId="302"/>
            <ac:picMk id="3" creationId="{0AF6D046-3D55-A891-E210-3F2472E79D70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8:06.528" v="24"/>
        <pc:sldMkLst>
          <pc:docMk/>
          <pc:sldMk cId="1775914536" sldId="303"/>
        </pc:sldMkLst>
        <pc:picChg chg="add mod">
          <ac:chgData name="Rahela Begum" userId="S::112248@newdur.ac.uk::39cd3f91-8369-40d8-ae44-3a833e1ba417" providerId="AD" clId="Web-{A78CC7B3-03F3-7E03-BC9A-2ED385A1B30F}" dt="2026-06-22T08:08:06.528" v="24"/>
          <ac:picMkLst>
            <pc:docMk/>
            <pc:sldMk cId="1775914536" sldId="303"/>
            <ac:picMk id="2" creationId="{7ED78BBD-B8B8-3552-4537-57F4F93462DD}"/>
          </ac:picMkLst>
        </pc:picChg>
        <pc:picChg chg="del">
          <ac:chgData name="Rahela Begum" userId="S::112248@newdur.ac.uk::39cd3f91-8369-40d8-ae44-3a833e1ba417" providerId="AD" clId="Web-{A78CC7B3-03F3-7E03-BC9A-2ED385A1B30F}" dt="2026-06-22T08:08:01.840" v="23"/>
          <ac:picMkLst>
            <pc:docMk/>
            <pc:sldMk cId="1775914536" sldId="303"/>
            <ac:picMk id="3" creationId="{25455B9F-686E-FDED-B092-14D047946EA9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8:15.732" v="26"/>
        <pc:sldMkLst>
          <pc:docMk/>
          <pc:sldMk cId="3823759210" sldId="304"/>
        </pc:sldMkLst>
        <pc:picChg chg="add mod">
          <ac:chgData name="Rahela Begum" userId="S::112248@newdur.ac.uk::39cd3f91-8369-40d8-ae44-3a833e1ba417" providerId="AD" clId="Web-{A78CC7B3-03F3-7E03-BC9A-2ED385A1B30F}" dt="2026-06-22T08:08:15.732" v="26"/>
          <ac:picMkLst>
            <pc:docMk/>
            <pc:sldMk cId="3823759210" sldId="304"/>
            <ac:picMk id="2" creationId="{17445714-E687-C4B9-9B26-FB59AE3F9BED}"/>
          </ac:picMkLst>
        </pc:picChg>
        <pc:picChg chg="del">
          <ac:chgData name="Rahela Begum" userId="S::112248@newdur.ac.uk::39cd3f91-8369-40d8-ae44-3a833e1ba417" providerId="AD" clId="Web-{A78CC7B3-03F3-7E03-BC9A-2ED385A1B30F}" dt="2026-06-22T08:08:09.512" v="25"/>
          <ac:picMkLst>
            <pc:docMk/>
            <pc:sldMk cId="3823759210" sldId="304"/>
            <ac:picMk id="3" creationId="{FF6B63D4-5885-DA72-3825-DA1223B33E40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8:23.998" v="28"/>
        <pc:sldMkLst>
          <pc:docMk/>
          <pc:sldMk cId="1446783845" sldId="305"/>
        </pc:sldMkLst>
        <pc:picChg chg="add mod">
          <ac:chgData name="Rahela Begum" userId="S::112248@newdur.ac.uk::39cd3f91-8369-40d8-ae44-3a833e1ba417" providerId="AD" clId="Web-{A78CC7B3-03F3-7E03-BC9A-2ED385A1B30F}" dt="2026-06-22T08:08:23.998" v="28"/>
          <ac:picMkLst>
            <pc:docMk/>
            <pc:sldMk cId="1446783845" sldId="305"/>
            <ac:picMk id="2" creationId="{0F5A41EC-E73A-F940-8795-ADB998C5B798}"/>
          </ac:picMkLst>
        </pc:picChg>
        <pc:picChg chg="del">
          <ac:chgData name="Rahela Begum" userId="S::112248@newdur.ac.uk::39cd3f91-8369-40d8-ae44-3a833e1ba417" providerId="AD" clId="Web-{A78CC7B3-03F3-7E03-BC9A-2ED385A1B30F}" dt="2026-06-22T08:08:18.122" v="27"/>
          <ac:picMkLst>
            <pc:docMk/>
            <pc:sldMk cId="1446783845" sldId="305"/>
            <ac:picMk id="3" creationId="{F4E73A32-8B7A-D565-022F-7E377EE8F1FF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6:13.534" v="9"/>
        <pc:sldMkLst>
          <pc:docMk/>
          <pc:sldMk cId="1480522159" sldId="307"/>
        </pc:sldMkLst>
        <pc:picChg chg="add mod">
          <ac:chgData name="Rahela Begum" userId="S::112248@newdur.ac.uk::39cd3f91-8369-40d8-ae44-3a833e1ba417" providerId="AD" clId="Web-{A78CC7B3-03F3-7E03-BC9A-2ED385A1B30F}" dt="2026-06-22T08:06:13.534" v="9"/>
          <ac:picMkLst>
            <pc:docMk/>
            <pc:sldMk cId="1480522159" sldId="307"/>
            <ac:picMk id="2" creationId="{9F72B916-A573-0037-523B-824429C4F200}"/>
          </ac:picMkLst>
        </pc:picChg>
        <pc:picChg chg="del">
          <ac:chgData name="Rahela Begum" userId="S::112248@newdur.ac.uk::39cd3f91-8369-40d8-ae44-3a833e1ba417" providerId="AD" clId="Web-{A78CC7B3-03F3-7E03-BC9A-2ED385A1B30F}" dt="2026-06-22T08:06:05.471" v="8"/>
          <ac:picMkLst>
            <pc:docMk/>
            <pc:sldMk cId="1480522159" sldId="307"/>
            <ac:picMk id="4" creationId="{A557A9E2-3600-70BE-E252-CF3FE35F335B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7:06.507" v="14"/>
        <pc:sldMkLst>
          <pc:docMk/>
          <pc:sldMk cId="4183088990" sldId="308"/>
        </pc:sldMkLst>
        <pc:picChg chg="add mod">
          <ac:chgData name="Rahela Begum" userId="S::112248@newdur.ac.uk::39cd3f91-8369-40d8-ae44-3a833e1ba417" providerId="AD" clId="Web-{A78CC7B3-03F3-7E03-BC9A-2ED385A1B30F}" dt="2026-06-22T08:07:06.507" v="14"/>
          <ac:picMkLst>
            <pc:docMk/>
            <pc:sldMk cId="4183088990" sldId="308"/>
            <ac:picMk id="2" creationId="{D2DFE280-9A0A-FC35-5CED-391EF2E96B81}"/>
          </ac:picMkLst>
        </pc:picChg>
        <pc:picChg chg="del">
          <ac:chgData name="Rahela Begum" userId="S::112248@newdur.ac.uk::39cd3f91-8369-40d8-ae44-3a833e1ba417" providerId="AD" clId="Web-{A78CC7B3-03F3-7E03-BC9A-2ED385A1B30F}" dt="2026-06-22T08:06:59.069" v="13"/>
          <ac:picMkLst>
            <pc:docMk/>
            <pc:sldMk cId="4183088990" sldId="308"/>
            <ac:picMk id="3" creationId="{D037B381-C9E1-C646-2750-9311BC9334CC}"/>
          </ac:picMkLst>
        </pc:picChg>
      </pc:sldChg>
      <pc:sldChg chg="addSp delSp modSp">
        <pc:chgData name="Rahela Begum" userId="S::112248@newdur.ac.uk::39cd3f91-8369-40d8-ae44-3a833e1ba417" providerId="AD" clId="Web-{A78CC7B3-03F3-7E03-BC9A-2ED385A1B30F}" dt="2026-06-22T08:07:58.886" v="22"/>
        <pc:sldMkLst>
          <pc:docMk/>
          <pc:sldMk cId="373194138" sldId="309"/>
        </pc:sldMkLst>
        <pc:picChg chg="add mod">
          <ac:chgData name="Rahela Begum" userId="S::112248@newdur.ac.uk::39cd3f91-8369-40d8-ae44-3a833e1ba417" providerId="AD" clId="Web-{A78CC7B3-03F3-7E03-BC9A-2ED385A1B30F}" dt="2026-06-22T08:07:58.886" v="22"/>
          <ac:picMkLst>
            <pc:docMk/>
            <pc:sldMk cId="373194138" sldId="309"/>
            <ac:picMk id="2" creationId="{B679E0EF-B243-D84E-03BB-95763F6480EF}"/>
          </ac:picMkLst>
        </pc:picChg>
        <pc:picChg chg="del">
          <ac:chgData name="Rahela Begum" userId="S::112248@newdur.ac.uk::39cd3f91-8369-40d8-ae44-3a833e1ba417" providerId="AD" clId="Web-{A78CC7B3-03F3-7E03-BC9A-2ED385A1B30F}" dt="2026-06-22T08:07:53.417" v="21"/>
          <ac:picMkLst>
            <pc:docMk/>
            <pc:sldMk cId="373194138" sldId="309"/>
            <ac:picMk id="3" creationId="{FCA499BD-5CFF-353E-247D-B2FDA5E5142E}"/>
          </ac:picMkLst>
        </pc:picChg>
      </pc:sldChg>
      <pc:sldChg chg="addSp delSp modSp new">
        <pc:chgData name="Rahela Begum" userId="S::112248@newdur.ac.uk::39cd3f91-8369-40d8-ae44-3a833e1ba417" providerId="AD" clId="Web-{A78CC7B3-03F3-7E03-BC9A-2ED385A1B30F}" dt="2026-06-22T08:04:02.710" v="5"/>
        <pc:sldMkLst>
          <pc:docMk/>
          <pc:sldMk cId="3763618040" sldId="310"/>
        </pc:sldMkLst>
        <pc:picChg chg="add del mod">
          <ac:chgData name="Rahela Begum" userId="S::112248@newdur.ac.uk::39cd3f91-8369-40d8-ae44-3a833e1ba417" providerId="AD" clId="Web-{A78CC7B3-03F3-7E03-BC9A-2ED385A1B30F}" dt="2026-06-22T08:03:56.569" v="4"/>
          <ac:picMkLst>
            <pc:docMk/>
            <pc:sldMk cId="3763618040" sldId="310"/>
            <ac:picMk id="2" creationId="{46548028-9321-5D5E-E620-C033DEB6399D}"/>
          </ac:picMkLst>
        </pc:picChg>
        <pc:picChg chg="add mod">
          <ac:chgData name="Rahela Begum" userId="S::112248@newdur.ac.uk::39cd3f91-8369-40d8-ae44-3a833e1ba417" providerId="AD" clId="Web-{A78CC7B3-03F3-7E03-BC9A-2ED385A1B30F}" dt="2026-06-22T08:04:02.710" v="5"/>
          <ac:picMkLst>
            <pc:docMk/>
            <pc:sldMk cId="3763618040" sldId="310"/>
            <ac:picMk id="3" creationId="{3BDAAF12-4C42-D3CF-2059-0A0F990AA562}"/>
          </ac:picMkLst>
        </pc:picChg>
      </pc:sldChg>
      <pc:sldChg chg="addSp modSp new">
        <pc:chgData name="Rahela Begum" userId="S::112248@newdur.ac.uk::39cd3f91-8369-40d8-ae44-3a833e1ba417" providerId="AD" clId="Web-{A78CC7B3-03F3-7E03-BC9A-2ED385A1B30F}" dt="2026-06-22T08:06:22.519" v="10"/>
        <pc:sldMkLst>
          <pc:docMk/>
          <pc:sldMk cId="1195400877" sldId="311"/>
        </pc:sldMkLst>
        <pc:picChg chg="add mod">
          <ac:chgData name="Rahela Begum" userId="S::112248@newdur.ac.uk::39cd3f91-8369-40d8-ae44-3a833e1ba417" providerId="AD" clId="Web-{A78CC7B3-03F3-7E03-BC9A-2ED385A1B30F}" dt="2026-06-22T08:06:22.519" v="10"/>
          <ac:picMkLst>
            <pc:docMk/>
            <pc:sldMk cId="1195400877" sldId="311"/>
            <ac:picMk id="2" creationId="{A0D7A424-06A4-EAB9-2335-56D3ECA9F860}"/>
          </ac:picMkLst>
        </pc:picChg>
      </pc:sldChg>
      <pc:sldChg chg="addSp modSp new">
        <pc:chgData name="Rahela Begum" userId="S::112248@newdur.ac.uk::39cd3f91-8369-40d8-ae44-3a833e1ba417" providerId="AD" clId="Web-{A78CC7B3-03F3-7E03-BC9A-2ED385A1B30F}" dt="2026-06-22T08:06:53.396" v="11"/>
        <pc:sldMkLst>
          <pc:docMk/>
          <pc:sldMk cId="3711169679" sldId="312"/>
        </pc:sldMkLst>
        <pc:picChg chg="add mod">
          <ac:chgData name="Rahela Begum" userId="S::112248@newdur.ac.uk::39cd3f91-8369-40d8-ae44-3a833e1ba417" providerId="AD" clId="Web-{A78CC7B3-03F3-7E03-BC9A-2ED385A1B30F}" dt="2026-06-22T08:06:53.396" v="11"/>
          <ac:picMkLst>
            <pc:docMk/>
            <pc:sldMk cId="3711169679" sldId="312"/>
            <ac:picMk id="2" creationId="{15912DCB-914B-DE10-B62B-C2D1B4465758}"/>
          </ac:picMkLst>
        </pc:picChg>
      </pc:sldChg>
      <pc:sldChg chg="addSp modSp new">
        <pc:chgData name="Rahela Begum" userId="S::112248@newdur.ac.uk::39cd3f91-8369-40d8-ae44-3a833e1ba417" providerId="AD" clId="Web-{A78CC7B3-03F3-7E03-BC9A-2ED385A1B30F}" dt="2026-06-22T08:07:13.898" v="15"/>
        <pc:sldMkLst>
          <pc:docMk/>
          <pc:sldMk cId="3444493779" sldId="313"/>
        </pc:sldMkLst>
        <pc:picChg chg="add mod">
          <ac:chgData name="Rahela Begum" userId="S::112248@newdur.ac.uk::39cd3f91-8369-40d8-ae44-3a833e1ba417" providerId="AD" clId="Web-{A78CC7B3-03F3-7E03-BC9A-2ED385A1B30F}" dt="2026-06-22T08:07:13.898" v="15"/>
          <ac:picMkLst>
            <pc:docMk/>
            <pc:sldMk cId="3444493779" sldId="313"/>
            <ac:picMk id="2" creationId="{E492BB61-E70F-8871-CA69-CF99ABF57A59}"/>
          </ac:picMkLst>
        </pc:picChg>
      </pc:sldChg>
    </pc:docChg>
  </pc:docChgLst>
  <pc:docChgLst>
    <pc:chgData name="Rahela Begum" userId="S::112248@newdur.ac.uk::39cd3f91-8369-40d8-ae44-3a833e1ba417" providerId="AD" clId="Web-{C16B07F4-3B23-F394-49D6-BEDDFE7EBDC9}"/>
    <pc:docChg chg="addSld delSld modSld">
      <pc:chgData name="Rahela Begum" userId="S::112248@newdur.ac.uk::39cd3f91-8369-40d8-ae44-3a833e1ba417" providerId="AD" clId="Web-{C16B07F4-3B23-F394-49D6-BEDDFE7EBDC9}" dt="2026-06-22T10:12:31.209" v="2"/>
      <pc:docMkLst>
        <pc:docMk/>
      </pc:docMkLst>
      <pc:sldChg chg="delSp add del">
        <pc:chgData name="Rahela Begum" userId="S::112248@newdur.ac.uk::39cd3f91-8369-40d8-ae44-3a833e1ba417" providerId="AD" clId="Web-{C16B07F4-3B23-F394-49D6-BEDDFE7EBDC9}" dt="2026-06-22T10:12:31.209" v="2"/>
        <pc:sldMkLst>
          <pc:docMk/>
          <pc:sldMk cId="3823759210" sldId="304"/>
        </pc:sldMkLst>
        <pc:picChg chg="del">
          <ac:chgData name="Rahela Begum" userId="S::112248@newdur.ac.uk::39cd3f91-8369-40d8-ae44-3a833e1ba417" providerId="AD" clId="Web-{C16B07F4-3B23-F394-49D6-BEDDFE7EBDC9}" dt="2026-06-22T10:12:31.209" v="2"/>
          <ac:picMkLst>
            <pc:docMk/>
            <pc:sldMk cId="3823759210" sldId="304"/>
            <ac:picMk id="2" creationId="{17445714-E687-C4B9-9B26-FB59AE3F9BE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113B-A0D0-0349-97CC-4CC47EDFB07D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07BD0-0319-7248-9F22-029488DC0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80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12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37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70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83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41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26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7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65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72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7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05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9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9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81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5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707BD0-0319-7248-9F22-029488DC0A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6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98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8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tyle –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14400" y="1147744"/>
            <a:ext cx="6720000" cy="1477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your title here</a:t>
            </a:r>
            <a:br>
              <a:rPr lang="en-US"/>
            </a:br>
            <a:r>
              <a:rPr lang="en-US"/>
              <a:t>Two lines maximum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928599"/>
            <a:ext cx="6720000" cy="1752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Author/speaker</a:t>
            </a:r>
          </a:p>
          <a:p>
            <a:r>
              <a:rPr lang="en-US"/>
              <a:t>Date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901700" y="6357712"/>
            <a:ext cx="4064000" cy="143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33">
                <a:solidFill>
                  <a:schemeClr val="tx1"/>
                </a:solidFill>
              </a:rPr>
              <a:t>AAT is a registered charity. No. 1050724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8026400" y="1124745"/>
            <a:ext cx="4165600" cy="3027545"/>
            <a:chOff x="6019800" y="2195512"/>
            <a:chExt cx="3124200" cy="2270659"/>
          </a:xfrm>
          <a:solidFill>
            <a:schemeClr val="accent1"/>
          </a:solidFill>
        </p:grpSpPr>
        <p:sp>
          <p:nvSpPr>
            <p:cNvPr id="33" name="Freeform 5"/>
            <p:cNvSpPr>
              <a:spLocks/>
            </p:cNvSpPr>
            <p:nvPr userDrawn="1"/>
          </p:nvSpPr>
          <p:spPr bwMode="auto">
            <a:xfrm>
              <a:off x="6019800" y="2195512"/>
              <a:ext cx="3122713" cy="856516"/>
            </a:xfrm>
            <a:custGeom>
              <a:avLst/>
              <a:gdLst>
                <a:gd name="T0" fmla="*/ 0 w 4199"/>
                <a:gd name="T1" fmla="*/ 6 h 1151"/>
                <a:gd name="T2" fmla="*/ 1 w 4199"/>
                <a:gd name="T3" fmla="*/ 1151 h 1151"/>
                <a:gd name="T4" fmla="*/ 4199 w 4199"/>
                <a:gd name="T5" fmla="*/ 1144 h 1151"/>
                <a:gd name="T6" fmla="*/ 4199 w 4199"/>
                <a:gd name="T7" fmla="*/ 0 h 1151"/>
                <a:gd name="T8" fmla="*/ 0 w 4199"/>
                <a:gd name="T9" fmla="*/ 6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1">
                  <a:moveTo>
                    <a:pt x="0" y="6"/>
                  </a:moveTo>
                  <a:lnTo>
                    <a:pt x="1" y="1151"/>
                  </a:lnTo>
                  <a:lnTo>
                    <a:pt x="4199" y="1144"/>
                  </a:lnTo>
                  <a:lnTo>
                    <a:pt x="4199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34" name="Freeform 6"/>
            <p:cNvSpPr>
              <a:spLocks/>
            </p:cNvSpPr>
            <p:nvPr userDrawn="1"/>
          </p:nvSpPr>
          <p:spPr bwMode="auto">
            <a:xfrm>
              <a:off x="6021287" y="3609655"/>
              <a:ext cx="3122713" cy="856516"/>
            </a:xfrm>
            <a:custGeom>
              <a:avLst/>
              <a:gdLst>
                <a:gd name="T0" fmla="*/ 1 w 4199"/>
                <a:gd name="T1" fmla="*/ 1153 h 1153"/>
                <a:gd name="T2" fmla="*/ 4199 w 4199"/>
                <a:gd name="T3" fmla="*/ 1147 h 1153"/>
                <a:gd name="T4" fmla="*/ 4199 w 4199"/>
                <a:gd name="T5" fmla="*/ 0 h 1153"/>
                <a:gd name="T6" fmla="*/ 0 w 4199"/>
                <a:gd name="T7" fmla="*/ 5 h 1153"/>
                <a:gd name="T8" fmla="*/ 1 w 4199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9" h="1153">
                  <a:moveTo>
                    <a:pt x="1" y="1153"/>
                  </a:moveTo>
                  <a:lnTo>
                    <a:pt x="4199" y="1147"/>
                  </a:lnTo>
                  <a:lnTo>
                    <a:pt x="4199" y="0"/>
                  </a:lnTo>
                  <a:lnTo>
                    <a:pt x="0" y="5"/>
                  </a:lnTo>
                  <a:lnTo>
                    <a:pt x="1" y="1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3C64042-1989-4AA9-89AA-3A3777B5D4E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467079" y="5925341"/>
            <a:ext cx="994621" cy="576000"/>
            <a:chOff x="307975" y="-380998"/>
            <a:chExt cx="8528050" cy="4938708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62635E9-05A6-4A4E-B3B9-5133090F552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ED15AE28-6446-47BD-9295-A1BD4C4CF8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CCF0F5A0-931D-466B-93B1-F69D4BABEE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C6FA30E-EB2D-4603-8045-8E1174F9EE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7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28AD1915-51BB-4586-8BF6-6378F0663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1B856C3E-799E-4A4A-9242-25A2FB447A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07975" y="735011"/>
              <a:ext cx="2613024" cy="3822699"/>
            </a:xfrm>
            <a:custGeom>
              <a:avLst/>
              <a:gdLst>
                <a:gd name="T0" fmla="*/ 118 w 232"/>
                <a:gd name="T1" fmla="*/ 0 h 339"/>
                <a:gd name="T2" fmla="*/ 19 w 232"/>
                <a:gd name="T3" fmla="*/ 24 h 339"/>
                <a:gd name="T4" fmla="*/ 19 w 232"/>
                <a:gd name="T5" fmla="*/ 62 h 339"/>
                <a:gd name="T6" fmla="*/ 110 w 232"/>
                <a:gd name="T7" fmla="*/ 35 h 339"/>
                <a:gd name="T8" fmla="*/ 182 w 232"/>
                <a:gd name="T9" fmla="*/ 100 h 339"/>
                <a:gd name="T10" fmla="*/ 182 w 232"/>
                <a:gd name="T11" fmla="*/ 126 h 339"/>
                <a:gd name="T12" fmla="*/ 0 w 232"/>
                <a:gd name="T13" fmla="*/ 236 h 339"/>
                <a:gd name="T14" fmla="*/ 124 w 232"/>
                <a:gd name="T15" fmla="*/ 339 h 339"/>
                <a:gd name="T16" fmla="*/ 232 w 232"/>
                <a:gd name="T17" fmla="*/ 316 h 339"/>
                <a:gd name="T18" fmla="*/ 232 w 232"/>
                <a:gd name="T19" fmla="*/ 106 h 339"/>
                <a:gd name="T20" fmla="*/ 118 w 232"/>
                <a:gd name="T21" fmla="*/ 0 h 339"/>
                <a:gd name="T22" fmla="*/ 182 w 232"/>
                <a:gd name="T23" fmla="*/ 297 h 339"/>
                <a:gd name="T24" fmla="*/ 128 w 232"/>
                <a:gd name="T25" fmla="*/ 308 h 339"/>
                <a:gd name="T26" fmla="*/ 51 w 232"/>
                <a:gd name="T27" fmla="*/ 235 h 339"/>
                <a:gd name="T28" fmla="*/ 182 w 232"/>
                <a:gd name="T29" fmla="*/ 157 h 339"/>
                <a:gd name="T30" fmla="*/ 182 w 232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339">
                  <a:moveTo>
                    <a:pt x="118" y="0"/>
                  </a:moveTo>
                  <a:cubicBezTo>
                    <a:pt x="73" y="0"/>
                    <a:pt x="37" y="14"/>
                    <a:pt x="19" y="2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7" y="52"/>
                    <a:pt x="78" y="35"/>
                    <a:pt x="110" y="35"/>
                  </a:cubicBezTo>
                  <a:cubicBezTo>
                    <a:pt x="151" y="35"/>
                    <a:pt x="182" y="50"/>
                    <a:pt x="182" y="100"/>
                  </a:cubicBezTo>
                  <a:cubicBezTo>
                    <a:pt x="182" y="126"/>
                    <a:pt x="182" y="126"/>
                    <a:pt x="182" y="126"/>
                  </a:cubicBezTo>
                  <a:cubicBezTo>
                    <a:pt x="77" y="126"/>
                    <a:pt x="0" y="150"/>
                    <a:pt x="0" y="236"/>
                  </a:cubicBezTo>
                  <a:cubicBezTo>
                    <a:pt x="0" y="296"/>
                    <a:pt x="39" y="339"/>
                    <a:pt x="124" y="339"/>
                  </a:cubicBezTo>
                  <a:cubicBezTo>
                    <a:pt x="169" y="339"/>
                    <a:pt x="207" y="330"/>
                    <a:pt x="232" y="316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2" y="26"/>
                    <a:pt x="178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8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7"/>
                    <a:pt x="182" y="157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6AA5867-E783-43EB-8C26-1B84C54F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23001" y="-380998"/>
              <a:ext cx="2613024" cy="4927593"/>
            </a:xfrm>
            <a:custGeom>
              <a:avLst/>
              <a:gdLst>
                <a:gd name="T0" fmla="*/ 163 w 232"/>
                <a:gd name="T1" fmla="*/ 402 h 437"/>
                <a:gd name="T2" fmla="*/ 88 w 232"/>
                <a:gd name="T3" fmla="*/ 337 h 437"/>
                <a:gd name="T4" fmla="*/ 88 w 232"/>
                <a:gd name="T5" fmla="*/ 0 h 437"/>
                <a:gd name="T6" fmla="*/ 37 w 232"/>
                <a:gd name="T7" fmla="*/ 17 h 437"/>
                <a:gd name="T8" fmla="*/ 38 w 232"/>
                <a:gd name="T9" fmla="*/ 104 h 437"/>
                <a:gd name="T10" fmla="*/ 0 w 232"/>
                <a:gd name="T11" fmla="*/ 104 h 437"/>
                <a:gd name="T12" fmla="*/ 0 w 232"/>
                <a:gd name="T13" fmla="*/ 138 h 437"/>
                <a:gd name="T14" fmla="*/ 38 w 232"/>
                <a:gd name="T15" fmla="*/ 138 h 437"/>
                <a:gd name="T16" fmla="*/ 38 w 232"/>
                <a:gd name="T17" fmla="*/ 331 h 437"/>
                <a:gd name="T18" fmla="*/ 152 w 232"/>
                <a:gd name="T19" fmla="*/ 437 h 437"/>
                <a:gd name="T20" fmla="*/ 232 w 232"/>
                <a:gd name="T21" fmla="*/ 422 h 437"/>
                <a:gd name="T22" fmla="*/ 232 w 232"/>
                <a:gd name="T23" fmla="*/ 384 h 437"/>
                <a:gd name="T24" fmla="*/ 163 w 232"/>
                <a:gd name="T25" fmla="*/ 40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2" h="437">
                  <a:moveTo>
                    <a:pt x="163" y="402"/>
                  </a:moveTo>
                  <a:cubicBezTo>
                    <a:pt x="122" y="402"/>
                    <a:pt x="88" y="388"/>
                    <a:pt x="88" y="33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38" y="331"/>
                    <a:pt x="38" y="331"/>
                    <a:pt x="38" y="331"/>
                  </a:cubicBezTo>
                  <a:cubicBezTo>
                    <a:pt x="38" y="411"/>
                    <a:pt x="91" y="437"/>
                    <a:pt x="152" y="437"/>
                  </a:cubicBezTo>
                  <a:cubicBezTo>
                    <a:pt x="181" y="437"/>
                    <a:pt x="207" y="431"/>
                    <a:pt x="232" y="422"/>
                  </a:cubicBezTo>
                  <a:cubicBezTo>
                    <a:pt x="232" y="384"/>
                    <a:pt x="232" y="384"/>
                    <a:pt x="232" y="384"/>
                  </a:cubicBezTo>
                  <a:cubicBezTo>
                    <a:pt x="207" y="394"/>
                    <a:pt x="184" y="402"/>
                    <a:pt x="163" y="402"/>
                  </a:cubicBez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FBBDB207-A46B-4949-82A3-4374A9B43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360735" y="735011"/>
              <a:ext cx="2625728" cy="3822699"/>
            </a:xfrm>
            <a:custGeom>
              <a:avLst/>
              <a:gdLst>
                <a:gd name="T0" fmla="*/ 118 w 233"/>
                <a:gd name="T1" fmla="*/ 0 h 339"/>
                <a:gd name="T2" fmla="*/ 19 w 233"/>
                <a:gd name="T3" fmla="*/ 24 h 339"/>
                <a:gd name="T4" fmla="*/ 19 w 233"/>
                <a:gd name="T5" fmla="*/ 61 h 339"/>
                <a:gd name="T6" fmla="*/ 110 w 233"/>
                <a:gd name="T7" fmla="*/ 35 h 339"/>
                <a:gd name="T8" fmla="*/ 182 w 233"/>
                <a:gd name="T9" fmla="*/ 99 h 339"/>
                <a:gd name="T10" fmla="*/ 182 w 233"/>
                <a:gd name="T11" fmla="*/ 125 h 339"/>
                <a:gd name="T12" fmla="*/ 0 w 233"/>
                <a:gd name="T13" fmla="*/ 236 h 339"/>
                <a:gd name="T14" fmla="*/ 124 w 233"/>
                <a:gd name="T15" fmla="*/ 339 h 339"/>
                <a:gd name="T16" fmla="*/ 233 w 233"/>
                <a:gd name="T17" fmla="*/ 315 h 339"/>
                <a:gd name="T18" fmla="*/ 232 w 233"/>
                <a:gd name="T19" fmla="*/ 105 h 339"/>
                <a:gd name="T20" fmla="*/ 118 w 233"/>
                <a:gd name="T21" fmla="*/ 0 h 339"/>
                <a:gd name="T22" fmla="*/ 182 w 233"/>
                <a:gd name="T23" fmla="*/ 297 h 339"/>
                <a:gd name="T24" fmla="*/ 129 w 233"/>
                <a:gd name="T25" fmla="*/ 308 h 339"/>
                <a:gd name="T26" fmla="*/ 51 w 233"/>
                <a:gd name="T27" fmla="*/ 235 h 339"/>
                <a:gd name="T28" fmla="*/ 182 w 233"/>
                <a:gd name="T29" fmla="*/ 156 h 339"/>
                <a:gd name="T30" fmla="*/ 182 w 233"/>
                <a:gd name="T31" fmla="*/ 29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" h="339">
                  <a:moveTo>
                    <a:pt x="118" y="0"/>
                  </a:moveTo>
                  <a:cubicBezTo>
                    <a:pt x="74" y="0"/>
                    <a:pt x="38" y="14"/>
                    <a:pt x="19" y="24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37" y="51"/>
                    <a:pt x="79" y="35"/>
                    <a:pt x="110" y="35"/>
                  </a:cubicBezTo>
                  <a:cubicBezTo>
                    <a:pt x="152" y="35"/>
                    <a:pt x="182" y="49"/>
                    <a:pt x="182" y="99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77" y="125"/>
                    <a:pt x="0" y="149"/>
                    <a:pt x="0" y="236"/>
                  </a:cubicBezTo>
                  <a:cubicBezTo>
                    <a:pt x="0" y="296"/>
                    <a:pt x="40" y="339"/>
                    <a:pt x="124" y="339"/>
                  </a:cubicBezTo>
                  <a:cubicBezTo>
                    <a:pt x="170" y="338"/>
                    <a:pt x="208" y="329"/>
                    <a:pt x="233" y="315"/>
                  </a:cubicBezTo>
                  <a:cubicBezTo>
                    <a:pt x="232" y="105"/>
                    <a:pt x="232" y="105"/>
                    <a:pt x="232" y="105"/>
                  </a:cubicBezTo>
                  <a:cubicBezTo>
                    <a:pt x="232" y="25"/>
                    <a:pt x="179" y="0"/>
                    <a:pt x="118" y="0"/>
                  </a:cubicBezTo>
                  <a:close/>
                  <a:moveTo>
                    <a:pt x="182" y="297"/>
                  </a:moveTo>
                  <a:cubicBezTo>
                    <a:pt x="169" y="304"/>
                    <a:pt x="149" y="308"/>
                    <a:pt x="129" y="308"/>
                  </a:cubicBezTo>
                  <a:cubicBezTo>
                    <a:pt x="80" y="308"/>
                    <a:pt x="51" y="282"/>
                    <a:pt x="51" y="235"/>
                  </a:cubicBezTo>
                  <a:cubicBezTo>
                    <a:pt x="51" y="169"/>
                    <a:pt x="100" y="156"/>
                    <a:pt x="182" y="156"/>
                  </a:cubicBezTo>
                  <a:lnTo>
                    <a:pt x="182" y="297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87642D87-BE2B-4183-85C8-E00046E53C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792163"/>
              <a:ext cx="1385888" cy="382584"/>
            </a:xfrm>
            <a:custGeom>
              <a:avLst/>
              <a:gdLst>
                <a:gd name="T0" fmla="*/ 0 w 873"/>
                <a:gd name="T1" fmla="*/ 0 h 241"/>
                <a:gd name="T2" fmla="*/ 0 w 873"/>
                <a:gd name="T3" fmla="*/ 241 h 241"/>
                <a:gd name="T4" fmla="*/ 873 w 873"/>
                <a:gd name="T5" fmla="*/ 234 h 241"/>
                <a:gd name="T6" fmla="*/ 873 w 873"/>
                <a:gd name="T7" fmla="*/ 0 h 241"/>
                <a:gd name="T8" fmla="*/ 0 w 873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3" h="241">
                  <a:moveTo>
                    <a:pt x="0" y="0"/>
                  </a:moveTo>
                  <a:lnTo>
                    <a:pt x="0" y="241"/>
                  </a:lnTo>
                  <a:lnTo>
                    <a:pt x="873" y="234"/>
                  </a:lnTo>
                  <a:lnTo>
                    <a:pt x="8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66BF089-3229-4A88-9996-AD1DC4E66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39022" y="1422400"/>
              <a:ext cx="1397003" cy="384173"/>
            </a:xfrm>
            <a:custGeom>
              <a:avLst/>
              <a:gdLst>
                <a:gd name="T0" fmla="*/ 0 w 880"/>
                <a:gd name="T1" fmla="*/ 242 h 242"/>
                <a:gd name="T2" fmla="*/ 880 w 880"/>
                <a:gd name="T3" fmla="*/ 235 h 242"/>
                <a:gd name="T4" fmla="*/ 880 w 880"/>
                <a:gd name="T5" fmla="*/ 0 h 242"/>
                <a:gd name="T6" fmla="*/ 0 w 880"/>
                <a:gd name="T7" fmla="*/ 0 h 242"/>
                <a:gd name="T8" fmla="*/ 0 w 880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0" h="242">
                  <a:moveTo>
                    <a:pt x="0" y="242"/>
                  </a:moveTo>
                  <a:lnTo>
                    <a:pt x="880" y="235"/>
                  </a:lnTo>
                  <a:lnTo>
                    <a:pt x="880" y="0"/>
                  </a:lnTo>
                  <a:lnTo>
                    <a:pt x="0" y="0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A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98069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45FAB2-F877-3542-B0ED-EC03D262A4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60574" y="914952"/>
            <a:ext cx="5346700" cy="23749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F9A03F6-06ED-8145-A4EC-5D33CA2BB39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60574" y="3548821"/>
            <a:ext cx="5346700" cy="2374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7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6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4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6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2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1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F071-7A91-D345-96A5-1673F72D07BE}" type="datetimeFigureOut">
              <a:rPr lang="en-US" smtClean="0"/>
              <a:t>6/23/2026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B4C1-139D-2947-9CFB-DDF77CB62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0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ark, person, sitting, street&#10;&#10;Description automatically generated">
            <a:extLst>
              <a:ext uri="{FF2B5EF4-FFF2-40B4-BE49-F238E27FC236}">
                <a16:creationId xmlns:a16="http://schemas.microsoft.com/office/drawing/2014/main" id="{2A9147AD-69D2-5940-912D-DCA15A9C1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62456" y="2644170"/>
            <a:ext cx="5801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Good Evening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and </a:t>
            </a:r>
          </a:p>
          <a:p>
            <a:r>
              <a:rPr lang="en-US" sz="4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Welcome to New College Durham</a:t>
            </a:r>
          </a:p>
        </p:txBody>
      </p:sp>
    </p:spTree>
    <p:extLst>
      <p:ext uri="{BB962C8B-B14F-4D97-AF65-F5344CB8AC3E}">
        <p14:creationId xmlns:p14="http://schemas.microsoft.com/office/powerpoint/2010/main" val="345669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i="1" dirty="0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Developing </a:t>
            </a:r>
            <a:r>
              <a:rPr lang="en-US" sz="4000" b="1" i="1" dirty="0" err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maths</a:t>
            </a:r>
            <a:r>
              <a:rPr lang="en-US" sz="4000" b="1" i="1" dirty="0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2 @GCSE – Opportunities to improve on our focused Functional Skills program working towards Level 2 which meets government guidelines</a:t>
            </a:r>
          </a:p>
          <a:p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1 or below @GCSE – Learners will continuously work towards improving their Maths and English to enable them access to vocational programs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43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5490282-F518-8049-A4F8-7A88DBABD0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B56A9534-91F7-2B4F-8E84-16E6370397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5348545" y="1303598"/>
            <a:ext cx="633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Personal Learning Coaches</a:t>
            </a:r>
          </a:p>
        </p:txBody>
      </p:sp>
      <p:pic>
        <p:nvPicPr>
          <p:cNvPr id="5" name="Picture 4" descr="A screen shot of a person&#10;&#10;Description automatically generated">
            <a:extLst>
              <a:ext uri="{FF2B5EF4-FFF2-40B4-BE49-F238E27FC236}">
                <a16:creationId xmlns:a16="http://schemas.microsoft.com/office/drawing/2014/main" id="{6C1B7639-B5EF-A046-9097-B8E692F94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9352" y="848133"/>
            <a:ext cx="5568131" cy="65739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CB4391-BB0D-4E3E-81CD-D575C902B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9662" y="2017346"/>
            <a:ext cx="6942338" cy="484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93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24CB0D-0187-4542-8E18-003B67ACDAC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CD3C2480-0BB0-1F48-BEFA-1518AAA3BA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536489" y="604852"/>
            <a:ext cx="7127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Learner Support </a:t>
            </a:r>
            <a:r>
              <a:rPr lang="en-US" sz="2000" b="1">
                <a:solidFill>
                  <a:srgbClr val="2A7DE1"/>
                </a:solidFill>
                <a:latin typeface="Poppins SemiBold" pitchFamily="2" charset="77"/>
                <a:cs typeface="Poppins SemiBold" pitchFamily="2" charset="77"/>
              </a:rPr>
              <a:t>ALS@newdur.ac.uk</a:t>
            </a:r>
            <a:endParaRPr lang="en-US" sz="4000" b="1">
              <a:solidFill>
                <a:srgbClr val="2A7DE1"/>
              </a:solidFill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6A4019-B1A3-47BE-9711-1B4505938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2709" y="1402181"/>
            <a:ext cx="6856308" cy="545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248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1181341"/>
            <a:ext cx="633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the first few weeks of college will be like</a:t>
            </a:r>
            <a:endParaRPr lang="en-US" sz="9600" b="1">
              <a:latin typeface="Poppins SemiBold" pitchFamily="2" charset="77"/>
              <a:cs typeface="Poppins SemiBold" pitchFamily="2" charset="77"/>
            </a:endParaRP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197A1FB2-5837-2649-848E-F3E4F3AC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79" y="2437879"/>
            <a:ext cx="437231" cy="4566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758446" y="2437879"/>
            <a:ext cx="4963427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Over the first few weeks of life at New College Durham you will; 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/>
                <a:ea typeface="Source Sans Pro"/>
                <a:cs typeface="Poppins SemiBold"/>
              </a:rPr>
              <a:t>Undergo a thorough induction process to ensure you are comfortable and familiar with your new surroundings.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/>
                <a:ea typeface="Source Sans Pro"/>
                <a:cs typeface="Poppins SemiBold"/>
              </a:rPr>
              <a:t>Meet new people and build new friendships.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/>
                <a:ea typeface="Source Sans Pro"/>
                <a:cs typeface="Poppins SemiBold"/>
              </a:rPr>
              <a:t>Work with your tutors to create a comprehensive plan to guarantee success.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/>
                <a:ea typeface="Source Sans Pro"/>
                <a:cs typeface="Poppins SemiBold"/>
              </a:rPr>
              <a:t>Learn how to work safely in a Carpentry workshop.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FC379C5-F866-3B48-ADA9-A4BF98212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082" y="783771"/>
            <a:ext cx="5637791" cy="665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4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ooking at a stack of papers&#10;&#10;AI-generated content may be incorrect.">
            <a:extLst>
              <a:ext uri="{FF2B5EF4-FFF2-40B4-BE49-F238E27FC236}">
                <a16:creationId xmlns:a16="http://schemas.microsoft.com/office/drawing/2014/main" id="{27EBD1B2-CDAE-BAA7-17E8-26F9B8BD2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64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3BDAAF12-4C42-D3CF-2059-0A0F990AA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18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page with text&#10;&#10;AI-generated content may be incorrect.">
            <a:extLst>
              <a:ext uri="{FF2B5EF4-FFF2-40B4-BE49-F238E27FC236}">
                <a16:creationId xmlns:a16="http://schemas.microsoft.com/office/drawing/2014/main" id="{9F72B916-A573-0037-523B-824429C4F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22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lanyard&#10;&#10;AI-generated content may be incorrect.">
            <a:extLst>
              <a:ext uri="{FF2B5EF4-FFF2-40B4-BE49-F238E27FC236}">
                <a16:creationId xmlns:a16="http://schemas.microsoft.com/office/drawing/2014/main" id="{A0D7A424-06A4-EAB9-2335-56D3ECA9F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00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912DCB-914B-DE10-B62B-C2D1B4465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69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-up of a card&#10;&#10;AI-generated content may be incorrect.">
            <a:extLst>
              <a:ext uri="{FF2B5EF4-FFF2-40B4-BE49-F238E27FC236}">
                <a16:creationId xmlns:a16="http://schemas.microsoft.com/office/drawing/2014/main" id="{D2DFE280-9A0A-FC35-5CED-391EF2E96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8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4FBF7D-71FC-E545-BDCB-D2F6434C2AA6}"/>
              </a:ext>
            </a:extLst>
          </p:cNvPr>
          <p:cNvSpPr txBox="1"/>
          <p:nvPr/>
        </p:nvSpPr>
        <p:spPr>
          <a:xfrm>
            <a:off x="575074" y="1720840"/>
            <a:ext cx="6590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Always Top Performing</a:t>
            </a:r>
          </a:p>
        </p:txBody>
      </p:sp>
    </p:spTree>
    <p:extLst>
      <p:ext uri="{BB962C8B-B14F-4D97-AF65-F5344CB8AC3E}">
        <p14:creationId xmlns:p14="http://schemas.microsoft.com/office/powerpoint/2010/main" val="1434851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green website with black text&#10;&#10;AI-generated content may be incorrect.">
            <a:extLst>
              <a:ext uri="{FF2B5EF4-FFF2-40B4-BE49-F238E27FC236}">
                <a16:creationId xmlns:a16="http://schemas.microsoft.com/office/drawing/2014/main" id="{E492BB61-E70F-8871-CA69-CF99ABF57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93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hite and blue card with text&#10;&#10;AI-generated content may be incorrect.">
            <a:extLst>
              <a:ext uri="{FF2B5EF4-FFF2-40B4-BE49-F238E27FC236}">
                <a16:creationId xmlns:a16="http://schemas.microsoft.com/office/drawing/2014/main" id="{6425BDB3-72F1-0C47-014D-FA6F9D3AB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kicking a football ball&#10;&#10;AI-generated content may be incorrect.">
            <a:extLst>
              <a:ext uri="{FF2B5EF4-FFF2-40B4-BE49-F238E27FC236}">
                <a16:creationId xmlns:a16="http://schemas.microsoft.com/office/drawing/2014/main" id="{F5410266-F70A-2E33-4CC8-C3A9CBA6B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922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B679E0EF-B243-D84E-03BB-95763F648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4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standing with arms crossed&#10;&#10;AI-generated content may be incorrect.">
            <a:extLst>
              <a:ext uri="{FF2B5EF4-FFF2-40B4-BE49-F238E27FC236}">
                <a16:creationId xmlns:a16="http://schemas.microsoft.com/office/drawing/2014/main" id="{7ED78BBD-B8B8-3552-4537-57F4F9346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14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1C6D23-ECD9-58ED-C422-76846AF96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759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0F5A41EC-E73A-F940-8795-ADB998C5B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83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14FD92-290A-BA42-A1F2-35864E54A3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0CA7D0B3-0087-744D-A51B-EA45695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750498" y="1049540"/>
            <a:ext cx="6288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spc="-15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THANK YOU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6962267" y="2677532"/>
            <a:ext cx="4097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>
                <a:solidFill>
                  <a:schemeClr val="bg1"/>
                </a:solidFill>
                <a:latin typeface="Poppins" pitchFamily="2" charset="77"/>
                <a:ea typeface="Source Sans Pro" panose="020B0503030403020204" pitchFamily="34" charset="0"/>
                <a:cs typeface="Poppins" pitchFamily="2" charset="77"/>
              </a:rPr>
              <a:t>GET IN TOUCH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261241-FD92-2149-92F8-3BC4BC4740AE}"/>
              </a:ext>
            </a:extLst>
          </p:cNvPr>
          <p:cNvSpPr txBox="1"/>
          <p:nvPr/>
        </p:nvSpPr>
        <p:spPr>
          <a:xfrm>
            <a:off x="6962266" y="3429000"/>
            <a:ext cx="40971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Please contact 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Carpentry and Joinery Staff</a:t>
            </a:r>
          </a:p>
          <a:p>
            <a:r>
              <a:rPr lang="en-US" sz="20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for more information.</a:t>
            </a:r>
            <a:r>
              <a:rPr lang="en-US" sz="2000">
                <a:solidFill>
                  <a:srgbClr val="F5AEB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8987B5-491B-7F40-A808-08AA752E1458}"/>
              </a:ext>
            </a:extLst>
          </p:cNvPr>
          <p:cNvSpPr txBox="1"/>
          <p:nvPr/>
        </p:nvSpPr>
        <p:spPr>
          <a:xfrm>
            <a:off x="7039002" y="4549800"/>
            <a:ext cx="40971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0191 375 4000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New College Durham,</a:t>
            </a:r>
          </a:p>
          <a:p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Framwellgate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Moor Campus,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Durham,</a:t>
            </a: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DH1 5ES</a:t>
            </a:r>
          </a:p>
        </p:txBody>
      </p:sp>
    </p:spTree>
    <p:extLst>
      <p:ext uri="{BB962C8B-B14F-4D97-AF65-F5344CB8AC3E}">
        <p14:creationId xmlns:p14="http://schemas.microsoft.com/office/powerpoint/2010/main" val="4104959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8BDD60-79A1-E144-9A45-F310AA4545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DC8ECB39-64C7-B945-82EF-75C5AE936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647281" y="2413337"/>
            <a:ext cx="659009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“Every expert was once a beginner”</a:t>
            </a:r>
          </a:p>
          <a:p>
            <a:endParaRPr lang="en-US" sz="2800" b="1">
              <a:solidFill>
                <a:schemeClr val="bg1"/>
              </a:solidFill>
              <a:latin typeface="Poppins SemiBold" pitchFamily="2" charset="77"/>
              <a:cs typeface="Poppins SemiBold" pitchFamily="2" charset="77"/>
            </a:endParaRPr>
          </a:p>
          <a:p>
            <a:r>
              <a:rPr lang="en-US" sz="2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Rutherford</a:t>
            </a:r>
            <a:r>
              <a:rPr lang="en-US" sz="2800" b="1" dirty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. B Hayes</a:t>
            </a:r>
          </a:p>
        </p:txBody>
      </p:sp>
    </p:spTree>
    <p:extLst>
      <p:ext uri="{BB962C8B-B14F-4D97-AF65-F5344CB8AC3E}">
        <p14:creationId xmlns:p14="http://schemas.microsoft.com/office/powerpoint/2010/main" val="325921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uilding with snow on the ground&#10;&#10;Description automatically generated">
            <a:extLst>
              <a:ext uri="{FF2B5EF4-FFF2-40B4-BE49-F238E27FC236}">
                <a16:creationId xmlns:a16="http://schemas.microsoft.com/office/drawing/2014/main" id="{8B18B4AC-5D6A-4E42-AC5C-C398212F93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B723D6-C20E-FE42-9E6A-A04A880FE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51" t="15785" r="48016" b="20000"/>
          <a:stretch/>
        </p:blipFill>
        <p:spPr>
          <a:xfrm>
            <a:off x="462454" y="1475298"/>
            <a:ext cx="5129049" cy="39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8B3D9ED-DF64-E342-B48E-88767341006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 b="1573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13D0FC-180F-441E-AC79-DD79DC0D1A91}"/>
              </a:ext>
            </a:extLst>
          </p:cNvPr>
          <p:cNvSpPr txBox="1"/>
          <p:nvPr/>
        </p:nvSpPr>
        <p:spPr>
          <a:xfrm>
            <a:off x="838200" y="5563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1" dirty="0">
                <a:solidFill>
                  <a:srgbClr val="FFFFFF"/>
                </a:solidFill>
                <a:latin typeface="Poppins" panose="00000800000000000000" pitchFamily="2" charset="0"/>
                <a:ea typeface="+mj-ea"/>
                <a:cs typeface="Poppins" panose="00000800000000000000" pitchFamily="2" charset="0"/>
              </a:rPr>
              <a:t>Carpentry and </a:t>
            </a:r>
            <a:r>
              <a:rPr lang="en-US" sz="4400" b="1" i="1" dirty="0" err="1">
                <a:solidFill>
                  <a:srgbClr val="FFFFFF"/>
                </a:solidFill>
                <a:latin typeface="Poppins" panose="00000800000000000000" pitchFamily="2" charset="0"/>
                <a:ea typeface="+mj-ea"/>
                <a:cs typeface="Poppins" panose="00000800000000000000" pitchFamily="2" charset="0"/>
              </a:rPr>
              <a:t>Joinery@NCD</a:t>
            </a:r>
            <a:endParaRPr lang="en-US" sz="4400" b="1" i="1" dirty="0">
              <a:solidFill>
                <a:srgbClr val="FFFFFF"/>
              </a:solidFill>
              <a:latin typeface="Poppins" panose="00000800000000000000" pitchFamily="2" charset="0"/>
              <a:ea typeface="+mj-ea"/>
              <a:cs typeface="Poppins" panose="000008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6C3780-C7CE-4546-A5BF-19BDF1E9AC83}"/>
              </a:ext>
            </a:extLst>
          </p:cNvPr>
          <p:cNvSpPr txBox="1"/>
          <p:nvPr/>
        </p:nvSpPr>
        <p:spPr>
          <a:xfrm>
            <a:off x="838200" y="243827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600" dirty="0">
                <a:solidFill>
                  <a:srgbClr val="FFFFFF"/>
                </a:solidFill>
              </a:rPr>
              <a:t>Consistently meeting our learners needs 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FFFFFF"/>
              </a:solidFill>
            </a:endParaRP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FFFF"/>
                </a:solidFill>
              </a:rPr>
              <a:t>Entry points suited to learner ability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FFFF"/>
                </a:solidFill>
              </a:rPr>
              <a:t>Excellent support mechanisms</a:t>
            </a:r>
          </a:p>
          <a:p>
            <a:pPr marL="3429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FFFFFF"/>
                </a:solidFill>
              </a:rPr>
              <a:t>Focused Maths and English development</a:t>
            </a:r>
          </a:p>
        </p:txBody>
      </p:sp>
    </p:spTree>
    <p:extLst>
      <p:ext uri="{BB962C8B-B14F-4D97-AF65-F5344CB8AC3E}">
        <p14:creationId xmlns:p14="http://schemas.microsoft.com/office/powerpoint/2010/main" val="3012984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" y="77002"/>
            <a:ext cx="121870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703051" y="701162"/>
            <a:ext cx="6331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latin typeface="Poppins SemiBold" pitchFamily="2" charset="77"/>
                <a:cs typeface="Poppins SemiBold" pitchFamily="2" charset="77"/>
              </a:rPr>
              <a:t>Entry points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982422" y="3983308"/>
            <a:ext cx="34018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Pass Maths &amp; English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Prepare for employment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woodworking Joints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Explore career paths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572B375-A109-C346-B98A-74EE93330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422" y="1855331"/>
            <a:ext cx="397483" cy="415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CEFD9F-C387-1C41-99A6-9976184431C2}"/>
              </a:ext>
            </a:extLst>
          </p:cNvPr>
          <p:cNvSpPr txBox="1"/>
          <p:nvPr/>
        </p:nvSpPr>
        <p:spPr>
          <a:xfrm>
            <a:off x="6824955" y="3983308"/>
            <a:ext cx="34018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Aims:-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Complete meaningful work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Carry out a range of wood working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Develop professionalism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232" y="1835115"/>
            <a:ext cx="437231" cy="456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00236C-5678-494D-A962-0CE7C08CC31C}"/>
              </a:ext>
            </a:extLst>
          </p:cNvPr>
          <p:cNvSpPr txBox="1"/>
          <p:nvPr/>
        </p:nvSpPr>
        <p:spPr>
          <a:xfrm>
            <a:off x="866919" y="2423213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Carpentry and Joinery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6729183" y="2423213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in Carpentry and Joinery</a:t>
            </a:r>
          </a:p>
        </p:txBody>
      </p:sp>
    </p:spTree>
    <p:extLst>
      <p:ext uri="{BB962C8B-B14F-4D97-AF65-F5344CB8AC3E}">
        <p14:creationId xmlns:p14="http://schemas.microsoft.com/office/powerpoint/2010/main" val="412752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59935D8-ECF9-3444-978E-4F19BE03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258" b="77867"/>
          <a:stretch>
            <a:fillRect/>
          </a:stretch>
        </p:blipFill>
        <p:spPr>
          <a:xfrm>
            <a:off x="10761044" y="-39771"/>
            <a:ext cx="1430956" cy="15178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-583111" y="340688"/>
            <a:ext cx="111521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latin typeface="Poppins SemiBold" pitchFamily="2" charset="77"/>
                <a:cs typeface="Poppins SemiBold" pitchFamily="2" charset="77"/>
              </a:rPr>
              <a:t>Progression to the Apprenticeship 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A4178-45B5-0740-AA9A-2BCADBF1CE30}"/>
              </a:ext>
            </a:extLst>
          </p:cNvPr>
          <p:cNvSpPr txBox="1"/>
          <p:nvPr/>
        </p:nvSpPr>
        <p:spPr>
          <a:xfrm>
            <a:off x="4828601" y="2452877"/>
            <a:ext cx="65133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Upon successful completion of these programs, you can progress to an apprenticeship if you have:-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Excellent attendance and punctuality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Level 2 FS or Grade 4 GCSE for Maths and English or willingness to work towards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An approved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 proven history of professionalism</a:t>
            </a:r>
          </a:p>
          <a:p>
            <a:endParaRPr lang="en-US" sz="1600" dirty="0"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467E743-00A4-E24B-A256-A5B61C0A7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92" y="1934780"/>
            <a:ext cx="437231" cy="4566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181931-3D4A-3E43-A1CB-E8982391302D}"/>
              </a:ext>
            </a:extLst>
          </p:cNvPr>
          <p:cNvSpPr txBox="1"/>
          <p:nvPr/>
        </p:nvSpPr>
        <p:spPr>
          <a:xfrm>
            <a:off x="4828601" y="5030781"/>
            <a:ext cx="651337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Note:</a:t>
            </a:r>
          </a:p>
          <a:p>
            <a:r>
              <a:rPr lang="en-US" b="1" dirty="0"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All work placements must be approved by our Health &amp; Safety vetting team to ensure learners are not put at unnecessary risk whilst in industry placement or on an apprenticeship with NCD.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A6BEE9EF-0E3B-8D42-9191-45DA78782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21" y="3973954"/>
            <a:ext cx="437231" cy="456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A27AAF-8315-3149-B232-7FD4EE0EB15F}"/>
              </a:ext>
            </a:extLst>
          </p:cNvPr>
          <p:cNvSpPr txBox="1"/>
          <p:nvPr/>
        </p:nvSpPr>
        <p:spPr>
          <a:xfrm>
            <a:off x="845092" y="2452877"/>
            <a:ext cx="340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 pitchFamily="2" charset="77"/>
                <a:ea typeface="Source Sans Pro" panose="020B0503030403020204" pitchFamily="34" charset="0"/>
                <a:cs typeface="Poppins SemiBold" pitchFamily="2" charset="77"/>
              </a:rPr>
              <a:t>Level 1 Diploma in Carpentry and Joinery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599C4D-7D27-E340-9603-58A039B0A73E}"/>
              </a:ext>
            </a:extLst>
          </p:cNvPr>
          <p:cNvSpPr txBox="1"/>
          <p:nvPr/>
        </p:nvSpPr>
        <p:spPr>
          <a:xfrm>
            <a:off x="845092" y="4430617"/>
            <a:ext cx="34018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>
                <a:solidFill>
                  <a:srgbClr val="2A7DE1"/>
                </a:solidFill>
                <a:latin typeface="Poppins SemiBold"/>
                <a:ea typeface="Source Sans Pro"/>
                <a:cs typeface="Poppins SemiBold"/>
              </a:rPr>
              <a:t>Level 2 Diploma in Carpentry and Joinery</a:t>
            </a:r>
          </a:p>
        </p:txBody>
      </p:sp>
    </p:spTree>
    <p:extLst>
      <p:ext uri="{BB962C8B-B14F-4D97-AF65-F5344CB8AC3E}">
        <p14:creationId xmlns:p14="http://schemas.microsoft.com/office/powerpoint/2010/main" val="4285330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FE97F1E-527C-7B41-865F-624326EE7E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8D344201-0046-1148-BBFC-2B4CD585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244023-F566-E442-9043-B63CD722E55A}"/>
              </a:ext>
            </a:extLst>
          </p:cNvPr>
          <p:cNvSpPr txBox="1"/>
          <p:nvPr/>
        </p:nvSpPr>
        <p:spPr>
          <a:xfrm>
            <a:off x="567822" y="876540"/>
            <a:ext cx="5528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>
                <a:solidFill>
                  <a:srgbClr val="F5AEBF"/>
                </a:solidFill>
                <a:latin typeface="Poppins" pitchFamily="2" charset="77"/>
                <a:cs typeface="Poppins" pitchFamily="2" charset="77"/>
              </a:rPr>
              <a:t>Progression routes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3C0DB0-9051-204E-9DCF-A6C05A3CC940}"/>
              </a:ext>
            </a:extLst>
          </p:cNvPr>
          <p:cNvSpPr txBox="1"/>
          <p:nvPr/>
        </p:nvSpPr>
        <p:spPr>
          <a:xfrm>
            <a:off x="567821" y="2175581"/>
            <a:ext cx="6477871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Apprenticeships in: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General furniture manufacturing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Fitted Interiors Installer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Site Joinery</a:t>
            </a:r>
          </a:p>
          <a:p>
            <a:endParaRPr lang="en-US" sz="3200" dirty="0">
              <a:solidFill>
                <a:schemeClr val="bg1"/>
              </a:solidFill>
              <a:latin typeface="Source Sans Pro"/>
              <a:ea typeface="Source Sans Pro"/>
              <a:cs typeface="Poppins SemiBold"/>
            </a:endParaRPr>
          </a:p>
          <a:p>
            <a:r>
              <a:rPr lang="en-US" sz="3200" dirty="0">
                <a:solidFill>
                  <a:schemeClr val="bg1"/>
                </a:solidFill>
                <a:latin typeface="Source Sans Pro"/>
                <a:ea typeface="Source Sans Pro"/>
                <a:cs typeface="Poppins SemiBold"/>
              </a:rPr>
              <a:t>HNC in Construction Management</a:t>
            </a:r>
          </a:p>
        </p:txBody>
      </p:sp>
      <p:pic>
        <p:nvPicPr>
          <p:cNvPr id="1026" name="Picture 2" descr="Career Progression Strategies | 2017-06-01 | Security Magazine">
            <a:extLst>
              <a:ext uri="{FF2B5EF4-FFF2-40B4-BE49-F238E27FC236}">
                <a16:creationId xmlns:a16="http://schemas.microsoft.com/office/drawing/2014/main" id="{7B24680E-33F7-7857-EA1F-F77A276E0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4" r="19852"/>
          <a:stretch>
            <a:fillRect/>
          </a:stretch>
        </p:blipFill>
        <p:spPr bwMode="auto">
          <a:xfrm>
            <a:off x="7159561" y="0"/>
            <a:ext cx="50324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0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0"/>
            <a:ext cx="1762998" cy="6858000"/>
          </a:xfrm>
          <a:prstGeom prst="rect">
            <a:avLst/>
          </a:prstGeom>
        </p:spPr>
      </p:pic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131F6E95-92EC-4BDB-ACF0-118C20CED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26" y="1420429"/>
            <a:ext cx="9765434" cy="48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44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31251A-9D5F-684F-BAB2-9A4BDECA9FD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shape&#10;&#10;Description automatically generated">
            <a:extLst>
              <a:ext uri="{FF2B5EF4-FFF2-40B4-BE49-F238E27FC236}">
                <a16:creationId xmlns:a16="http://schemas.microsoft.com/office/drawing/2014/main" id="{A5CB9E66-C893-FE47-8802-23BE6CD99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534"/>
          <a:stretch/>
        </p:blipFill>
        <p:spPr>
          <a:xfrm>
            <a:off x="10429002" y="10274"/>
            <a:ext cx="176299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C6AC7D-7D7D-F547-A41E-836FE19764C4}"/>
              </a:ext>
            </a:extLst>
          </p:cNvPr>
          <p:cNvSpPr txBox="1"/>
          <p:nvPr/>
        </p:nvSpPr>
        <p:spPr>
          <a:xfrm>
            <a:off x="4898083" y="577660"/>
            <a:ext cx="633111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4000" b="1" i="1" dirty="0">
                <a:solidFill>
                  <a:srgbClr val="F5AEBF"/>
                </a:solidFill>
                <a:latin typeface="Poppins"/>
                <a:cs typeface="Poppins"/>
              </a:rPr>
              <a:t>Developing Maths and English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962EE0-F775-A049-B115-103909D4783F}"/>
              </a:ext>
            </a:extLst>
          </p:cNvPr>
          <p:cNvSpPr txBox="1"/>
          <p:nvPr/>
        </p:nvSpPr>
        <p:spPr>
          <a:xfrm>
            <a:off x="5309667" y="2371613"/>
            <a:ext cx="4963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4 @GCSE – Meets government guidelines for conditions of funding. M&amp;E continues to be embedded, improved and measured throughout the program </a:t>
            </a:r>
          </a:p>
          <a:p>
            <a:endParaRPr lang="en-US" sz="240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Poppins SemiBold" pitchFamily="2" charset="77"/>
            </a:endParaRPr>
          </a:p>
          <a:p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Grade 3 @GCSE –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opportunities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3hrs per week per subject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November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June </a:t>
            </a:r>
            <a:r>
              <a:rPr lang="en-US" sz="240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resit</a:t>
            </a:r>
            <a:r>
              <a:rPr lang="en-US" sz="240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Poppins SemiBold" pitchFamily="2" charset="77"/>
              </a:rPr>
              <a:t> window</a:t>
            </a:r>
          </a:p>
        </p:txBody>
      </p:sp>
      <p:pic>
        <p:nvPicPr>
          <p:cNvPr id="16" name="Picture 15" descr="A person sitting in a dark room&#10;&#10;Description automatically generated">
            <a:extLst>
              <a:ext uri="{FF2B5EF4-FFF2-40B4-BE49-F238E27FC236}">
                <a16:creationId xmlns:a16="http://schemas.microsoft.com/office/drawing/2014/main" id="{C32C879A-FC5A-5F43-90C6-4D27BEE90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7833" y="819396"/>
            <a:ext cx="5597500" cy="660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6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148cc2-a657-48f2-8ff6-4d0f9dc1c1c3">
      <Terms xmlns="http://schemas.microsoft.com/office/infopath/2007/PartnerControls"/>
    </lcf76f155ced4ddcb4097134ff3c332f>
    <_ip_UnifiedCompliancePolicyUIAction xmlns="http://schemas.microsoft.com/sharepoint/v3" xsi:nil="true"/>
    <TaxCatchAll xmlns="cd7af3ca-b65f-45d6-a60f-8f38b68686af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D2F34D79638409876F1DC25118CF4" ma:contentTypeVersion="22" ma:contentTypeDescription="Create a new document." ma:contentTypeScope="" ma:versionID="14491efdf221d8bc58b2dcdcd6a79094">
  <xsd:schema xmlns:xsd="http://www.w3.org/2001/XMLSchema" xmlns:xs="http://www.w3.org/2001/XMLSchema" xmlns:p="http://schemas.microsoft.com/office/2006/metadata/properties" xmlns:ns1="http://schemas.microsoft.com/sharepoint/v3" xmlns:ns2="97148cc2-a657-48f2-8ff6-4d0f9dc1c1c3" xmlns:ns3="cd7af3ca-b65f-45d6-a60f-8f38b68686af" targetNamespace="http://schemas.microsoft.com/office/2006/metadata/properties" ma:root="true" ma:fieldsID="6a47458e93c772c864fc94f5320f3584" ns1:_="" ns2:_="" ns3:_="">
    <xsd:import namespace="http://schemas.microsoft.com/sharepoint/v3"/>
    <xsd:import namespace="97148cc2-a657-48f2-8ff6-4d0f9dc1c1c3"/>
    <xsd:import namespace="cd7af3ca-b65f-45d6-a60f-8f38b68686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48cc2-a657-48f2-8ff6-4d0f9dc1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87c8ee4-d1cb-493a-b1c2-7de609d097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af3ca-b65f-45d6-a60f-8f38b68686af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0718e7-13ff-4bbb-9e58-08c9c324fd63}" ma:internalName="TaxCatchAll" ma:showField="CatchAllData" ma:web="cd7af3ca-b65f-45d6-a60f-8f38b68686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7103C-AAB4-4304-9977-21EBC1F31BA6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cd7af3ca-b65f-45d6-a60f-8f38b68686af"/>
    <ds:schemaRef ds:uri="97148cc2-a657-48f2-8ff6-4d0f9dc1c1c3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B897186-6B86-4CCB-9A1C-5998A8F3A1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148cc2-a657-48f2-8ff6-4d0f9dc1c1c3"/>
    <ds:schemaRef ds:uri="cd7af3ca-b65f-45d6-a60f-8f38b68686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E21EE3-96DB-4EC8-9537-A4A37B0B5B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455</Words>
  <Application>Microsoft Office PowerPoint</Application>
  <PresentationFormat>Widescreen</PresentationFormat>
  <Paragraphs>99</Paragraphs>
  <Slides>28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Baum</cp:lastModifiedBy>
  <cp:revision>35</cp:revision>
  <dcterms:created xsi:type="dcterms:W3CDTF">2020-11-03T12:53:45Z</dcterms:created>
  <dcterms:modified xsi:type="dcterms:W3CDTF">2026-06-23T12:15:11Z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0x0101001A2D2F34D79638409876F1DC25118CF4</vt:lpwstr>
  </property>
  <property fmtid="{D5CDD505-2E9C-101B-9397-08002B2CF9AE}" pid="3" name="MediaServiceImageTags">
    <vt:lpwstr/>
  </property>
</Properties>
</file>