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4"/>
  </p:sldMasterIdLst>
  <p:notesMasterIdLst>
    <p:notesMasterId r:id="rId33"/>
  </p:notesMasterIdLst>
  <p:sldIdLst>
    <p:sldId id="256" r:id="rId5"/>
    <p:sldId id="270" r:id="rId6"/>
    <p:sldId id="271" r:id="rId7"/>
    <p:sldId id="285" r:id="rId8"/>
    <p:sldId id="262" r:id="rId9"/>
    <p:sldId id="291" r:id="rId10"/>
    <p:sldId id="273" r:id="rId11"/>
    <p:sldId id="278" r:id="rId12"/>
    <p:sldId id="272" r:id="rId13"/>
    <p:sldId id="266" r:id="rId14"/>
    <p:sldId id="287" r:id="rId15"/>
    <p:sldId id="290" r:id="rId16"/>
    <p:sldId id="265" r:id="rId17"/>
    <p:sldId id="298" r:id="rId18"/>
    <p:sldId id="299" r:id="rId19"/>
    <p:sldId id="300" r:id="rId20"/>
    <p:sldId id="310" r:id="rId21"/>
    <p:sldId id="302" r:id="rId22"/>
    <p:sldId id="307" r:id="rId23"/>
    <p:sldId id="311" r:id="rId24"/>
    <p:sldId id="308" r:id="rId25"/>
    <p:sldId id="312" r:id="rId26"/>
    <p:sldId id="309" r:id="rId27"/>
    <p:sldId id="305" r:id="rId28"/>
    <p:sldId id="313" r:id="rId29"/>
    <p:sldId id="314" r:id="rId30"/>
    <p:sldId id="274" r:id="rId31"/>
    <p:sldId id="257" r:id="rId3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A7DE1"/>
    <a:srgbClr val="F0EC73"/>
    <a:srgbClr val="A2CC84"/>
    <a:srgbClr val="EA6752"/>
    <a:srgbClr val="F5AEBF"/>
    <a:srgbClr val="96D4E9"/>
    <a:srgbClr val="D15559"/>
    <a:srgbClr val="4D408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66B5CC4-F0B3-4CDB-1ACF-CA4CB7D1DEBC}" v="39" dt="2026-06-22T07:53:17.345"/>
    <p1510:client id="{6A1F9407-910E-BECA-4BD9-6E22D62D7F2E}" v="2" dt="2026-06-22T10:11:22.857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>
        <p:scale>
          <a:sx n="1" d="2"/>
          <a:sy n="1" d="2"/>
        </p:scale>
        <p:origin x="0" y="0"/>
      </p:cViewPr>
      <p:guideLst/>
    </p:cSldViewPr>
  </p:slide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microsoft.com/office/2015/10/relationships/revisionInfo" Target="revisionInfo.xml"/><Relationship Id="rId21" Type="http://schemas.openxmlformats.org/officeDocument/2006/relationships/slide" Target="slides/slide17.xml"/><Relationship Id="rId34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notesMaster" Target="notesMasters/notesMaster1.xml"/><Relationship Id="rId38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viewProps" Target="viewProps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Rahela Begum" userId="S::112248@newdur.ac.uk::39cd3f91-8369-40d8-ae44-3a833e1ba417" providerId="AD" clId="Web-{166B5CC4-F0B3-4CDB-1ACF-CA4CB7D1DEBC}"/>
    <pc:docChg chg="addSld delSld modSld">
      <pc:chgData name="Rahela Begum" userId="S::112248@newdur.ac.uk::39cd3f91-8369-40d8-ae44-3a833e1ba417" providerId="AD" clId="Web-{166B5CC4-F0B3-4CDB-1ACF-CA4CB7D1DEBC}" dt="2026-06-22T07:53:17.345" v="27"/>
      <pc:docMkLst>
        <pc:docMk/>
      </pc:docMkLst>
      <pc:sldChg chg="addSp delSp modSp">
        <pc:chgData name="Rahela Begum" userId="S::112248@newdur.ac.uk::39cd3f91-8369-40d8-ae44-3a833e1ba417" providerId="AD" clId="Web-{166B5CC4-F0B3-4CDB-1ACF-CA4CB7D1DEBC}" dt="2026-06-22T07:50:55.741" v="1"/>
        <pc:sldMkLst>
          <pc:docMk/>
          <pc:sldMk cId="497064211" sldId="298"/>
        </pc:sldMkLst>
        <pc:picChg chg="add mod">
          <ac:chgData name="Rahela Begum" userId="S::112248@newdur.ac.uk::39cd3f91-8369-40d8-ae44-3a833e1ba417" providerId="AD" clId="Web-{166B5CC4-F0B3-4CDB-1ACF-CA4CB7D1DEBC}" dt="2026-06-22T07:50:55.741" v="1"/>
          <ac:picMkLst>
            <pc:docMk/>
            <pc:sldMk cId="497064211" sldId="298"/>
            <ac:picMk id="2" creationId="{30B4433F-2F2A-19B2-0176-C55E868B807B}"/>
          </ac:picMkLst>
        </pc:picChg>
        <pc:picChg chg="del">
          <ac:chgData name="Rahela Begum" userId="S::112248@newdur.ac.uk::39cd3f91-8369-40d8-ae44-3a833e1ba417" providerId="AD" clId="Web-{166B5CC4-F0B3-4CDB-1ACF-CA4CB7D1DEBC}" dt="2026-06-22T07:50:49.506" v="0"/>
          <ac:picMkLst>
            <pc:docMk/>
            <pc:sldMk cId="497064211" sldId="298"/>
            <ac:picMk id="4" creationId="{A72E345B-EF10-BCB2-8365-9E1A8A5F20CA}"/>
          </ac:picMkLst>
        </pc:picChg>
      </pc:sldChg>
      <pc:sldChg chg="addSp delSp modSp">
        <pc:chgData name="Rahela Begum" userId="S::112248@newdur.ac.uk::39cd3f91-8369-40d8-ae44-3a833e1ba417" providerId="AD" clId="Web-{166B5CC4-F0B3-4CDB-1ACF-CA4CB7D1DEBC}" dt="2026-06-22T07:51:04.304" v="3"/>
        <pc:sldMkLst>
          <pc:docMk/>
          <pc:sldMk cId="2988147542" sldId="299"/>
        </pc:sldMkLst>
        <pc:picChg chg="add mod">
          <ac:chgData name="Rahela Begum" userId="S::112248@newdur.ac.uk::39cd3f91-8369-40d8-ae44-3a833e1ba417" providerId="AD" clId="Web-{166B5CC4-F0B3-4CDB-1ACF-CA4CB7D1DEBC}" dt="2026-06-22T07:51:04.304" v="3"/>
          <ac:picMkLst>
            <pc:docMk/>
            <pc:sldMk cId="2988147542" sldId="299"/>
            <ac:picMk id="2" creationId="{1CDCF099-48B5-0C1E-C798-5460AAAA4DD9}"/>
          </ac:picMkLst>
        </pc:picChg>
        <pc:picChg chg="del">
          <ac:chgData name="Rahela Begum" userId="S::112248@newdur.ac.uk::39cd3f91-8369-40d8-ae44-3a833e1ba417" providerId="AD" clId="Web-{166B5CC4-F0B3-4CDB-1ACF-CA4CB7D1DEBC}" dt="2026-06-22T07:50:57.101" v="2"/>
          <ac:picMkLst>
            <pc:docMk/>
            <pc:sldMk cId="2988147542" sldId="299"/>
            <ac:picMk id="3" creationId="{C1A601B7-689A-F8E3-B60D-404EED6E806F}"/>
          </ac:picMkLst>
        </pc:picChg>
      </pc:sldChg>
      <pc:sldChg chg="addSp delSp modSp">
        <pc:chgData name="Rahela Begum" userId="S::112248@newdur.ac.uk::39cd3f91-8369-40d8-ae44-3a833e1ba417" providerId="AD" clId="Web-{166B5CC4-F0B3-4CDB-1ACF-CA4CB7D1DEBC}" dt="2026-06-22T07:51:25.071" v="6"/>
        <pc:sldMkLst>
          <pc:docMk/>
          <pc:sldMk cId="4024647996" sldId="300"/>
        </pc:sldMkLst>
        <pc:picChg chg="add mod">
          <ac:chgData name="Rahela Begum" userId="S::112248@newdur.ac.uk::39cd3f91-8369-40d8-ae44-3a833e1ba417" providerId="AD" clId="Web-{166B5CC4-F0B3-4CDB-1ACF-CA4CB7D1DEBC}" dt="2026-06-22T07:51:25.071" v="6"/>
          <ac:picMkLst>
            <pc:docMk/>
            <pc:sldMk cId="4024647996" sldId="300"/>
            <ac:picMk id="2" creationId="{9EDFCA50-6ED5-1C8A-D489-4942F8DA2E48}"/>
          </ac:picMkLst>
        </pc:picChg>
        <pc:picChg chg="del">
          <ac:chgData name="Rahela Begum" userId="S::112248@newdur.ac.uk::39cd3f91-8369-40d8-ae44-3a833e1ba417" providerId="AD" clId="Web-{166B5CC4-F0B3-4CDB-1ACF-CA4CB7D1DEBC}" dt="2026-06-22T07:51:14.571" v="5"/>
          <ac:picMkLst>
            <pc:docMk/>
            <pc:sldMk cId="4024647996" sldId="300"/>
            <ac:picMk id="3" creationId="{30E462AA-BEBA-C6C3-D5FD-27C98E91419A}"/>
          </ac:picMkLst>
        </pc:picChg>
      </pc:sldChg>
      <pc:sldChg chg="addSp delSp modSp">
        <pc:chgData name="Rahela Begum" userId="S::112248@newdur.ac.uk::39cd3f91-8369-40d8-ae44-3a833e1ba417" providerId="AD" clId="Web-{166B5CC4-F0B3-4CDB-1ACF-CA4CB7D1DEBC}" dt="2026-06-22T07:51:57.824" v="11"/>
        <pc:sldMkLst>
          <pc:docMk/>
          <pc:sldMk cId="2195922991" sldId="302"/>
        </pc:sldMkLst>
        <pc:picChg chg="add mod">
          <ac:chgData name="Rahela Begum" userId="S::112248@newdur.ac.uk::39cd3f91-8369-40d8-ae44-3a833e1ba417" providerId="AD" clId="Web-{166B5CC4-F0B3-4CDB-1ACF-CA4CB7D1DEBC}" dt="2026-06-22T07:51:57.824" v="11"/>
          <ac:picMkLst>
            <pc:docMk/>
            <pc:sldMk cId="2195922991" sldId="302"/>
            <ac:picMk id="2" creationId="{FBEBBB14-1ECC-5152-DEBA-4AB0D64230A7}"/>
          </ac:picMkLst>
        </pc:picChg>
        <pc:picChg chg="del">
          <ac:chgData name="Rahela Begum" userId="S::112248@newdur.ac.uk::39cd3f91-8369-40d8-ae44-3a833e1ba417" providerId="AD" clId="Web-{166B5CC4-F0B3-4CDB-1ACF-CA4CB7D1DEBC}" dt="2026-06-22T07:51:37.807" v="8"/>
          <ac:picMkLst>
            <pc:docMk/>
            <pc:sldMk cId="2195922991" sldId="302"/>
            <ac:picMk id="3" creationId="{0AF6D046-3D55-A891-E210-3F2472E79D70}"/>
          </ac:picMkLst>
        </pc:picChg>
      </pc:sldChg>
      <pc:sldChg chg="addSp delSp modSp">
        <pc:chgData name="Rahela Begum" userId="S::112248@newdur.ac.uk::39cd3f91-8369-40d8-ae44-3a833e1ba417" providerId="AD" clId="Web-{166B5CC4-F0B3-4CDB-1ACF-CA4CB7D1DEBC}" dt="2026-06-22T07:53:11.110" v="26"/>
        <pc:sldMkLst>
          <pc:docMk/>
          <pc:sldMk cId="1446783845" sldId="305"/>
        </pc:sldMkLst>
        <pc:picChg chg="add mod">
          <ac:chgData name="Rahela Begum" userId="S::112248@newdur.ac.uk::39cd3f91-8369-40d8-ae44-3a833e1ba417" providerId="AD" clId="Web-{166B5CC4-F0B3-4CDB-1ACF-CA4CB7D1DEBC}" dt="2026-06-22T07:53:11.110" v="26"/>
          <ac:picMkLst>
            <pc:docMk/>
            <pc:sldMk cId="1446783845" sldId="305"/>
            <ac:picMk id="2" creationId="{EA841DF4-DB17-66E5-9154-1E1EDA278931}"/>
          </ac:picMkLst>
        </pc:picChg>
        <pc:picChg chg="del">
          <ac:chgData name="Rahela Begum" userId="S::112248@newdur.ac.uk::39cd3f91-8369-40d8-ae44-3a833e1ba417" providerId="AD" clId="Web-{166B5CC4-F0B3-4CDB-1ACF-CA4CB7D1DEBC}" dt="2026-06-22T07:52:52.843" v="22"/>
          <ac:picMkLst>
            <pc:docMk/>
            <pc:sldMk cId="1446783845" sldId="305"/>
            <ac:picMk id="3" creationId="{F4E73A32-8B7A-D565-022F-7E377EE8F1FF}"/>
          </ac:picMkLst>
        </pc:picChg>
      </pc:sldChg>
      <pc:sldChg chg="addSp delSp modSp">
        <pc:chgData name="Rahela Begum" userId="S::112248@newdur.ac.uk::39cd3f91-8369-40d8-ae44-3a833e1ba417" providerId="AD" clId="Web-{166B5CC4-F0B3-4CDB-1ACF-CA4CB7D1DEBC}" dt="2026-06-22T07:52:06.371" v="12"/>
        <pc:sldMkLst>
          <pc:docMk/>
          <pc:sldMk cId="1480522159" sldId="307"/>
        </pc:sldMkLst>
        <pc:picChg chg="add mod">
          <ac:chgData name="Rahela Begum" userId="S::112248@newdur.ac.uk::39cd3f91-8369-40d8-ae44-3a833e1ba417" providerId="AD" clId="Web-{166B5CC4-F0B3-4CDB-1ACF-CA4CB7D1DEBC}" dt="2026-06-22T07:52:06.371" v="12"/>
          <ac:picMkLst>
            <pc:docMk/>
            <pc:sldMk cId="1480522159" sldId="307"/>
            <ac:picMk id="2" creationId="{3CCC627A-858F-12A6-44C8-9036C5835A76}"/>
          </ac:picMkLst>
        </pc:picChg>
        <pc:picChg chg="del">
          <ac:chgData name="Rahela Begum" userId="S::112248@newdur.ac.uk::39cd3f91-8369-40d8-ae44-3a833e1ba417" providerId="AD" clId="Web-{166B5CC4-F0B3-4CDB-1ACF-CA4CB7D1DEBC}" dt="2026-06-22T07:51:40.432" v="9"/>
          <ac:picMkLst>
            <pc:docMk/>
            <pc:sldMk cId="1480522159" sldId="307"/>
            <ac:picMk id="4" creationId="{A557A9E2-3600-70BE-E252-CF3FE35F335B}"/>
          </ac:picMkLst>
        </pc:picChg>
      </pc:sldChg>
      <pc:sldChg chg="addSp delSp modSp add del">
        <pc:chgData name="Rahela Begum" userId="S::112248@newdur.ac.uk::39cd3f91-8369-40d8-ae44-3a833e1ba417" providerId="AD" clId="Web-{166B5CC4-F0B3-4CDB-1ACF-CA4CB7D1DEBC}" dt="2026-06-22T07:52:37.733" v="18"/>
        <pc:sldMkLst>
          <pc:docMk/>
          <pc:sldMk cId="4183088990" sldId="308"/>
        </pc:sldMkLst>
        <pc:picChg chg="add mod">
          <ac:chgData name="Rahela Begum" userId="S::112248@newdur.ac.uk::39cd3f91-8369-40d8-ae44-3a833e1ba417" providerId="AD" clId="Web-{166B5CC4-F0B3-4CDB-1ACF-CA4CB7D1DEBC}" dt="2026-06-22T07:52:37.733" v="18"/>
          <ac:picMkLst>
            <pc:docMk/>
            <pc:sldMk cId="4183088990" sldId="308"/>
            <ac:picMk id="2" creationId="{47BCC568-2677-70E0-E013-094C2CBF0057}"/>
          </ac:picMkLst>
        </pc:picChg>
        <pc:picChg chg="del">
          <ac:chgData name="Rahela Begum" userId="S::112248@newdur.ac.uk::39cd3f91-8369-40d8-ae44-3a833e1ba417" providerId="AD" clId="Web-{166B5CC4-F0B3-4CDB-1ACF-CA4CB7D1DEBC}" dt="2026-06-22T07:52:23.310" v="16"/>
          <ac:picMkLst>
            <pc:docMk/>
            <pc:sldMk cId="4183088990" sldId="308"/>
            <ac:picMk id="3" creationId="{D037B381-C9E1-C646-2750-9311BC9334CC}"/>
          </ac:picMkLst>
        </pc:picChg>
      </pc:sldChg>
      <pc:sldChg chg="addSp delSp modSp">
        <pc:chgData name="Rahela Begum" userId="S::112248@newdur.ac.uk::39cd3f91-8369-40d8-ae44-3a833e1ba417" providerId="AD" clId="Web-{166B5CC4-F0B3-4CDB-1ACF-CA4CB7D1DEBC}" dt="2026-06-22T07:52:50.421" v="21"/>
        <pc:sldMkLst>
          <pc:docMk/>
          <pc:sldMk cId="373194138" sldId="309"/>
        </pc:sldMkLst>
        <pc:picChg chg="add mod">
          <ac:chgData name="Rahela Begum" userId="S::112248@newdur.ac.uk::39cd3f91-8369-40d8-ae44-3a833e1ba417" providerId="AD" clId="Web-{166B5CC4-F0B3-4CDB-1ACF-CA4CB7D1DEBC}" dt="2026-06-22T07:52:50.421" v="21"/>
          <ac:picMkLst>
            <pc:docMk/>
            <pc:sldMk cId="373194138" sldId="309"/>
            <ac:picMk id="2" creationId="{C2705E4B-4175-AEAD-8EFB-5060B1312C69}"/>
          </ac:picMkLst>
        </pc:picChg>
        <pc:picChg chg="del">
          <ac:chgData name="Rahela Begum" userId="S::112248@newdur.ac.uk::39cd3f91-8369-40d8-ae44-3a833e1ba417" providerId="AD" clId="Web-{166B5CC4-F0B3-4CDB-1ACF-CA4CB7D1DEBC}" dt="2026-06-22T07:52:46.327" v="20"/>
          <ac:picMkLst>
            <pc:docMk/>
            <pc:sldMk cId="373194138" sldId="309"/>
            <ac:picMk id="3" creationId="{FCA499BD-5CFF-353E-247D-B2FDA5E5142E}"/>
          </ac:picMkLst>
        </pc:picChg>
      </pc:sldChg>
      <pc:sldChg chg="addSp modSp new">
        <pc:chgData name="Rahela Begum" userId="S::112248@newdur.ac.uk::39cd3f91-8369-40d8-ae44-3a833e1ba417" providerId="AD" clId="Web-{166B5CC4-F0B3-4CDB-1ACF-CA4CB7D1DEBC}" dt="2026-06-22T07:51:34.885" v="7"/>
        <pc:sldMkLst>
          <pc:docMk/>
          <pc:sldMk cId="1751797584" sldId="310"/>
        </pc:sldMkLst>
        <pc:picChg chg="add mod">
          <ac:chgData name="Rahela Begum" userId="S::112248@newdur.ac.uk::39cd3f91-8369-40d8-ae44-3a833e1ba417" providerId="AD" clId="Web-{166B5CC4-F0B3-4CDB-1ACF-CA4CB7D1DEBC}" dt="2026-06-22T07:51:34.885" v="7"/>
          <ac:picMkLst>
            <pc:docMk/>
            <pc:sldMk cId="1751797584" sldId="310"/>
            <ac:picMk id="2" creationId="{FA946B99-60DB-F212-22AB-A6437299F43B}"/>
          </ac:picMkLst>
        </pc:picChg>
      </pc:sldChg>
      <pc:sldChg chg="addSp modSp new">
        <pc:chgData name="Rahela Begum" userId="S::112248@newdur.ac.uk::39cd3f91-8369-40d8-ae44-3a833e1ba417" providerId="AD" clId="Web-{166B5CC4-F0B3-4CDB-1ACF-CA4CB7D1DEBC}" dt="2026-06-22T07:52:15.387" v="13"/>
        <pc:sldMkLst>
          <pc:docMk/>
          <pc:sldMk cId="4145511437" sldId="311"/>
        </pc:sldMkLst>
        <pc:picChg chg="add mod">
          <ac:chgData name="Rahela Begum" userId="S::112248@newdur.ac.uk::39cd3f91-8369-40d8-ae44-3a833e1ba417" providerId="AD" clId="Web-{166B5CC4-F0B3-4CDB-1ACF-CA4CB7D1DEBC}" dt="2026-06-22T07:52:15.387" v="13"/>
          <ac:picMkLst>
            <pc:docMk/>
            <pc:sldMk cId="4145511437" sldId="311"/>
            <ac:picMk id="2" creationId="{A26AD809-2DFC-FCF3-C194-ABE51D8A0C3C}"/>
          </ac:picMkLst>
        </pc:picChg>
      </pc:sldChg>
      <pc:sldChg chg="addSp modSp new">
        <pc:chgData name="Rahela Begum" userId="S::112248@newdur.ac.uk::39cd3f91-8369-40d8-ae44-3a833e1ba417" providerId="AD" clId="Web-{166B5CC4-F0B3-4CDB-1ACF-CA4CB7D1DEBC}" dt="2026-06-22T07:52:43.811" v="19"/>
        <pc:sldMkLst>
          <pc:docMk/>
          <pc:sldMk cId="362593679" sldId="312"/>
        </pc:sldMkLst>
        <pc:picChg chg="add mod">
          <ac:chgData name="Rahela Begum" userId="S::112248@newdur.ac.uk::39cd3f91-8369-40d8-ae44-3a833e1ba417" providerId="AD" clId="Web-{166B5CC4-F0B3-4CDB-1ACF-CA4CB7D1DEBC}" dt="2026-06-22T07:52:43.811" v="19"/>
          <ac:picMkLst>
            <pc:docMk/>
            <pc:sldMk cId="362593679" sldId="312"/>
            <ac:picMk id="2" creationId="{EFCF0C64-4DB3-BB4D-0ED4-FECF73E72609}"/>
          </ac:picMkLst>
        </pc:picChg>
      </pc:sldChg>
      <pc:sldChg chg="addSp modSp new">
        <pc:chgData name="Rahela Begum" userId="S::112248@newdur.ac.uk::39cd3f91-8369-40d8-ae44-3a833e1ba417" providerId="AD" clId="Web-{166B5CC4-F0B3-4CDB-1ACF-CA4CB7D1DEBC}" dt="2026-06-22T07:53:17.345" v="27"/>
        <pc:sldMkLst>
          <pc:docMk/>
          <pc:sldMk cId="1474306763" sldId="313"/>
        </pc:sldMkLst>
        <pc:picChg chg="add mod">
          <ac:chgData name="Rahela Begum" userId="S::112248@newdur.ac.uk::39cd3f91-8369-40d8-ae44-3a833e1ba417" providerId="AD" clId="Web-{166B5CC4-F0B3-4CDB-1ACF-CA4CB7D1DEBC}" dt="2026-06-22T07:53:17.345" v="27"/>
          <ac:picMkLst>
            <pc:docMk/>
            <pc:sldMk cId="1474306763" sldId="313"/>
            <ac:picMk id="2" creationId="{8286218F-F102-248E-9AAC-0FB42839B71F}"/>
          </ac:picMkLst>
        </pc:picChg>
      </pc:sldChg>
      <pc:sldChg chg="addSp modSp new">
        <pc:chgData name="Rahela Begum" userId="S::112248@newdur.ac.uk::39cd3f91-8369-40d8-ae44-3a833e1ba417" providerId="AD" clId="Web-{166B5CC4-F0B3-4CDB-1ACF-CA4CB7D1DEBC}" dt="2026-06-22T07:53:05.392" v="25"/>
        <pc:sldMkLst>
          <pc:docMk/>
          <pc:sldMk cId="3667223549" sldId="314"/>
        </pc:sldMkLst>
        <pc:picChg chg="add mod">
          <ac:chgData name="Rahela Begum" userId="S::112248@newdur.ac.uk::39cd3f91-8369-40d8-ae44-3a833e1ba417" providerId="AD" clId="Web-{166B5CC4-F0B3-4CDB-1ACF-CA4CB7D1DEBC}" dt="2026-06-22T07:53:05.392" v="25"/>
          <ac:picMkLst>
            <pc:docMk/>
            <pc:sldMk cId="3667223549" sldId="314"/>
            <ac:picMk id="2" creationId="{1E02D872-CEFD-BAE2-4E8A-FDB56C4DC645}"/>
          </ac:picMkLst>
        </pc:picChg>
      </pc:sldChg>
    </pc:docChg>
  </pc:docChgLst>
  <pc:docChgLst>
    <pc:chgData name="Rahela Begum" userId="S::112248@newdur.ac.uk::39cd3f91-8369-40d8-ae44-3a833e1ba417" providerId="AD" clId="Web-{6A1F9407-910E-BECA-4BD9-6E22D62D7F2E}"/>
    <pc:docChg chg="modSld">
      <pc:chgData name="Rahela Begum" userId="S::112248@newdur.ac.uk::39cd3f91-8369-40d8-ae44-3a833e1ba417" providerId="AD" clId="Web-{6A1F9407-910E-BECA-4BD9-6E22D62D7F2E}" dt="2026-06-22T10:11:22.857" v="1"/>
      <pc:docMkLst>
        <pc:docMk/>
      </pc:docMkLst>
      <pc:sldChg chg="addSp delSp modSp">
        <pc:chgData name="Rahela Begum" userId="S::112248@newdur.ac.uk::39cd3f91-8369-40d8-ae44-3a833e1ba417" providerId="AD" clId="Web-{6A1F9407-910E-BECA-4BD9-6E22D62D7F2E}" dt="2026-06-22T10:11:22.857" v="1"/>
        <pc:sldMkLst>
          <pc:docMk/>
          <pc:sldMk cId="1474306763" sldId="313"/>
        </pc:sldMkLst>
        <pc:picChg chg="del">
          <ac:chgData name="Rahela Begum" userId="S::112248@newdur.ac.uk::39cd3f91-8369-40d8-ae44-3a833e1ba417" providerId="AD" clId="Web-{6A1F9407-910E-BECA-4BD9-6E22D62D7F2E}" dt="2026-06-22T10:11:16.795" v="0"/>
          <ac:picMkLst>
            <pc:docMk/>
            <pc:sldMk cId="1474306763" sldId="313"/>
            <ac:picMk id="2" creationId="{8286218F-F102-248E-9AAC-0FB42839B71F}"/>
          </ac:picMkLst>
        </pc:picChg>
        <pc:picChg chg="add mod">
          <ac:chgData name="Rahela Begum" userId="S::112248@newdur.ac.uk::39cd3f91-8369-40d8-ae44-3a833e1ba417" providerId="AD" clId="Web-{6A1F9407-910E-BECA-4BD9-6E22D62D7F2E}" dt="2026-06-22T10:11:22.857" v="1"/>
          <ac:picMkLst>
            <pc:docMk/>
            <pc:sldMk cId="1474306763" sldId="313"/>
            <ac:picMk id="3" creationId="{A6A80E13-CC2E-4A76-5D12-54C4F981A42E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CCE113B-A0D0-0349-97CC-4CC47EDFB07D}" type="datetimeFigureOut">
              <a:rPr lang="en-US" smtClean="0"/>
              <a:t>6/23/2026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B707BD0-0319-7248-9F22-029488DC0A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53716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B707BD0-0319-7248-9F22-029488DC0A31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478054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B707BD0-0319-7248-9F22-029488DC0A31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6694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/>
              <a:t>Fran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B707BD0-0319-7248-9F22-029488DC0A31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511291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B707BD0-0319-7248-9F22-029488DC0A31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961788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/>
              <a:t>Fran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B707BD0-0319-7248-9F22-029488DC0A31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148304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/>
              <a:t>Fran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B707BD0-0319-7248-9F22-029488DC0A31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614166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B707BD0-0319-7248-9F22-029488DC0A31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743740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/>
              <a:t>Fran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B707BD0-0319-7248-9F22-029488DC0A31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567059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B707BD0-0319-7248-9F22-029488DC0A31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740261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B707BD0-0319-7248-9F22-029488DC0A31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287286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B707BD0-0319-7248-9F22-029488DC0A31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067874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B707BD0-0319-7248-9F22-029488DC0A31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920563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B707BD0-0319-7248-9F22-029488DC0A31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732724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B707BD0-0319-7248-9F22-029488DC0A31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724109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B707BD0-0319-7248-9F22-029488DC0A31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139982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B707BD0-0319-7248-9F22-029488DC0A31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079587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B707BD0-0319-7248-9F22-029488DC0A31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728185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B707BD0-0319-7248-9F22-029488DC0A31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47591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8F071-7A91-D345-96A5-1673F72D07BE}" type="datetimeFigureOut">
              <a:rPr lang="en-US" smtClean="0"/>
              <a:t>6/23/2026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FB4C1-139D-2947-9CFB-DDF77CB625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9372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8F071-7A91-D345-96A5-1673F72D07BE}" type="datetimeFigureOut">
              <a:rPr lang="en-US" smtClean="0"/>
              <a:t>6/23/2026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FB4C1-139D-2947-9CFB-DDF77CB625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54982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8F071-7A91-D345-96A5-1673F72D07BE}" type="datetimeFigureOut">
              <a:rPr lang="en-US" smtClean="0"/>
              <a:t>6/23/2026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FB4C1-139D-2947-9CFB-DDF77CB625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6011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8F071-7A91-D345-96A5-1673F72D07BE}" type="datetimeFigureOut">
              <a:rPr lang="en-US" smtClean="0"/>
              <a:t>6/23/2026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FB4C1-139D-2947-9CFB-DDF77CB625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288456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style – whit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914400" y="1147744"/>
            <a:ext cx="6720000" cy="1477963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>
            <a:lvl1pPr>
              <a:defRPr baseline="0">
                <a:solidFill>
                  <a:schemeClr val="accent1"/>
                </a:solidFill>
              </a:defRPr>
            </a:lvl1pPr>
          </a:lstStyle>
          <a:p>
            <a:r>
              <a:rPr lang="en-US"/>
              <a:t>Insert your title here</a:t>
            </a:r>
            <a:br>
              <a:rPr lang="en-US"/>
            </a:br>
            <a:r>
              <a:rPr lang="en-US"/>
              <a:t>Two lines maximum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914400" y="2928599"/>
            <a:ext cx="6720000" cy="1752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Author/speaker</a:t>
            </a:r>
          </a:p>
          <a:p>
            <a:r>
              <a:rPr lang="en-US"/>
              <a:t>Date</a:t>
            </a:r>
          </a:p>
        </p:txBody>
      </p:sp>
      <p:sp>
        <p:nvSpPr>
          <p:cNvPr id="31" name="TextBox 30"/>
          <p:cNvSpPr txBox="1"/>
          <p:nvPr userDrawn="1"/>
        </p:nvSpPr>
        <p:spPr>
          <a:xfrm>
            <a:off x="901700" y="6357712"/>
            <a:ext cx="4064000" cy="14362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933">
                <a:solidFill>
                  <a:schemeClr val="tx1"/>
                </a:solidFill>
              </a:rPr>
              <a:t>AAT is a registered charity. No. 1050724</a:t>
            </a:r>
          </a:p>
        </p:txBody>
      </p:sp>
      <p:grpSp>
        <p:nvGrpSpPr>
          <p:cNvPr id="32" name="Group 31"/>
          <p:cNvGrpSpPr/>
          <p:nvPr userDrawn="1"/>
        </p:nvGrpSpPr>
        <p:grpSpPr>
          <a:xfrm>
            <a:off x="8026400" y="1124745"/>
            <a:ext cx="4165600" cy="3027545"/>
            <a:chOff x="6019800" y="2195512"/>
            <a:chExt cx="3124200" cy="2270659"/>
          </a:xfrm>
          <a:solidFill>
            <a:schemeClr val="accent1"/>
          </a:solidFill>
        </p:grpSpPr>
        <p:sp>
          <p:nvSpPr>
            <p:cNvPr id="33" name="Freeform 5"/>
            <p:cNvSpPr>
              <a:spLocks/>
            </p:cNvSpPr>
            <p:nvPr userDrawn="1"/>
          </p:nvSpPr>
          <p:spPr bwMode="auto">
            <a:xfrm>
              <a:off x="6019800" y="2195512"/>
              <a:ext cx="3122713" cy="856516"/>
            </a:xfrm>
            <a:custGeom>
              <a:avLst/>
              <a:gdLst>
                <a:gd name="T0" fmla="*/ 0 w 4199"/>
                <a:gd name="T1" fmla="*/ 6 h 1151"/>
                <a:gd name="T2" fmla="*/ 1 w 4199"/>
                <a:gd name="T3" fmla="*/ 1151 h 1151"/>
                <a:gd name="T4" fmla="*/ 4199 w 4199"/>
                <a:gd name="T5" fmla="*/ 1144 h 1151"/>
                <a:gd name="T6" fmla="*/ 4199 w 4199"/>
                <a:gd name="T7" fmla="*/ 0 h 1151"/>
                <a:gd name="T8" fmla="*/ 0 w 4199"/>
                <a:gd name="T9" fmla="*/ 6 h 1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99" h="1151">
                  <a:moveTo>
                    <a:pt x="0" y="6"/>
                  </a:moveTo>
                  <a:lnTo>
                    <a:pt x="1" y="1151"/>
                  </a:lnTo>
                  <a:lnTo>
                    <a:pt x="4199" y="1144"/>
                  </a:lnTo>
                  <a:lnTo>
                    <a:pt x="4199" y="0"/>
                  </a:lnTo>
                  <a:lnTo>
                    <a:pt x="0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2400"/>
            </a:p>
          </p:txBody>
        </p:sp>
        <p:sp>
          <p:nvSpPr>
            <p:cNvPr id="34" name="Freeform 6"/>
            <p:cNvSpPr>
              <a:spLocks/>
            </p:cNvSpPr>
            <p:nvPr userDrawn="1"/>
          </p:nvSpPr>
          <p:spPr bwMode="auto">
            <a:xfrm>
              <a:off x="6021287" y="3609655"/>
              <a:ext cx="3122713" cy="856516"/>
            </a:xfrm>
            <a:custGeom>
              <a:avLst/>
              <a:gdLst>
                <a:gd name="T0" fmla="*/ 1 w 4199"/>
                <a:gd name="T1" fmla="*/ 1153 h 1153"/>
                <a:gd name="T2" fmla="*/ 4199 w 4199"/>
                <a:gd name="T3" fmla="*/ 1147 h 1153"/>
                <a:gd name="T4" fmla="*/ 4199 w 4199"/>
                <a:gd name="T5" fmla="*/ 0 h 1153"/>
                <a:gd name="T6" fmla="*/ 0 w 4199"/>
                <a:gd name="T7" fmla="*/ 5 h 1153"/>
                <a:gd name="T8" fmla="*/ 1 w 4199"/>
                <a:gd name="T9" fmla="*/ 1153 h 1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99" h="1153">
                  <a:moveTo>
                    <a:pt x="1" y="1153"/>
                  </a:moveTo>
                  <a:lnTo>
                    <a:pt x="4199" y="1147"/>
                  </a:lnTo>
                  <a:lnTo>
                    <a:pt x="4199" y="0"/>
                  </a:lnTo>
                  <a:lnTo>
                    <a:pt x="0" y="5"/>
                  </a:lnTo>
                  <a:lnTo>
                    <a:pt x="1" y="115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2400"/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13C64042-1989-4AA9-89AA-3A3777B5D4E2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10467079" y="5925341"/>
            <a:ext cx="994621" cy="576000"/>
            <a:chOff x="307975" y="-380998"/>
            <a:chExt cx="8528050" cy="4938708"/>
          </a:xfrm>
        </p:grpSpPr>
        <p:sp>
          <p:nvSpPr>
            <p:cNvPr id="20" name="Freeform 7">
              <a:extLst>
                <a:ext uri="{FF2B5EF4-FFF2-40B4-BE49-F238E27FC236}">
                  <a16:creationId xmlns:a16="http://schemas.microsoft.com/office/drawing/2014/main" id="{A62635E9-05A6-4A4E-B3B9-5133090F552C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307975" y="735011"/>
              <a:ext cx="2613024" cy="3822699"/>
            </a:xfrm>
            <a:custGeom>
              <a:avLst/>
              <a:gdLst>
                <a:gd name="T0" fmla="*/ 118 w 232"/>
                <a:gd name="T1" fmla="*/ 0 h 339"/>
                <a:gd name="T2" fmla="*/ 19 w 232"/>
                <a:gd name="T3" fmla="*/ 24 h 339"/>
                <a:gd name="T4" fmla="*/ 19 w 232"/>
                <a:gd name="T5" fmla="*/ 62 h 339"/>
                <a:gd name="T6" fmla="*/ 110 w 232"/>
                <a:gd name="T7" fmla="*/ 35 h 339"/>
                <a:gd name="T8" fmla="*/ 182 w 232"/>
                <a:gd name="T9" fmla="*/ 100 h 339"/>
                <a:gd name="T10" fmla="*/ 182 w 232"/>
                <a:gd name="T11" fmla="*/ 126 h 339"/>
                <a:gd name="T12" fmla="*/ 0 w 232"/>
                <a:gd name="T13" fmla="*/ 236 h 339"/>
                <a:gd name="T14" fmla="*/ 124 w 232"/>
                <a:gd name="T15" fmla="*/ 339 h 339"/>
                <a:gd name="T16" fmla="*/ 232 w 232"/>
                <a:gd name="T17" fmla="*/ 316 h 339"/>
                <a:gd name="T18" fmla="*/ 232 w 232"/>
                <a:gd name="T19" fmla="*/ 106 h 339"/>
                <a:gd name="T20" fmla="*/ 118 w 232"/>
                <a:gd name="T21" fmla="*/ 0 h 339"/>
                <a:gd name="T22" fmla="*/ 182 w 232"/>
                <a:gd name="T23" fmla="*/ 297 h 339"/>
                <a:gd name="T24" fmla="*/ 128 w 232"/>
                <a:gd name="T25" fmla="*/ 308 h 339"/>
                <a:gd name="T26" fmla="*/ 51 w 232"/>
                <a:gd name="T27" fmla="*/ 235 h 339"/>
                <a:gd name="T28" fmla="*/ 182 w 232"/>
                <a:gd name="T29" fmla="*/ 157 h 339"/>
                <a:gd name="T30" fmla="*/ 182 w 232"/>
                <a:gd name="T31" fmla="*/ 297 h 3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32" h="339">
                  <a:moveTo>
                    <a:pt x="118" y="0"/>
                  </a:moveTo>
                  <a:cubicBezTo>
                    <a:pt x="73" y="0"/>
                    <a:pt x="37" y="14"/>
                    <a:pt x="19" y="24"/>
                  </a:cubicBezTo>
                  <a:cubicBezTo>
                    <a:pt x="19" y="62"/>
                    <a:pt x="19" y="62"/>
                    <a:pt x="19" y="62"/>
                  </a:cubicBezTo>
                  <a:cubicBezTo>
                    <a:pt x="37" y="52"/>
                    <a:pt x="78" y="35"/>
                    <a:pt x="110" y="35"/>
                  </a:cubicBezTo>
                  <a:cubicBezTo>
                    <a:pt x="151" y="35"/>
                    <a:pt x="182" y="50"/>
                    <a:pt x="182" y="100"/>
                  </a:cubicBezTo>
                  <a:cubicBezTo>
                    <a:pt x="182" y="126"/>
                    <a:pt x="182" y="126"/>
                    <a:pt x="182" y="126"/>
                  </a:cubicBezTo>
                  <a:cubicBezTo>
                    <a:pt x="77" y="126"/>
                    <a:pt x="0" y="150"/>
                    <a:pt x="0" y="236"/>
                  </a:cubicBezTo>
                  <a:cubicBezTo>
                    <a:pt x="0" y="296"/>
                    <a:pt x="39" y="339"/>
                    <a:pt x="124" y="339"/>
                  </a:cubicBezTo>
                  <a:cubicBezTo>
                    <a:pt x="169" y="339"/>
                    <a:pt x="207" y="330"/>
                    <a:pt x="232" y="316"/>
                  </a:cubicBezTo>
                  <a:cubicBezTo>
                    <a:pt x="232" y="106"/>
                    <a:pt x="232" y="106"/>
                    <a:pt x="232" y="106"/>
                  </a:cubicBezTo>
                  <a:cubicBezTo>
                    <a:pt x="232" y="26"/>
                    <a:pt x="178" y="0"/>
                    <a:pt x="118" y="0"/>
                  </a:cubicBezTo>
                  <a:close/>
                  <a:moveTo>
                    <a:pt x="182" y="297"/>
                  </a:moveTo>
                  <a:cubicBezTo>
                    <a:pt x="169" y="304"/>
                    <a:pt x="149" y="308"/>
                    <a:pt x="128" y="308"/>
                  </a:cubicBezTo>
                  <a:cubicBezTo>
                    <a:pt x="80" y="308"/>
                    <a:pt x="51" y="282"/>
                    <a:pt x="51" y="235"/>
                  </a:cubicBezTo>
                  <a:cubicBezTo>
                    <a:pt x="51" y="169"/>
                    <a:pt x="100" y="157"/>
                    <a:pt x="182" y="157"/>
                  </a:cubicBezTo>
                  <a:lnTo>
                    <a:pt x="182" y="297"/>
                  </a:lnTo>
                  <a:close/>
                </a:path>
              </a:pathLst>
            </a:custGeom>
            <a:solidFill>
              <a:srgbClr val="00AB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2400"/>
            </a:p>
          </p:txBody>
        </p:sp>
        <p:sp>
          <p:nvSpPr>
            <p:cNvPr id="21" name="Freeform 7">
              <a:extLst>
                <a:ext uri="{FF2B5EF4-FFF2-40B4-BE49-F238E27FC236}">
                  <a16:creationId xmlns:a16="http://schemas.microsoft.com/office/drawing/2014/main" id="{ED15AE28-6446-47BD-9295-A1BD4C4CF8FE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223001" y="-380998"/>
              <a:ext cx="2613024" cy="4927593"/>
            </a:xfrm>
            <a:custGeom>
              <a:avLst/>
              <a:gdLst>
                <a:gd name="T0" fmla="*/ 163 w 232"/>
                <a:gd name="T1" fmla="*/ 402 h 437"/>
                <a:gd name="T2" fmla="*/ 88 w 232"/>
                <a:gd name="T3" fmla="*/ 337 h 437"/>
                <a:gd name="T4" fmla="*/ 88 w 232"/>
                <a:gd name="T5" fmla="*/ 0 h 437"/>
                <a:gd name="T6" fmla="*/ 37 w 232"/>
                <a:gd name="T7" fmla="*/ 17 h 437"/>
                <a:gd name="T8" fmla="*/ 38 w 232"/>
                <a:gd name="T9" fmla="*/ 104 h 437"/>
                <a:gd name="T10" fmla="*/ 0 w 232"/>
                <a:gd name="T11" fmla="*/ 104 h 437"/>
                <a:gd name="T12" fmla="*/ 0 w 232"/>
                <a:gd name="T13" fmla="*/ 138 h 437"/>
                <a:gd name="T14" fmla="*/ 38 w 232"/>
                <a:gd name="T15" fmla="*/ 138 h 437"/>
                <a:gd name="T16" fmla="*/ 38 w 232"/>
                <a:gd name="T17" fmla="*/ 331 h 437"/>
                <a:gd name="T18" fmla="*/ 152 w 232"/>
                <a:gd name="T19" fmla="*/ 437 h 437"/>
                <a:gd name="T20" fmla="*/ 232 w 232"/>
                <a:gd name="T21" fmla="*/ 422 h 437"/>
                <a:gd name="T22" fmla="*/ 232 w 232"/>
                <a:gd name="T23" fmla="*/ 384 h 437"/>
                <a:gd name="T24" fmla="*/ 163 w 232"/>
                <a:gd name="T25" fmla="*/ 402 h 4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32" h="437">
                  <a:moveTo>
                    <a:pt x="163" y="402"/>
                  </a:moveTo>
                  <a:cubicBezTo>
                    <a:pt x="122" y="402"/>
                    <a:pt x="88" y="388"/>
                    <a:pt x="88" y="337"/>
                  </a:cubicBezTo>
                  <a:cubicBezTo>
                    <a:pt x="88" y="0"/>
                    <a:pt x="88" y="0"/>
                    <a:pt x="88" y="0"/>
                  </a:cubicBezTo>
                  <a:cubicBezTo>
                    <a:pt x="37" y="17"/>
                    <a:pt x="37" y="17"/>
                    <a:pt x="37" y="17"/>
                  </a:cubicBezTo>
                  <a:cubicBezTo>
                    <a:pt x="38" y="104"/>
                    <a:pt x="38" y="104"/>
                    <a:pt x="38" y="104"/>
                  </a:cubicBezTo>
                  <a:cubicBezTo>
                    <a:pt x="0" y="104"/>
                    <a:pt x="0" y="104"/>
                    <a:pt x="0" y="104"/>
                  </a:cubicBezTo>
                  <a:cubicBezTo>
                    <a:pt x="0" y="138"/>
                    <a:pt x="0" y="138"/>
                    <a:pt x="0" y="138"/>
                  </a:cubicBezTo>
                  <a:cubicBezTo>
                    <a:pt x="38" y="138"/>
                    <a:pt x="38" y="138"/>
                    <a:pt x="38" y="138"/>
                  </a:cubicBezTo>
                  <a:cubicBezTo>
                    <a:pt x="38" y="331"/>
                    <a:pt x="38" y="331"/>
                    <a:pt x="38" y="331"/>
                  </a:cubicBezTo>
                  <a:cubicBezTo>
                    <a:pt x="38" y="411"/>
                    <a:pt x="91" y="437"/>
                    <a:pt x="152" y="437"/>
                  </a:cubicBezTo>
                  <a:cubicBezTo>
                    <a:pt x="181" y="437"/>
                    <a:pt x="207" y="431"/>
                    <a:pt x="232" y="422"/>
                  </a:cubicBezTo>
                  <a:cubicBezTo>
                    <a:pt x="232" y="384"/>
                    <a:pt x="232" y="384"/>
                    <a:pt x="232" y="384"/>
                  </a:cubicBezTo>
                  <a:cubicBezTo>
                    <a:pt x="207" y="394"/>
                    <a:pt x="184" y="402"/>
                    <a:pt x="163" y="402"/>
                  </a:cubicBezTo>
                  <a:close/>
                </a:path>
              </a:pathLst>
            </a:custGeom>
            <a:solidFill>
              <a:srgbClr val="00AB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2400"/>
            </a:p>
          </p:txBody>
        </p:sp>
        <p:sp>
          <p:nvSpPr>
            <p:cNvPr id="22" name="Freeform 8">
              <a:extLst>
                <a:ext uri="{FF2B5EF4-FFF2-40B4-BE49-F238E27FC236}">
                  <a16:creationId xmlns:a16="http://schemas.microsoft.com/office/drawing/2014/main" id="{CCF0F5A0-931D-466B-93B1-F69D4BABEEF6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3360735" y="735011"/>
              <a:ext cx="2625728" cy="3822699"/>
            </a:xfrm>
            <a:custGeom>
              <a:avLst/>
              <a:gdLst>
                <a:gd name="T0" fmla="*/ 118 w 233"/>
                <a:gd name="T1" fmla="*/ 0 h 339"/>
                <a:gd name="T2" fmla="*/ 19 w 233"/>
                <a:gd name="T3" fmla="*/ 24 h 339"/>
                <a:gd name="T4" fmla="*/ 19 w 233"/>
                <a:gd name="T5" fmla="*/ 61 h 339"/>
                <a:gd name="T6" fmla="*/ 110 w 233"/>
                <a:gd name="T7" fmla="*/ 35 h 339"/>
                <a:gd name="T8" fmla="*/ 182 w 233"/>
                <a:gd name="T9" fmla="*/ 99 h 339"/>
                <a:gd name="T10" fmla="*/ 182 w 233"/>
                <a:gd name="T11" fmla="*/ 125 h 339"/>
                <a:gd name="T12" fmla="*/ 0 w 233"/>
                <a:gd name="T13" fmla="*/ 236 h 339"/>
                <a:gd name="T14" fmla="*/ 124 w 233"/>
                <a:gd name="T15" fmla="*/ 339 h 339"/>
                <a:gd name="T16" fmla="*/ 233 w 233"/>
                <a:gd name="T17" fmla="*/ 315 h 339"/>
                <a:gd name="T18" fmla="*/ 232 w 233"/>
                <a:gd name="T19" fmla="*/ 105 h 339"/>
                <a:gd name="T20" fmla="*/ 118 w 233"/>
                <a:gd name="T21" fmla="*/ 0 h 339"/>
                <a:gd name="T22" fmla="*/ 182 w 233"/>
                <a:gd name="T23" fmla="*/ 297 h 339"/>
                <a:gd name="T24" fmla="*/ 129 w 233"/>
                <a:gd name="T25" fmla="*/ 308 h 339"/>
                <a:gd name="T26" fmla="*/ 51 w 233"/>
                <a:gd name="T27" fmla="*/ 235 h 339"/>
                <a:gd name="T28" fmla="*/ 182 w 233"/>
                <a:gd name="T29" fmla="*/ 156 h 339"/>
                <a:gd name="T30" fmla="*/ 182 w 233"/>
                <a:gd name="T31" fmla="*/ 297 h 3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33" h="339">
                  <a:moveTo>
                    <a:pt x="118" y="0"/>
                  </a:moveTo>
                  <a:cubicBezTo>
                    <a:pt x="74" y="0"/>
                    <a:pt x="38" y="14"/>
                    <a:pt x="19" y="24"/>
                  </a:cubicBezTo>
                  <a:cubicBezTo>
                    <a:pt x="19" y="61"/>
                    <a:pt x="19" y="61"/>
                    <a:pt x="19" y="61"/>
                  </a:cubicBezTo>
                  <a:cubicBezTo>
                    <a:pt x="37" y="51"/>
                    <a:pt x="79" y="35"/>
                    <a:pt x="110" y="35"/>
                  </a:cubicBezTo>
                  <a:cubicBezTo>
                    <a:pt x="152" y="35"/>
                    <a:pt x="182" y="49"/>
                    <a:pt x="182" y="99"/>
                  </a:cubicBezTo>
                  <a:cubicBezTo>
                    <a:pt x="182" y="125"/>
                    <a:pt x="182" y="125"/>
                    <a:pt x="182" y="125"/>
                  </a:cubicBezTo>
                  <a:cubicBezTo>
                    <a:pt x="77" y="125"/>
                    <a:pt x="0" y="149"/>
                    <a:pt x="0" y="236"/>
                  </a:cubicBezTo>
                  <a:cubicBezTo>
                    <a:pt x="0" y="296"/>
                    <a:pt x="40" y="339"/>
                    <a:pt x="124" y="339"/>
                  </a:cubicBezTo>
                  <a:cubicBezTo>
                    <a:pt x="170" y="338"/>
                    <a:pt x="208" y="329"/>
                    <a:pt x="233" y="315"/>
                  </a:cubicBezTo>
                  <a:cubicBezTo>
                    <a:pt x="232" y="105"/>
                    <a:pt x="232" y="105"/>
                    <a:pt x="232" y="105"/>
                  </a:cubicBezTo>
                  <a:cubicBezTo>
                    <a:pt x="232" y="25"/>
                    <a:pt x="179" y="0"/>
                    <a:pt x="118" y="0"/>
                  </a:cubicBezTo>
                  <a:close/>
                  <a:moveTo>
                    <a:pt x="182" y="297"/>
                  </a:moveTo>
                  <a:cubicBezTo>
                    <a:pt x="169" y="304"/>
                    <a:pt x="149" y="308"/>
                    <a:pt x="129" y="308"/>
                  </a:cubicBezTo>
                  <a:cubicBezTo>
                    <a:pt x="80" y="308"/>
                    <a:pt x="51" y="282"/>
                    <a:pt x="51" y="235"/>
                  </a:cubicBezTo>
                  <a:cubicBezTo>
                    <a:pt x="51" y="169"/>
                    <a:pt x="100" y="156"/>
                    <a:pt x="182" y="156"/>
                  </a:cubicBezTo>
                  <a:lnTo>
                    <a:pt x="182" y="297"/>
                  </a:lnTo>
                  <a:close/>
                </a:path>
              </a:pathLst>
            </a:custGeom>
            <a:solidFill>
              <a:srgbClr val="00AB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2400"/>
            </a:p>
          </p:txBody>
        </p:sp>
        <p:sp>
          <p:nvSpPr>
            <p:cNvPr id="23" name="Freeform 9">
              <a:extLst>
                <a:ext uri="{FF2B5EF4-FFF2-40B4-BE49-F238E27FC236}">
                  <a16:creationId xmlns:a16="http://schemas.microsoft.com/office/drawing/2014/main" id="{5C6FA30E-EB2D-4603-8045-8E1174F9EE42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439022" y="792163"/>
              <a:ext cx="1385887" cy="382584"/>
            </a:xfrm>
            <a:custGeom>
              <a:avLst/>
              <a:gdLst>
                <a:gd name="T0" fmla="*/ 0 w 873"/>
                <a:gd name="T1" fmla="*/ 0 h 241"/>
                <a:gd name="T2" fmla="*/ 0 w 873"/>
                <a:gd name="T3" fmla="*/ 241 h 241"/>
                <a:gd name="T4" fmla="*/ 873 w 873"/>
                <a:gd name="T5" fmla="*/ 234 h 241"/>
                <a:gd name="T6" fmla="*/ 873 w 873"/>
                <a:gd name="T7" fmla="*/ 0 h 241"/>
                <a:gd name="T8" fmla="*/ 0 w 873"/>
                <a:gd name="T9" fmla="*/ 0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73" h="241">
                  <a:moveTo>
                    <a:pt x="0" y="0"/>
                  </a:moveTo>
                  <a:lnTo>
                    <a:pt x="0" y="241"/>
                  </a:lnTo>
                  <a:lnTo>
                    <a:pt x="873" y="234"/>
                  </a:lnTo>
                  <a:lnTo>
                    <a:pt x="87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AB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2400"/>
            </a:p>
          </p:txBody>
        </p:sp>
        <p:sp>
          <p:nvSpPr>
            <p:cNvPr id="24" name="Freeform 10">
              <a:extLst>
                <a:ext uri="{FF2B5EF4-FFF2-40B4-BE49-F238E27FC236}">
                  <a16:creationId xmlns:a16="http://schemas.microsoft.com/office/drawing/2014/main" id="{28AD1915-51BB-4586-8BF6-6378F0663E0E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439022" y="1422400"/>
              <a:ext cx="1397003" cy="384173"/>
            </a:xfrm>
            <a:custGeom>
              <a:avLst/>
              <a:gdLst>
                <a:gd name="T0" fmla="*/ 0 w 880"/>
                <a:gd name="T1" fmla="*/ 242 h 242"/>
                <a:gd name="T2" fmla="*/ 880 w 880"/>
                <a:gd name="T3" fmla="*/ 235 h 242"/>
                <a:gd name="T4" fmla="*/ 880 w 880"/>
                <a:gd name="T5" fmla="*/ 0 h 242"/>
                <a:gd name="T6" fmla="*/ 0 w 880"/>
                <a:gd name="T7" fmla="*/ 0 h 242"/>
                <a:gd name="T8" fmla="*/ 0 w 880"/>
                <a:gd name="T9" fmla="*/ 242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80" h="242">
                  <a:moveTo>
                    <a:pt x="0" y="242"/>
                  </a:moveTo>
                  <a:lnTo>
                    <a:pt x="880" y="235"/>
                  </a:lnTo>
                  <a:lnTo>
                    <a:pt x="880" y="0"/>
                  </a:lnTo>
                  <a:lnTo>
                    <a:pt x="0" y="0"/>
                  </a:lnTo>
                  <a:lnTo>
                    <a:pt x="0" y="242"/>
                  </a:lnTo>
                  <a:close/>
                </a:path>
              </a:pathLst>
            </a:custGeom>
            <a:solidFill>
              <a:srgbClr val="00AB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2400"/>
            </a:p>
          </p:txBody>
        </p:sp>
        <p:sp>
          <p:nvSpPr>
            <p:cNvPr id="25" name="Freeform 11">
              <a:extLst>
                <a:ext uri="{FF2B5EF4-FFF2-40B4-BE49-F238E27FC236}">
                  <a16:creationId xmlns:a16="http://schemas.microsoft.com/office/drawing/2014/main" id="{1B856C3E-799E-4A4A-9242-25A2FB447A52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307975" y="735011"/>
              <a:ext cx="2613024" cy="3822699"/>
            </a:xfrm>
            <a:custGeom>
              <a:avLst/>
              <a:gdLst>
                <a:gd name="T0" fmla="*/ 118 w 232"/>
                <a:gd name="T1" fmla="*/ 0 h 339"/>
                <a:gd name="T2" fmla="*/ 19 w 232"/>
                <a:gd name="T3" fmla="*/ 24 h 339"/>
                <a:gd name="T4" fmla="*/ 19 w 232"/>
                <a:gd name="T5" fmla="*/ 62 h 339"/>
                <a:gd name="T6" fmla="*/ 110 w 232"/>
                <a:gd name="T7" fmla="*/ 35 h 339"/>
                <a:gd name="T8" fmla="*/ 182 w 232"/>
                <a:gd name="T9" fmla="*/ 100 h 339"/>
                <a:gd name="T10" fmla="*/ 182 w 232"/>
                <a:gd name="T11" fmla="*/ 126 h 339"/>
                <a:gd name="T12" fmla="*/ 0 w 232"/>
                <a:gd name="T13" fmla="*/ 236 h 339"/>
                <a:gd name="T14" fmla="*/ 124 w 232"/>
                <a:gd name="T15" fmla="*/ 339 h 339"/>
                <a:gd name="T16" fmla="*/ 232 w 232"/>
                <a:gd name="T17" fmla="*/ 316 h 339"/>
                <a:gd name="T18" fmla="*/ 232 w 232"/>
                <a:gd name="T19" fmla="*/ 106 h 339"/>
                <a:gd name="T20" fmla="*/ 118 w 232"/>
                <a:gd name="T21" fmla="*/ 0 h 339"/>
                <a:gd name="T22" fmla="*/ 182 w 232"/>
                <a:gd name="T23" fmla="*/ 297 h 339"/>
                <a:gd name="T24" fmla="*/ 128 w 232"/>
                <a:gd name="T25" fmla="*/ 308 h 339"/>
                <a:gd name="T26" fmla="*/ 51 w 232"/>
                <a:gd name="T27" fmla="*/ 235 h 339"/>
                <a:gd name="T28" fmla="*/ 182 w 232"/>
                <a:gd name="T29" fmla="*/ 157 h 339"/>
                <a:gd name="T30" fmla="*/ 182 w 232"/>
                <a:gd name="T31" fmla="*/ 297 h 3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32" h="339">
                  <a:moveTo>
                    <a:pt x="118" y="0"/>
                  </a:moveTo>
                  <a:cubicBezTo>
                    <a:pt x="73" y="0"/>
                    <a:pt x="37" y="14"/>
                    <a:pt x="19" y="24"/>
                  </a:cubicBezTo>
                  <a:cubicBezTo>
                    <a:pt x="19" y="62"/>
                    <a:pt x="19" y="62"/>
                    <a:pt x="19" y="62"/>
                  </a:cubicBezTo>
                  <a:cubicBezTo>
                    <a:pt x="37" y="52"/>
                    <a:pt x="78" y="35"/>
                    <a:pt x="110" y="35"/>
                  </a:cubicBezTo>
                  <a:cubicBezTo>
                    <a:pt x="151" y="35"/>
                    <a:pt x="182" y="50"/>
                    <a:pt x="182" y="100"/>
                  </a:cubicBezTo>
                  <a:cubicBezTo>
                    <a:pt x="182" y="126"/>
                    <a:pt x="182" y="126"/>
                    <a:pt x="182" y="126"/>
                  </a:cubicBezTo>
                  <a:cubicBezTo>
                    <a:pt x="77" y="126"/>
                    <a:pt x="0" y="150"/>
                    <a:pt x="0" y="236"/>
                  </a:cubicBezTo>
                  <a:cubicBezTo>
                    <a:pt x="0" y="296"/>
                    <a:pt x="39" y="339"/>
                    <a:pt x="124" y="339"/>
                  </a:cubicBezTo>
                  <a:cubicBezTo>
                    <a:pt x="169" y="339"/>
                    <a:pt x="207" y="330"/>
                    <a:pt x="232" y="316"/>
                  </a:cubicBezTo>
                  <a:cubicBezTo>
                    <a:pt x="232" y="106"/>
                    <a:pt x="232" y="106"/>
                    <a:pt x="232" y="106"/>
                  </a:cubicBezTo>
                  <a:cubicBezTo>
                    <a:pt x="232" y="26"/>
                    <a:pt x="178" y="0"/>
                    <a:pt x="118" y="0"/>
                  </a:cubicBezTo>
                  <a:close/>
                  <a:moveTo>
                    <a:pt x="182" y="297"/>
                  </a:moveTo>
                  <a:cubicBezTo>
                    <a:pt x="169" y="304"/>
                    <a:pt x="149" y="308"/>
                    <a:pt x="128" y="308"/>
                  </a:cubicBezTo>
                  <a:cubicBezTo>
                    <a:pt x="80" y="308"/>
                    <a:pt x="51" y="282"/>
                    <a:pt x="51" y="235"/>
                  </a:cubicBezTo>
                  <a:cubicBezTo>
                    <a:pt x="51" y="169"/>
                    <a:pt x="100" y="157"/>
                    <a:pt x="182" y="157"/>
                  </a:cubicBezTo>
                  <a:lnTo>
                    <a:pt x="182" y="297"/>
                  </a:lnTo>
                  <a:close/>
                </a:path>
              </a:pathLst>
            </a:custGeom>
            <a:solidFill>
              <a:srgbClr val="00AB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2400"/>
            </a:p>
          </p:txBody>
        </p:sp>
        <p:sp>
          <p:nvSpPr>
            <p:cNvPr id="26" name="Freeform 12">
              <a:extLst>
                <a:ext uri="{FF2B5EF4-FFF2-40B4-BE49-F238E27FC236}">
                  <a16:creationId xmlns:a16="http://schemas.microsoft.com/office/drawing/2014/main" id="{06AA5867-E783-43EB-8C26-1B84C54F15AE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223001" y="-380998"/>
              <a:ext cx="2613024" cy="4927593"/>
            </a:xfrm>
            <a:custGeom>
              <a:avLst/>
              <a:gdLst>
                <a:gd name="T0" fmla="*/ 163 w 232"/>
                <a:gd name="T1" fmla="*/ 402 h 437"/>
                <a:gd name="T2" fmla="*/ 88 w 232"/>
                <a:gd name="T3" fmla="*/ 337 h 437"/>
                <a:gd name="T4" fmla="*/ 88 w 232"/>
                <a:gd name="T5" fmla="*/ 0 h 437"/>
                <a:gd name="T6" fmla="*/ 37 w 232"/>
                <a:gd name="T7" fmla="*/ 17 h 437"/>
                <a:gd name="T8" fmla="*/ 38 w 232"/>
                <a:gd name="T9" fmla="*/ 104 h 437"/>
                <a:gd name="T10" fmla="*/ 0 w 232"/>
                <a:gd name="T11" fmla="*/ 104 h 437"/>
                <a:gd name="T12" fmla="*/ 0 w 232"/>
                <a:gd name="T13" fmla="*/ 138 h 437"/>
                <a:gd name="T14" fmla="*/ 38 w 232"/>
                <a:gd name="T15" fmla="*/ 138 h 437"/>
                <a:gd name="T16" fmla="*/ 38 w 232"/>
                <a:gd name="T17" fmla="*/ 331 h 437"/>
                <a:gd name="T18" fmla="*/ 152 w 232"/>
                <a:gd name="T19" fmla="*/ 437 h 437"/>
                <a:gd name="T20" fmla="*/ 232 w 232"/>
                <a:gd name="T21" fmla="*/ 422 h 437"/>
                <a:gd name="T22" fmla="*/ 232 w 232"/>
                <a:gd name="T23" fmla="*/ 384 h 437"/>
                <a:gd name="T24" fmla="*/ 163 w 232"/>
                <a:gd name="T25" fmla="*/ 402 h 4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32" h="437">
                  <a:moveTo>
                    <a:pt x="163" y="402"/>
                  </a:moveTo>
                  <a:cubicBezTo>
                    <a:pt x="122" y="402"/>
                    <a:pt x="88" y="388"/>
                    <a:pt x="88" y="337"/>
                  </a:cubicBezTo>
                  <a:cubicBezTo>
                    <a:pt x="88" y="0"/>
                    <a:pt x="88" y="0"/>
                    <a:pt x="88" y="0"/>
                  </a:cubicBezTo>
                  <a:cubicBezTo>
                    <a:pt x="37" y="17"/>
                    <a:pt x="37" y="17"/>
                    <a:pt x="37" y="17"/>
                  </a:cubicBezTo>
                  <a:cubicBezTo>
                    <a:pt x="38" y="104"/>
                    <a:pt x="38" y="104"/>
                    <a:pt x="38" y="104"/>
                  </a:cubicBezTo>
                  <a:cubicBezTo>
                    <a:pt x="0" y="104"/>
                    <a:pt x="0" y="104"/>
                    <a:pt x="0" y="104"/>
                  </a:cubicBezTo>
                  <a:cubicBezTo>
                    <a:pt x="0" y="138"/>
                    <a:pt x="0" y="138"/>
                    <a:pt x="0" y="138"/>
                  </a:cubicBezTo>
                  <a:cubicBezTo>
                    <a:pt x="38" y="138"/>
                    <a:pt x="38" y="138"/>
                    <a:pt x="38" y="138"/>
                  </a:cubicBezTo>
                  <a:cubicBezTo>
                    <a:pt x="38" y="331"/>
                    <a:pt x="38" y="331"/>
                    <a:pt x="38" y="331"/>
                  </a:cubicBezTo>
                  <a:cubicBezTo>
                    <a:pt x="38" y="411"/>
                    <a:pt x="91" y="437"/>
                    <a:pt x="152" y="437"/>
                  </a:cubicBezTo>
                  <a:cubicBezTo>
                    <a:pt x="181" y="437"/>
                    <a:pt x="207" y="431"/>
                    <a:pt x="232" y="422"/>
                  </a:cubicBezTo>
                  <a:cubicBezTo>
                    <a:pt x="232" y="384"/>
                    <a:pt x="232" y="384"/>
                    <a:pt x="232" y="384"/>
                  </a:cubicBezTo>
                  <a:cubicBezTo>
                    <a:pt x="207" y="394"/>
                    <a:pt x="184" y="402"/>
                    <a:pt x="163" y="402"/>
                  </a:cubicBezTo>
                  <a:close/>
                </a:path>
              </a:pathLst>
            </a:custGeom>
            <a:solidFill>
              <a:srgbClr val="00AB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2400"/>
            </a:p>
          </p:txBody>
        </p:sp>
        <p:sp>
          <p:nvSpPr>
            <p:cNvPr id="27" name="Freeform 13">
              <a:extLst>
                <a:ext uri="{FF2B5EF4-FFF2-40B4-BE49-F238E27FC236}">
                  <a16:creationId xmlns:a16="http://schemas.microsoft.com/office/drawing/2014/main" id="{FBBDB207-A46B-4949-82A3-4374A9B431AB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3360735" y="735011"/>
              <a:ext cx="2625728" cy="3822699"/>
            </a:xfrm>
            <a:custGeom>
              <a:avLst/>
              <a:gdLst>
                <a:gd name="T0" fmla="*/ 118 w 233"/>
                <a:gd name="T1" fmla="*/ 0 h 339"/>
                <a:gd name="T2" fmla="*/ 19 w 233"/>
                <a:gd name="T3" fmla="*/ 24 h 339"/>
                <a:gd name="T4" fmla="*/ 19 w 233"/>
                <a:gd name="T5" fmla="*/ 61 h 339"/>
                <a:gd name="T6" fmla="*/ 110 w 233"/>
                <a:gd name="T7" fmla="*/ 35 h 339"/>
                <a:gd name="T8" fmla="*/ 182 w 233"/>
                <a:gd name="T9" fmla="*/ 99 h 339"/>
                <a:gd name="T10" fmla="*/ 182 w 233"/>
                <a:gd name="T11" fmla="*/ 125 h 339"/>
                <a:gd name="T12" fmla="*/ 0 w 233"/>
                <a:gd name="T13" fmla="*/ 236 h 339"/>
                <a:gd name="T14" fmla="*/ 124 w 233"/>
                <a:gd name="T15" fmla="*/ 339 h 339"/>
                <a:gd name="T16" fmla="*/ 233 w 233"/>
                <a:gd name="T17" fmla="*/ 315 h 339"/>
                <a:gd name="T18" fmla="*/ 232 w 233"/>
                <a:gd name="T19" fmla="*/ 105 h 339"/>
                <a:gd name="T20" fmla="*/ 118 w 233"/>
                <a:gd name="T21" fmla="*/ 0 h 339"/>
                <a:gd name="T22" fmla="*/ 182 w 233"/>
                <a:gd name="T23" fmla="*/ 297 h 339"/>
                <a:gd name="T24" fmla="*/ 129 w 233"/>
                <a:gd name="T25" fmla="*/ 308 h 339"/>
                <a:gd name="T26" fmla="*/ 51 w 233"/>
                <a:gd name="T27" fmla="*/ 235 h 339"/>
                <a:gd name="T28" fmla="*/ 182 w 233"/>
                <a:gd name="T29" fmla="*/ 156 h 339"/>
                <a:gd name="T30" fmla="*/ 182 w 233"/>
                <a:gd name="T31" fmla="*/ 297 h 3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33" h="339">
                  <a:moveTo>
                    <a:pt x="118" y="0"/>
                  </a:moveTo>
                  <a:cubicBezTo>
                    <a:pt x="74" y="0"/>
                    <a:pt x="38" y="14"/>
                    <a:pt x="19" y="24"/>
                  </a:cubicBezTo>
                  <a:cubicBezTo>
                    <a:pt x="19" y="61"/>
                    <a:pt x="19" y="61"/>
                    <a:pt x="19" y="61"/>
                  </a:cubicBezTo>
                  <a:cubicBezTo>
                    <a:pt x="37" y="51"/>
                    <a:pt x="79" y="35"/>
                    <a:pt x="110" y="35"/>
                  </a:cubicBezTo>
                  <a:cubicBezTo>
                    <a:pt x="152" y="35"/>
                    <a:pt x="182" y="49"/>
                    <a:pt x="182" y="99"/>
                  </a:cubicBezTo>
                  <a:cubicBezTo>
                    <a:pt x="182" y="125"/>
                    <a:pt x="182" y="125"/>
                    <a:pt x="182" y="125"/>
                  </a:cubicBezTo>
                  <a:cubicBezTo>
                    <a:pt x="77" y="125"/>
                    <a:pt x="0" y="149"/>
                    <a:pt x="0" y="236"/>
                  </a:cubicBezTo>
                  <a:cubicBezTo>
                    <a:pt x="0" y="296"/>
                    <a:pt x="40" y="339"/>
                    <a:pt x="124" y="339"/>
                  </a:cubicBezTo>
                  <a:cubicBezTo>
                    <a:pt x="170" y="338"/>
                    <a:pt x="208" y="329"/>
                    <a:pt x="233" y="315"/>
                  </a:cubicBezTo>
                  <a:cubicBezTo>
                    <a:pt x="232" y="105"/>
                    <a:pt x="232" y="105"/>
                    <a:pt x="232" y="105"/>
                  </a:cubicBezTo>
                  <a:cubicBezTo>
                    <a:pt x="232" y="25"/>
                    <a:pt x="179" y="0"/>
                    <a:pt x="118" y="0"/>
                  </a:cubicBezTo>
                  <a:close/>
                  <a:moveTo>
                    <a:pt x="182" y="297"/>
                  </a:moveTo>
                  <a:cubicBezTo>
                    <a:pt x="169" y="304"/>
                    <a:pt x="149" y="308"/>
                    <a:pt x="129" y="308"/>
                  </a:cubicBezTo>
                  <a:cubicBezTo>
                    <a:pt x="80" y="308"/>
                    <a:pt x="51" y="282"/>
                    <a:pt x="51" y="235"/>
                  </a:cubicBezTo>
                  <a:cubicBezTo>
                    <a:pt x="51" y="169"/>
                    <a:pt x="100" y="156"/>
                    <a:pt x="182" y="156"/>
                  </a:cubicBezTo>
                  <a:lnTo>
                    <a:pt x="182" y="297"/>
                  </a:lnTo>
                  <a:close/>
                </a:path>
              </a:pathLst>
            </a:custGeom>
            <a:solidFill>
              <a:srgbClr val="00AB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2400"/>
            </a:p>
          </p:txBody>
        </p:sp>
        <p:sp>
          <p:nvSpPr>
            <p:cNvPr id="28" name="Freeform 14">
              <a:extLst>
                <a:ext uri="{FF2B5EF4-FFF2-40B4-BE49-F238E27FC236}">
                  <a16:creationId xmlns:a16="http://schemas.microsoft.com/office/drawing/2014/main" id="{87642D87-BE2B-4183-85C8-E00046E53C2F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439022" y="792163"/>
              <a:ext cx="1385888" cy="382584"/>
            </a:xfrm>
            <a:custGeom>
              <a:avLst/>
              <a:gdLst>
                <a:gd name="T0" fmla="*/ 0 w 873"/>
                <a:gd name="T1" fmla="*/ 0 h 241"/>
                <a:gd name="T2" fmla="*/ 0 w 873"/>
                <a:gd name="T3" fmla="*/ 241 h 241"/>
                <a:gd name="T4" fmla="*/ 873 w 873"/>
                <a:gd name="T5" fmla="*/ 234 h 241"/>
                <a:gd name="T6" fmla="*/ 873 w 873"/>
                <a:gd name="T7" fmla="*/ 0 h 241"/>
                <a:gd name="T8" fmla="*/ 0 w 873"/>
                <a:gd name="T9" fmla="*/ 0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73" h="241">
                  <a:moveTo>
                    <a:pt x="0" y="0"/>
                  </a:moveTo>
                  <a:lnTo>
                    <a:pt x="0" y="241"/>
                  </a:lnTo>
                  <a:lnTo>
                    <a:pt x="873" y="234"/>
                  </a:lnTo>
                  <a:lnTo>
                    <a:pt x="87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AB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2400"/>
            </a:p>
          </p:txBody>
        </p:sp>
        <p:sp>
          <p:nvSpPr>
            <p:cNvPr id="29" name="Freeform 15">
              <a:extLst>
                <a:ext uri="{FF2B5EF4-FFF2-40B4-BE49-F238E27FC236}">
                  <a16:creationId xmlns:a16="http://schemas.microsoft.com/office/drawing/2014/main" id="{C66BF089-3229-4A88-9996-AD1DC4E6639E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439022" y="1422400"/>
              <a:ext cx="1397003" cy="384173"/>
            </a:xfrm>
            <a:custGeom>
              <a:avLst/>
              <a:gdLst>
                <a:gd name="T0" fmla="*/ 0 w 880"/>
                <a:gd name="T1" fmla="*/ 242 h 242"/>
                <a:gd name="T2" fmla="*/ 880 w 880"/>
                <a:gd name="T3" fmla="*/ 235 h 242"/>
                <a:gd name="T4" fmla="*/ 880 w 880"/>
                <a:gd name="T5" fmla="*/ 0 h 242"/>
                <a:gd name="T6" fmla="*/ 0 w 880"/>
                <a:gd name="T7" fmla="*/ 0 h 242"/>
                <a:gd name="T8" fmla="*/ 0 w 880"/>
                <a:gd name="T9" fmla="*/ 242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80" h="242">
                  <a:moveTo>
                    <a:pt x="0" y="242"/>
                  </a:moveTo>
                  <a:lnTo>
                    <a:pt x="880" y="235"/>
                  </a:lnTo>
                  <a:lnTo>
                    <a:pt x="880" y="0"/>
                  </a:lnTo>
                  <a:lnTo>
                    <a:pt x="0" y="0"/>
                  </a:lnTo>
                  <a:lnTo>
                    <a:pt x="0" y="242"/>
                  </a:lnTo>
                  <a:close/>
                </a:path>
              </a:pathLst>
            </a:custGeom>
            <a:solidFill>
              <a:srgbClr val="00AB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2400"/>
            </a:p>
          </p:txBody>
        </p:sp>
      </p:grpSp>
    </p:spTree>
    <p:extLst>
      <p:ext uri="{BB962C8B-B14F-4D97-AF65-F5344CB8AC3E}">
        <p14:creationId xmlns:p14="http://schemas.microsoft.com/office/powerpoint/2010/main" val="30285626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8F071-7A91-D345-96A5-1673F72D07BE}" type="datetimeFigureOut">
              <a:rPr lang="en-US" smtClean="0"/>
              <a:t>6/23/2026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FB4C1-139D-2947-9CFB-DDF77CB625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91169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8F071-7A91-D345-96A5-1673F72D07BE}" type="datetimeFigureOut">
              <a:rPr lang="en-US" smtClean="0"/>
              <a:t>6/23/2026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FB4C1-139D-2947-9CFB-DDF77CB625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90157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6745FAB2-F877-3542-B0ED-EC03D262A48D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460574" y="914952"/>
            <a:ext cx="5346700" cy="2374900"/>
          </a:xfrm>
        </p:spPr>
        <p:txBody>
          <a:bodyPr/>
          <a:lstStyle/>
          <a:p>
            <a:endParaRPr lang="en-US"/>
          </a:p>
        </p:txBody>
      </p:sp>
      <p:sp>
        <p:nvSpPr>
          <p:cNvPr id="11" name="Picture Placeholder 9">
            <a:extLst>
              <a:ext uri="{FF2B5EF4-FFF2-40B4-BE49-F238E27FC236}">
                <a16:creationId xmlns:a16="http://schemas.microsoft.com/office/drawing/2014/main" id="{7F9A03F6-06ED-8145-A4EC-5D33CA2BB397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6460574" y="3548821"/>
            <a:ext cx="5346700" cy="237490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67768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8F071-7A91-D345-96A5-1673F72D07BE}" type="datetimeFigureOut">
              <a:rPr lang="en-US" smtClean="0"/>
              <a:t>6/23/2026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FB4C1-139D-2947-9CFB-DDF77CB625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02698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8F071-7A91-D345-96A5-1673F72D07BE}" type="datetimeFigureOut">
              <a:rPr lang="en-US" smtClean="0"/>
              <a:t>6/23/2026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FB4C1-139D-2947-9CFB-DDF77CB625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34400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8F071-7A91-D345-96A5-1673F72D07BE}" type="datetimeFigureOut">
              <a:rPr lang="en-US" smtClean="0"/>
              <a:t>6/23/2026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FB4C1-139D-2947-9CFB-DDF77CB625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52612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8F071-7A91-D345-96A5-1673F72D07BE}" type="datetimeFigureOut">
              <a:rPr lang="en-US" smtClean="0"/>
              <a:t>6/23/2026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FB4C1-139D-2947-9CFB-DDF77CB625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84297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8F071-7A91-D345-96A5-1673F72D07BE}" type="datetimeFigureOut">
              <a:rPr lang="en-US" smtClean="0"/>
              <a:t>6/23/2026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FB4C1-139D-2947-9CFB-DDF77CB625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13185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F8F071-7A91-D345-96A5-1673F72D07BE}" type="datetimeFigureOut">
              <a:rPr lang="en-US" smtClean="0"/>
              <a:t>6/23/2026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EFB4C1-139D-2947-9CFB-DDF77CB625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60091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84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  <p:sldLayoutId id="2147483683" r:id="rId12"/>
    <p:sldLayoutId id="2147483685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Poppins" pitchFamily="2" charset="77"/>
          <a:ea typeface="+mj-ea"/>
          <a:cs typeface="Poppins" pitchFamily="2" charset="77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b="0" i="0" kern="1200">
          <a:solidFill>
            <a:schemeClr val="tx1"/>
          </a:solidFill>
          <a:latin typeface="Source Sans Pro" panose="020B0503030403020204" pitchFamily="34" charset="0"/>
          <a:ea typeface="Source Sans Pro" panose="020B0503030403020204" pitchFamily="34" charset="0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b="0" i="0" kern="1200">
          <a:solidFill>
            <a:schemeClr val="tx1"/>
          </a:solidFill>
          <a:latin typeface="Source Sans Pro" panose="020B0503030403020204" pitchFamily="34" charset="0"/>
          <a:ea typeface="Source Sans Pro" panose="020B0503030403020204" pitchFamily="34" charset="0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b="0" i="0" kern="1200">
          <a:solidFill>
            <a:schemeClr val="tx1"/>
          </a:solidFill>
          <a:latin typeface="Source Sans Pro" panose="020B0503030403020204" pitchFamily="34" charset="0"/>
          <a:ea typeface="Source Sans Pro" panose="020B0503030403020204" pitchFamily="34" charset="0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chemeClr val="tx1"/>
          </a:solidFill>
          <a:latin typeface="Source Sans Pro" panose="020B0503030403020204" pitchFamily="34" charset="0"/>
          <a:ea typeface="Source Sans Pro" panose="020B0503030403020204" pitchFamily="34" charset="0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chemeClr val="tx1"/>
          </a:solidFill>
          <a:latin typeface="Source Sans Pro" panose="020B0503030403020204" pitchFamily="34" charset="0"/>
          <a:ea typeface="Source Sans Pro" panose="020B0503030403020204" pitchFamily="34" charset="0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2.png"/><Relationship Id="rId4" Type="http://schemas.openxmlformats.org/officeDocument/2006/relationships/image" Target="../media/image6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8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8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8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picture containing dark, person, sitting, street&#10;&#10;Description automatically generated">
            <a:extLst>
              <a:ext uri="{FF2B5EF4-FFF2-40B4-BE49-F238E27FC236}">
                <a16:creationId xmlns:a16="http://schemas.microsoft.com/office/drawing/2014/main" id="{2A9147AD-69D2-5940-912D-DCA15A9C1E2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BBC6AC7D-7D7D-F547-A41E-836FE19764C4}"/>
              </a:ext>
            </a:extLst>
          </p:cNvPr>
          <p:cNvSpPr txBox="1"/>
          <p:nvPr/>
        </p:nvSpPr>
        <p:spPr>
          <a:xfrm>
            <a:off x="462456" y="2644170"/>
            <a:ext cx="580171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>
                <a:solidFill>
                  <a:schemeClr val="bg1"/>
                </a:solidFill>
                <a:latin typeface="Poppins SemiBold" pitchFamily="2" charset="77"/>
                <a:cs typeface="Poppins SemiBold" pitchFamily="2" charset="77"/>
              </a:rPr>
              <a:t>Good Evening </a:t>
            </a:r>
          </a:p>
          <a:p>
            <a:r>
              <a:rPr lang="en-US" sz="4800" b="1">
                <a:solidFill>
                  <a:schemeClr val="bg1"/>
                </a:solidFill>
                <a:latin typeface="Poppins SemiBold" pitchFamily="2" charset="77"/>
                <a:cs typeface="Poppins SemiBold" pitchFamily="2" charset="77"/>
              </a:rPr>
              <a:t>and </a:t>
            </a:r>
          </a:p>
          <a:p>
            <a:r>
              <a:rPr lang="en-US" sz="4800" b="1">
                <a:solidFill>
                  <a:schemeClr val="bg1"/>
                </a:solidFill>
                <a:latin typeface="Poppins SemiBold" pitchFamily="2" charset="77"/>
                <a:cs typeface="Poppins SemiBold" pitchFamily="2" charset="77"/>
              </a:rPr>
              <a:t>Welcome to New College Durham</a:t>
            </a:r>
          </a:p>
        </p:txBody>
      </p:sp>
    </p:spTree>
    <p:extLst>
      <p:ext uri="{BB962C8B-B14F-4D97-AF65-F5344CB8AC3E}">
        <p14:creationId xmlns:p14="http://schemas.microsoft.com/office/powerpoint/2010/main" val="345669914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EB31251A-9D5F-684F-BAB2-9A4BDECA9FD4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 descr="A picture containing shape&#10;&#10;Description automatically generated">
            <a:extLst>
              <a:ext uri="{FF2B5EF4-FFF2-40B4-BE49-F238E27FC236}">
                <a16:creationId xmlns:a16="http://schemas.microsoft.com/office/drawing/2014/main" id="{A5CB9E66-C893-FE47-8802-23BE6CD99C4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85534"/>
          <a:stretch/>
        </p:blipFill>
        <p:spPr>
          <a:xfrm>
            <a:off x="10429002" y="10274"/>
            <a:ext cx="1762998" cy="68580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BBC6AC7D-7D7D-F547-A41E-836FE19764C4}"/>
              </a:ext>
            </a:extLst>
          </p:cNvPr>
          <p:cNvSpPr txBox="1"/>
          <p:nvPr/>
        </p:nvSpPr>
        <p:spPr>
          <a:xfrm>
            <a:off x="4898083" y="577660"/>
            <a:ext cx="6331116" cy="1323439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r"/>
            <a:r>
              <a:rPr lang="en-US" sz="4000" b="1" i="1">
                <a:solidFill>
                  <a:srgbClr val="F5AEBF"/>
                </a:solidFill>
                <a:latin typeface="Poppins"/>
                <a:cs typeface="Poppins"/>
              </a:rPr>
              <a:t>Developing </a:t>
            </a:r>
            <a:r>
              <a:rPr lang="en-US" sz="4000" b="1" i="1" err="1">
                <a:solidFill>
                  <a:srgbClr val="F5AEBF"/>
                </a:solidFill>
                <a:latin typeface="Poppins"/>
                <a:cs typeface="Poppins"/>
              </a:rPr>
              <a:t>Maths</a:t>
            </a:r>
            <a:r>
              <a:rPr lang="en-US" sz="4000" b="1" i="1">
                <a:solidFill>
                  <a:srgbClr val="F5AEBF"/>
                </a:solidFill>
                <a:latin typeface="Poppins"/>
                <a:cs typeface="Poppins"/>
              </a:rPr>
              <a:t> and English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F962EE0-F775-A049-B115-103909D4783F}"/>
              </a:ext>
            </a:extLst>
          </p:cNvPr>
          <p:cNvSpPr txBox="1"/>
          <p:nvPr/>
        </p:nvSpPr>
        <p:spPr>
          <a:xfrm>
            <a:off x="5309667" y="2371613"/>
            <a:ext cx="4963427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Poppins SemiBold" pitchFamily="2" charset="77"/>
              </a:rPr>
              <a:t>Grade 4 @GCSE – Meets government guidelines for conditions of funding. M&amp;E continues to be embedded, improved and measured throughout the program </a:t>
            </a:r>
          </a:p>
          <a:p>
            <a:endParaRPr lang="en-US" sz="2400">
              <a:solidFill>
                <a:schemeClr val="bg1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Poppins SemiBold" pitchFamily="2" charset="77"/>
            </a:endParaRPr>
          </a:p>
          <a:p>
            <a:r>
              <a:rPr lang="en-US" sz="240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Poppins SemiBold" pitchFamily="2" charset="77"/>
              </a:rPr>
              <a:t>Grade 3 @GCSE – </a:t>
            </a:r>
            <a:r>
              <a:rPr lang="en-US" sz="2400" err="1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Poppins SemiBold" pitchFamily="2" charset="77"/>
              </a:rPr>
              <a:t>Resit</a:t>
            </a:r>
            <a:r>
              <a:rPr lang="en-US" sz="240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Poppins SemiBold" pitchFamily="2" charset="77"/>
              </a:rPr>
              <a:t> opportunities available.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Poppins SemiBold" pitchFamily="2" charset="77"/>
              </a:rPr>
              <a:t>3hrs per week per subject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Poppins SemiBold" pitchFamily="2" charset="77"/>
              </a:rPr>
              <a:t>November </a:t>
            </a:r>
            <a:r>
              <a:rPr lang="en-US" sz="2400" err="1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Poppins SemiBold" pitchFamily="2" charset="77"/>
              </a:rPr>
              <a:t>resit</a:t>
            </a:r>
            <a:r>
              <a:rPr lang="en-US" sz="240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Poppins SemiBold" pitchFamily="2" charset="77"/>
              </a:rPr>
              <a:t> window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Poppins SemiBold" pitchFamily="2" charset="77"/>
              </a:rPr>
              <a:t>June </a:t>
            </a:r>
            <a:r>
              <a:rPr lang="en-US" sz="2400" err="1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Poppins SemiBold" pitchFamily="2" charset="77"/>
              </a:rPr>
              <a:t>resit</a:t>
            </a:r>
            <a:r>
              <a:rPr lang="en-US" sz="240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Poppins SemiBold" pitchFamily="2" charset="77"/>
              </a:rPr>
              <a:t> window</a:t>
            </a:r>
          </a:p>
        </p:txBody>
      </p:sp>
      <p:pic>
        <p:nvPicPr>
          <p:cNvPr id="16" name="Picture 15" descr="A person sitting in a dark room&#10;&#10;Description automatically generated">
            <a:extLst>
              <a:ext uri="{FF2B5EF4-FFF2-40B4-BE49-F238E27FC236}">
                <a16:creationId xmlns:a16="http://schemas.microsoft.com/office/drawing/2014/main" id="{C32C879A-FC5A-5F43-90C6-4D27BEE90E3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287833" y="819396"/>
            <a:ext cx="5597500" cy="66086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746738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EB31251A-9D5F-684F-BAB2-9A4BDECA9FD4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 descr="A picture containing shape&#10;&#10;Description automatically generated">
            <a:extLst>
              <a:ext uri="{FF2B5EF4-FFF2-40B4-BE49-F238E27FC236}">
                <a16:creationId xmlns:a16="http://schemas.microsoft.com/office/drawing/2014/main" id="{A5CB9E66-C893-FE47-8802-23BE6CD99C4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85534"/>
          <a:stretch/>
        </p:blipFill>
        <p:spPr>
          <a:xfrm>
            <a:off x="10429002" y="0"/>
            <a:ext cx="1762998" cy="68580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BBC6AC7D-7D7D-F547-A41E-836FE19764C4}"/>
              </a:ext>
            </a:extLst>
          </p:cNvPr>
          <p:cNvSpPr txBox="1"/>
          <p:nvPr/>
        </p:nvSpPr>
        <p:spPr>
          <a:xfrm>
            <a:off x="4898083" y="577660"/>
            <a:ext cx="633111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4000" b="1" i="1">
                <a:solidFill>
                  <a:srgbClr val="F5AEBF"/>
                </a:solidFill>
                <a:latin typeface="Poppins" pitchFamily="2" charset="77"/>
                <a:cs typeface="Poppins" pitchFamily="2" charset="77"/>
              </a:rPr>
              <a:t>Developing </a:t>
            </a:r>
            <a:r>
              <a:rPr lang="en-US" sz="4000" b="1" i="1" err="1">
                <a:solidFill>
                  <a:srgbClr val="F5AEBF"/>
                </a:solidFill>
                <a:latin typeface="Poppins" pitchFamily="2" charset="77"/>
                <a:cs typeface="Poppins" pitchFamily="2" charset="77"/>
              </a:rPr>
              <a:t>maths</a:t>
            </a:r>
            <a:r>
              <a:rPr lang="en-US" sz="4000" b="1" i="1">
                <a:solidFill>
                  <a:srgbClr val="F5AEBF"/>
                </a:solidFill>
                <a:latin typeface="Poppins" pitchFamily="2" charset="77"/>
                <a:cs typeface="Poppins" pitchFamily="2" charset="77"/>
              </a:rPr>
              <a:t> and English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F962EE0-F775-A049-B115-103909D4783F}"/>
              </a:ext>
            </a:extLst>
          </p:cNvPr>
          <p:cNvSpPr txBox="1"/>
          <p:nvPr/>
        </p:nvSpPr>
        <p:spPr>
          <a:xfrm>
            <a:off x="5309667" y="2371613"/>
            <a:ext cx="4963427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Poppins SemiBold" pitchFamily="2" charset="77"/>
              </a:rPr>
              <a:t>Grade 2 @GCSE – Opportunities to improve on our focused Functional Skills program working towards Level 2 which meets government guidelines</a:t>
            </a:r>
          </a:p>
          <a:p>
            <a:endParaRPr lang="en-US" sz="2400">
              <a:solidFill>
                <a:schemeClr val="bg1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Poppins SemiBold" pitchFamily="2" charset="77"/>
            </a:endParaRPr>
          </a:p>
          <a:p>
            <a:r>
              <a:rPr lang="en-US" sz="240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Poppins SemiBold" pitchFamily="2" charset="77"/>
              </a:rPr>
              <a:t>Grade 1 or below @GCSE – Learners will continuously work towards improving their </a:t>
            </a:r>
            <a:r>
              <a:rPr lang="en-US" sz="2400" err="1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Poppins SemiBold" pitchFamily="2" charset="77"/>
              </a:rPr>
              <a:t>Maths</a:t>
            </a:r>
            <a:r>
              <a:rPr lang="en-US" sz="240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Poppins SemiBold" pitchFamily="2" charset="77"/>
              </a:rPr>
              <a:t> and English to enable them access to vocational programs</a:t>
            </a:r>
          </a:p>
        </p:txBody>
      </p:sp>
      <p:pic>
        <p:nvPicPr>
          <p:cNvPr id="16" name="Picture 15" descr="A person sitting in a dark room&#10;&#10;Description automatically generated">
            <a:extLst>
              <a:ext uri="{FF2B5EF4-FFF2-40B4-BE49-F238E27FC236}">
                <a16:creationId xmlns:a16="http://schemas.microsoft.com/office/drawing/2014/main" id="{C32C879A-FC5A-5F43-90C6-4D27BEE90E3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287833" y="819396"/>
            <a:ext cx="5597500" cy="66086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544360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95490282-F518-8049-A4F8-7A88DBABD055}"/>
              </a:ext>
            </a:extLst>
          </p:cNvPr>
          <p:cNvSpPr/>
          <p:nvPr/>
        </p:nvSpPr>
        <p:spPr>
          <a:xfrm>
            <a:off x="-1" y="0"/>
            <a:ext cx="11936073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 descr="A picture containing shape&#10;&#10;Description automatically generated">
            <a:extLst>
              <a:ext uri="{FF2B5EF4-FFF2-40B4-BE49-F238E27FC236}">
                <a16:creationId xmlns:a16="http://schemas.microsoft.com/office/drawing/2014/main" id="{B56A9534-91F7-2B4F-8E84-16E6370397C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85534"/>
          <a:stretch/>
        </p:blipFill>
        <p:spPr>
          <a:xfrm>
            <a:off x="10429002" y="0"/>
            <a:ext cx="1762998" cy="68580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BBC6AC7D-7D7D-F547-A41E-836FE19764C4}"/>
              </a:ext>
            </a:extLst>
          </p:cNvPr>
          <p:cNvSpPr txBox="1"/>
          <p:nvPr/>
        </p:nvSpPr>
        <p:spPr>
          <a:xfrm>
            <a:off x="5348545" y="1303598"/>
            <a:ext cx="63311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>
                <a:solidFill>
                  <a:schemeClr val="bg1"/>
                </a:solidFill>
                <a:latin typeface="Poppins SemiBold" pitchFamily="2" charset="77"/>
                <a:cs typeface="Poppins SemiBold" pitchFamily="2" charset="77"/>
              </a:rPr>
              <a:t>On Program Enrichment</a:t>
            </a:r>
          </a:p>
        </p:txBody>
      </p:sp>
      <p:pic>
        <p:nvPicPr>
          <p:cNvPr id="5" name="Picture 4" descr="A screen shot of a person&#10;&#10;Description automatically generated">
            <a:extLst>
              <a:ext uri="{FF2B5EF4-FFF2-40B4-BE49-F238E27FC236}">
                <a16:creationId xmlns:a16="http://schemas.microsoft.com/office/drawing/2014/main" id="{6C1B7639-B5EF-A046-9097-B8E692F9440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255927" y="848133"/>
            <a:ext cx="5564706" cy="6573945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9DEFD541-B081-A18C-9DD7-7A9AA01C8EA7}"/>
              </a:ext>
            </a:extLst>
          </p:cNvPr>
          <p:cNvSpPr txBox="1"/>
          <p:nvPr/>
        </p:nvSpPr>
        <p:spPr>
          <a:xfrm>
            <a:off x="5308779" y="1878025"/>
            <a:ext cx="6331116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endParaRPr lang="en-US" sz="2800">
              <a:solidFill>
                <a:schemeClr val="bg1"/>
              </a:solidFill>
              <a:latin typeface="Poppins SemiBold" pitchFamily="2" charset="77"/>
              <a:cs typeface="Poppins SemiBold" pitchFamily="2" charset="77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800">
              <a:solidFill>
                <a:schemeClr val="bg1"/>
              </a:solidFill>
              <a:latin typeface="Poppins SemiBold" pitchFamily="2" charset="77"/>
              <a:cs typeface="Poppins SemiBold" pitchFamily="2" charset="77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>
                <a:solidFill>
                  <a:schemeClr val="bg1"/>
                </a:solidFill>
                <a:latin typeface="Poppins SemiBold" pitchFamily="2" charset="77"/>
                <a:cs typeface="Poppins SemiBold" pitchFamily="2" charset="77"/>
              </a:rPr>
              <a:t>Industry Expert Speakers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800">
              <a:solidFill>
                <a:schemeClr val="bg1"/>
              </a:solidFill>
              <a:latin typeface="Poppins SemiBold" pitchFamily="2" charset="77"/>
              <a:cs typeface="Poppins SemiBold" pitchFamily="2" charset="77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>
                <a:solidFill>
                  <a:schemeClr val="bg1"/>
                </a:solidFill>
                <a:latin typeface="Poppins SemiBold" pitchFamily="2" charset="77"/>
                <a:cs typeface="Poppins SemiBold" pitchFamily="2" charset="77"/>
              </a:rPr>
              <a:t>Team building Activities</a:t>
            </a:r>
          </a:p>
        </p:txBody>
      </p:sp>
    </p:spTree>
    <p:extLst>
      <p:ext uri="{BB962C8B-B14F-4D97-AF65-F5344CB8AC3E}">
        <p14:creationId xmlns:p14="http://schemas.microsoft.com/office/powerpoint/2010/main" val="107566726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picture containing background pattern&#10;&#10;Description automatically generated">
            <a:extLst>
              <a:ext uri="{FF2B5EF4-FFF2-40B4-BE49-F238E27FC236}">
                <a16:creationId xmlns:a16="http://schemas.microsoft.com/office/drawing/2014/main" id="{E59935D8-ECF9-3444-978E-4F19BE030F6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67" y="0"/>
            <a:ext cx="12187066" cy="68580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BBC6AC7D-7D7D-F547-A41E-836FE19764C4}"/>
              </a:ext>
            </a:extLst>
          </p:cNvPr>
          <p:cNvSpPr txBox="1"/>
          <p:nvPr/>
        </p:nvSpPr>
        <p:spPr>
          <a:xfrm>
            <a:off x="4898083" y="1181341"/>
            <a:ext cx="633111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400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What the first few weeks of college will be like</a:t>
            </a:r>
            <a:endParaRPr lang="en-US" sz="9600" b="1">
              <a:latin typeface="Poppins SemiBold" pitchFamily="2" charset="77"/>
              <a:cs typeface="Poppins SemiBold" pitchFamily="2" charset="77"/>
            </a:endParaRPr>
          </a:p>
        </p:txBody>
      </p:sp>
      <p:pic>
        <p:nvPicPr>
          <p:cNvPr id="17" name="Picture 16" descr="Icon&#10;&#10;Description automatically generated">
            <a:extLst>
              <a:ext uri="{FF2B5EF4-FFF2-40B4-BE49-F238E27FC236}">
                <a16:creationId xmlns:a16="http://schemas.microsoft.com/office/drawing/2014/main" id="{197A1FB2-5837-2649-848E-F3E4F3AC1CF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08779" y="2437879"/>
            <a:ext cx="437231" cy="456663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0F962EE0-F775-A049-B115-103909D4783F}"/>
              </a:ext>
            </a:extLst>
          </p:cNvPr>
          <p:cNvSpPr txBox="1"/>
          <p:nvPr/>
        </p:nvSpPr>
        <p:spPr>
          <a:xfrm>
            <a:off x="5758446" y="2437879"/>
            <a:ext cx="4963427" cy="3785652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sz="1600">
                <a:latin typeface="Source Sans Pro" panose="020B0503030403020204" pitchFamily="34" charset="0"/>
                <a:ea typeface="Source Sans Pro" panose="020B0503030403020204" pitchFamily="34" charset="0"/>
                <a:cs typeface="Poppins SemiBold" pitchFamily="2" charset="77"/>
              </a:rPr>
              <a:t>Over the first few weeks of life at New College Durham you will; </a:t>
            </a:r>
          </a:p>
          <a:p>
            <a:endParaRPr lang="en-US" sz="1600">
              <a:latin typeface="Source Sans Pro" panose="020B0503030403020204" pitchFamily="34" charset="0"/>
              <a:ea typeface="Source Sans Pro" panose="020B0503030403020204" pitchFamily="34" charset="0"/>
              <a:cs typeface="Poppins SemiBold" pitchFamily="2" charset="77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>
                <a:latin typeface="Source Sans Pro"/>
                <a:ea typeface="Source Sans Pro"/>
                <a:cs typeface="Poppins SemiBold"/>
              </a:rPr>
              <a:t>Undergo a thorough induction process to ensure you are comfortable and familiar with your new surroundings.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>
              <a:latin typeface="Source Sans Pro" panose="020B0503030403020204" pitchFamily="34" charset="0"/>
              <a:ea typeface="Source Sans Pro" panose="020B0503030403020204" pitchFamily="34" charset="0"/>
              <a:cs typeface="Poppins SemiBold" pitchFamily="2" charset="77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>
                <a:latin typeface="Source Sans Pro"/>
                <a:ea typeface="Source Sans Pro"/>
                <a:cs typeface="Poppins SemiBold"/>
              </a:rPr>
              <a:t>Meet new people and build new friendships.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>
              <a:latin typeface="Source Sans Pro" panose="020B0503030403020204" pitchFamily="34" charset="0"/>
              <a:ea typeface="Source Sans Pro" panose="020B0503030403020204" pitchFamily="34" charset="0"/>
              <a:cs typeface="Poppins SemiBold" pitchFamily="2" charset="77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>
                <a:latin typeface="Source Sans Pro"/>
                <a:ea typeface="Source Sans Pro"/>
                <a:cs typeface="Poppins SemiBold"/>
              </a:rPr>
              <a:t>Work with your tutors to create a comprehensive plan to guarantee success.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>
              <a:latin typeface="Source Sans Pro" panose="020B0503030403020204" pitchFamily="34" charset="0"/>
              <a:ea typeface="Source Sans Pro" panose="020B0503030403020204" pitchFamily="34" charset="0"/>
              <a:cs typeface="Poppins SemiBold" pitchFamily="2" charset="77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>
                <a:latin typeface="Source Sans Pro"/>
                <a:ea typeface="Source Sans Pro"/>
                <a:cs typeface="Poppins SemiBold"/>
              </a:rPr>
              <a:t>Learn how to work safely in an Construction  environment.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>
              <a:latin typeface="Source Sans Pro" panose="020B0503030403020204" pitchFamily="34" charset="0"/>
              <a:ea typeface="Source Sans Pro" panose="020B0503030403020204" pitchFamily="34" charset="0"/>
              <a:cs typeface="Poppins SemiBold" pitchFamily="2" charset="77"/>
            </a:endParaRPr>
          </a:p>
        </p:txBody>
      </p:sp>
      <p:pic>
        <p:nvPicPr>
          <p:cNvPr id="3" name="Picture 2" descr="Icon&#10;&#10;Description automatically generated">
            <a:extLst>
              <a:ext uri="{FF2B5EF4-FFF2-40B4-BE49-F238E27FC236}">
                <a16:creationId xmlns:a16="http://schemas.microsoft.com/office/drawing/2014/main" id="{FFC379C5-F866-3B48-ADA9-A4BF9821279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305082" y="783771"/>
            <a:ext cx="5637791" cy="66561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081437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person looking at a stack of papers&#10;&#10;AI-generated content may be incorrect.">
            <a:extLst>
              <a:ext uri="{FF2B5EF4-FFF2-40B4-BE49-F238E27FC236}">
                <a16:creationId xmlns:a16="http://schemas.microsoft.com/office/drawing/2014/main" id="{30B4433F-2F2A-19B2-0176-C55E868B807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706421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person working on a machine&#10;&#10;AI-generated content may be incorrect.">
            <a:extLst>
              <a:ext uri="{FF2B5EF4-FFF2-40B4-BE49-F238E27FC236}">
                <a16:creationId xmlns:a16="http://schemas.microsoft.com/office/drawing/2014/main" id="{1CDCF099-48B5-0C1E-C798-5460AAAA4DD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814754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white and blue card with text&#10;&#10;AI-generated content may be incorrect.">
            <a:extLst>
              <a:ext uri="{FF2B5EF4-FFF2-40B4-BE49-F238E27FC236}">
                <a16:creationId xmlns:a16="http://schemas.microsoft.com/office/drawing/2014/main" id="{9EDFCA50-6ED5-1C8A-D489-4942F8DA2E4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464799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person kicking a football ball&#10;&#10;AI-generated content may be incorrect.">
            <a:extLst>
              <a:ext uri="{FF2B5EF4-FFF2-40B4-BE49-F238E27FC236}">
                <a16:creationId xmlns:a16="http://schemas.microsoft.com/office/drawing/2014/main" id="{FA946B99-60DB-F212-22AB-A6437299F43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179758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black and white page with text&#10;&#10;AI-generated content may be incorrect.">
            <a:extLst>
              <a:ext uri="{FF2B5EF4-FFF2-40B4-BE49-F238E27FC236}">
                <a16:creationId xmlns:a16="http://schemas.microsoft.com/office/drawing/2014/main" id="{FBEBBB14-1ECC-5152-DEBA-4AB0D64230A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592299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close-up of a lanyard&#10;&#10;AI-generated content may be incorrect.">
            <a:extLst>
              <a:ext uri="{FF2B5EF4-FFF2-40B4-BE49-F238E27FC236}">
                <a16:creationId xmlns:a16="http://schemas.microsoft.com/office/drawing/2014/main" id="{3CCC627A-858F-12A6-44C8-9036C5835A7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05221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building with snow on the ground&#10;&#10;Description automatically generated">
            <a:extLst>
              <a:ext uri="{FF2B5EF4-FFF2-40B4-BE49-F238E27FC236}">
                <a16:creationId xmlns:a16="http://schemas.microsoft.com/office/drawing/2014/main" id="{8B18B4AC-5D6A-4E42-AC5C-C398212F93B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1D4FBF7D-71FC-E545-BDCB-D2F6434C2AA6}"/>
              </a:ext>
            </a:extLst>
          </p:cNvPr>
          <p:cNvSpPr txBox="1"/>
          <p:nvPr/>
        </p:nvSpPr>
        <p:spPr>
          <a:xfrm>
            <a:off x="575074" y="1720840"/>
            <a:ext cx="659009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200" b="1">
                <a:solidFill>
                  <a:schemeClr val="bg1"/>
                </a:solidFill>
                <a:latin typeface="Poppins" pitchFamily="2" charset="77"/>
                <a:cs typeface="Poppins" pitchFamily="2" charset="77"/>
              </a:rPr>
              <a:t>Always Top Performing</a:t>
            </a:r>
          </a:p>
        </p:txBody>
      </p:sp>
    </p:spTree>
    <p:extLst>
      <p:ext uri="{BB962C8B-B14F-4D97-AF65-F5344CB8AC3E}">
        <p14:creationId xmlns:p14="http://schemas.microsoft.com/office/powerpoint/2010/main" val="143485148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A26AD809-2DFC-FCF3-C194-ABE51D8A0C3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551143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close-up of a card&#10;&#10;AI-generated content may be incorrect.">
            <a:extLst>
              <a:ext uri="{FF2B5EF4-FFF2-40B4-BE49-F238E27FC236}">
                <a16:creationId xmlns:a16="http://schemas.microsoft.com/office/drawing/2014/main" id="{47BCC568-2677-70E0-E013-094C2CBF005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308899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white and green website with black text&#10;&#10;AI-generated content may be incorrect.">
            <a:extLst>
              <a:ext uri="{FF2B5EF4-FFF2-40B4-BE49-F238E27FC236}">
                <a16:creationId xmlns:a16="http://schemas.microsoft.com/office/drawing/2014/main" id="{EFCF0C64-4DB3-BB4D-0ED4-FECF73E7260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59367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Blue text on a black background&#10;&#10;AI-generated content may be incorrect.">
            <a:extLst>
              <a:ext uri="{FF2B5EF4-FFF2-40B4-BE49-F238E27FC236}">
                <a16:creationId xmlns:a16="http://schemas.microsoft.com/office/drawing/2014/main" id="{C2705E4B-4175-AEAD-8EFB-5060B1312C6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19413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person standing with arms crossed&#10;&#10;AI-generated content may be incorrect.">
            <a:extLst>
              <a:ext uri="{FF2B5EF4-FFF2-40B4-BE49-F238E27FC236}">
                <a16:creationId xmlns:a16="http://schemas.microsoft.com/office/drawing/2014/main" id="{EA841DF4-DB17-66E5-9154-1E1EDA27893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678384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A6A80E13-CC2E-4A76-5D12-54C4F981A42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430676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black background with white text&#10;&#10;AI-generated content may be incorrect.">
            <a:extLst>
              <a:ext uri="{FF2B5EF4-FFF2-40B4-BE49-F238E27FC236}">
                <a16:creationId xmlns:a16="http://schemas.microsoft.com/office/drawing/2014/main" id="{1E02D872-CEFD-BAE2-4E8A-FDB56C4DC64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722354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2714FD92-290A-BA42-A1F2-35864E54A3D8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 descr="A picture containing shape&#10;&#10;Description automatically generated">
            <a:extLst>
              <a:ext uri="{FF2B5EF4-FFF2-40B4-BE49-F238E27FC236}">
                <a16:creationId xmlns:a16="http://schemas.microsoft.com/office/drawing/2014/main" id="{0CA7D0B3-0087-744D-A51B-EA456958E91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67" y="0"/>
            <a:ext cx="12187066" cy="68580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BBC6AC7D-7D7D-F547-A41E-836FE19764C4}"/>
              </a:ext>
            </a:extLst>
          </p:cNvPr>
          <p:cNvSpPr txBox="1"/>
          <p:nvPr/>
        </p:nvSpPr>
        <p:spPr>
          <a:xfrm>
            <a:off x="750498" y="1049540"/>
            <a:ext cx="628850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i="1" spc="-150">
                <a:solidFill>
                  <a:schemeClr val="bg1"/>
                </a:solidFill>
                <a:latin typeface="Poppins" pitchFamily="2" charset="77"/>
                <a:cs typeface="Poppins" pitchFamily="2" charset="77"/>
              </a:rPr>
              <a:t>THANK YOU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8BA4178-45B5-0740-AA9A-2BCADBF1CE30}"/>
              </a:ext>
            </a:extLst>
          </p:cNvPr>
          <p:cNvSpPr txBox="1"/>
          <p:nvPr/>
        </p:nvSpPr>
        <p:spPr>
          <a:xfrm>
            <a:off x="6962267" y="2677532"/>
            <a:ext cx="409715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i="1">
                <a:solidFill>
                  <a:schemeClr val="bg1"/>
                </a:solidFill>
                <a:latin typeface="Poppins" pitchFamily="2" charset="77"/>
                <a:ea typeface="Source Sans Pro" panose="020B0503030403020204" pitchFamily="34" charset="0"/>
                <a:cs typeface="Poppins" pitchFamily="2" charset="77"/>
              </a:rPr>
              <a:t>GET IN TOUCH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B261241-FD92-2149-92F8-3BC4BC4740AE}"/>
              </a:ext>
            </a:extLst>
          </p:cNvPr>
          <p:cNvSpPr txBox="1"/>
          <p:nvPr/>
        </p:nvSpPr>
        <p:spPr>
          <a:xfrm>
            <a:off x="6962266" y="3429000"/>
            <a:ext cx="4097155" cy="1015663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sz="2000">
                <a:solidFill>
                  <a:schemeClr val="bg1"/>
                </a:solidFill>
                <a:latin typeface="Source Sans Pro"/>
                <a:ea typeface="Source Sans Pro"/>
                <a:cs typeface="Poppins SemiBold"/>
              </a:rPr>
              <a:t>Please contact </a:t>
            </a:r>
            <a:r>
              <a:rPr lang="en-US" sz="2000">
                <a:solidFill>
                  <a:srgbClr val="F5AEBF"/>
                </a:solidFill>
                <a:latin typeface="Source Sans Pro"/>
                <a:ea typeface="Source Sans Pro"/>
                <a:cs typeface="Poppins SemiBold"/>
              </a:rPr>
              <a:t>Property maintenance Staff</a:t>
            </a:r>
            <a:endParaRPr lang="en-US" sz="2000">
              <a:solidFill>
                <a:srgbClr val="F5AEBF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Poppins SemiBold" pitchFamily="2" charset="77"/>
            </a:endParaRPr>
          </a:p>
          <a:p>
            <a:r>
              <a:rPr lang="en-US" sz="200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Poppins SemiBold" pitchFamily="2" charset="77"/>
              </a:rPr>
              <a:t>for more information.</a:t>
            </a:r>
            <a:r>
              <a:rPr lang="en-US" sz="2000">
                <a:solidFill>
                  <a:srgbClr val="F5AEBF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Poppins SemiBold" pitchFamily="2" charset="77"/>
              </a:rPr>
              <a:t>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88987B5-491B-7F40-A808-08AA752E1458}"/>
              </a:ext>
            </a:extLst>
          </p:cNvPr>
          <p:cNvSpPr txBox="1"/>
          <p:nvPr/>
        </p:nvSpPr>
        <p:spPr>
          <a:xfrm>
            <a:off x="7039002" y="4549800"/>
            <a:ext cx="4097155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Poppins SemiBold" pitchFamily="2" charset="77"/>
              </a:rPr>
              <a:t>0191 375 4000</a:t>
            </a:r>
          </a:p>
          <a:p>
            <a:r>
              <a:rPr lang="en-US" sz="240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Poppins SemiBold" pitchFamily="2" charset="77"/>
              </a:rPr>
              <a:t>New College Durham,</a:t>
            </a:r>
          </a:p>
          <a:p>
            <a:r>
              <a:rPr lang="en-US" sz="2400" err="1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Poppins SemiBold" pitchFamily="2" charset="77"/>
              </a:rPr>
              <a:t>Framwellgate</a:t>
            </a:r>
            <a:r>
              <a:rPr lang="en-US" sz="240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Poppins SemiBold" pitchFamily="2" charset="77"/>
              </a:rPr>
              <a:t> Moor Campus,</a:t>
            </a:r>
          </a:p>
          <a:p>
            <a:r>
              <a:rPr lang="en-US" sz="240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Poppins SemiBold" pitchFamily="2" charset="77"/>
              </a:rPr>
              <a:t>Durham,</a:t>
            </a:r>
          </a:p>
          <a:p>
            <a:r>
              <a:rPr lang="en-US" sz="240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Poppins SemiBold" pitchFamily="2" charset="77"/>
              </a:rPr>
              <a:t>DH1 5ES</a:t>
            </a:r>
          </a:p>
        </p:txBody>
      </p:sp>
    </p:spTree>
    <p:extLst>
      <p:ext uri="{BB962C8B-B14F-4D97-AF65-F5344CB8AC3E}">
        <p14:creationId xmlns:p14="http://schemas.microsoft.com/office/powerpoint/2010/main" val="410495926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0B8BDD60-79A1-E144-9A45-F310AA454576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 descr="A picture containing text&#10;&#10;Description automatically generated">
            <a:extLst>
              <a:ext uri="{FF2B5EF4-FFF2-40B4-BE49-F238E27FC236}">
                <a16:creationId xmlns:a16="http://schemas.microsoft.com/office/drawing/2014/main" id="{DC8ECB39-64C7-B945-82EF-75C5AE93678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39" y="0"/>
            <a:ext cx="12180722" cy="68580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BBC6AC7D-7D7D-F547-A41E-836FE19764C4}"/>
              </a:ext>
            </a:extLst>
          </p:cNvPr>
          <p:cNvSpPr txBox="1"/>
          <p:nvPr/>
        </p:nvSpPr>
        <p:spPr>
          <a:xfrm>
            <a:off x="647281" y="2413337"/>
            <a:ext cx="6590097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b="1">
                <a:solidFill>
                  <a:schemeClr val="bg1"/>
                </a:solidFill>
                <a:latin typeface="Poppins SemiBold" pitchFamily="2" charset="77"/>
                <a:cs typeface="Poppins SemiBold" pitchFamily="2" charset="77"/>
              </a:rPr>
              <a:t>“The expert in anything was once a beginner”</a:t>
            </a:r>
          </a:p>
        </p:txBody>
      </p:sp>
    </p:spTree>
    <p:extLst>
      <p:ext uri="{BB962C8B-B14F-4D97-AF65-F5344CB8AC3E}">
        <p14:creationId xmlns:p14="http://schemas.microsoft.com/office/powerpoint/2010/main" val="32592151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building with snow on the ground&#10;&#10;Description automatically generated">
            <a:extLst>
              <a:ext uri="{FF2B5EF4-FFF2-40B4-BE49-F238E27FC236}">
                <a16:creationId xmlns:a16="http://schemas.microsoft.com/office/drawing/2014/main" id="{8B18B4AC-5D6A-4E42-AC5C-C398212F93B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  <p:pic>
        <p:nvPicPr>
          <p:cNvPr id="3" name="Picture 2" descr="Logo&#10;&#10;Description automatically generated">
            <a:extLst>
              <a:ext uri="{FF2B5EF4-FFF2-40B4-BE49-F238E27FC236}">
                <a16:creationId xmlns:a16="http://schemas.microsoft.com/office/drawing/2014/main" id="{93B723D6-C20E-FE42-9E6A-A04A880FE42D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4551" t="15785" r="48016" b="20000"/>
          <a:stretch/>
        </p:blipFill>
        <p:spPr>
          <a:xfrm>
            <a:off x="462454" y="1475298"/>
            <a:ext cx="5129049" cy="39074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52611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Picture 31" descr="A picture containing text, person&#10;&#10;Description automatically generated">
            <a:extLst>
              <a:ext uri="{FF2B5EF4-FFF2-40B4-BE49-F238E27FC236}">
                <a16:creationId xmlns:a16="http://schemas.microsoft.com/office/drawing/2014/main" id="{38B3D9ED-DF64-E342-B48E-88767341006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278810" cy="685800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0D13D0FC-180F-441E-AC79-DD79DC0D1A91}"/>
              </a:ext>
            </a:extLst>
          </p:cNvPr>
          <p:cNvSpPr txBox="1"/>
          <p:nvPr/>
        </p:nvSpPr>
        <p:spPr>
          <a:xfrm>
            <a:off x="6036928" y="577305"/>
            <a:ext cx="6331116" cy="1200329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sz="3600" b="1" i="1">
                <a:solidFill>
                  <a:srgbClr val="F0EC73"/>
                </a:solidFill>
                <a:latin typeface="Poppins"/>
                <a:cs typeface="Poppins"/>
              </a:rPr>
              <a:t>Property maintenance@NCD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36C3780-C7CE-4546-A5BF-19BDF1E9AC83}"/>
              </a:ext>
            </a:extLst>
          </p:cNvPr>
          <p:cNvSpPr txBox="1"/>
          <p:nvPr/>
        </p:nvSpPr>
        <p:spPr>
          <a:xfrm>
            <a:off x="5797118" y="1887979"/>
            <a:ext cx="6232124" cy="4031873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sz="3200">
                <a:solidFill>
                  <a:schemeClr val="bg1"/>
                </a:solidFill>
                <a:latin typeface="Source Sans Pro"/>
                <a:ea typeface="Source Sans Pro"/>
                <a:cs typeface="+mn-lt"/>
              </a:rPr>
              <a:t>Consistently meeting our learners needs </a:t>
            </a:r>
            <a:endParaRPr lang="en-US" sz="3200">
              <a:solidFill>
                <a:schemeClr val="bg1"/>
              </a:solidFill>
              <a:ea typeface="+mn-lt"/>
              <a:cs typeface="+mn-lt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3200">
              <a:ea typeface="+mn-lt"/>
              <a:cs typeface="+mn-lt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3200">
                <a:solidFill>
                  <a:schemeClr val="bg1"/>
                </a:solidFill>
                <a:ea typeface="+mn-lt"/>
                <a:cs typeface="+mn-lt"/>
              </a:rPr>
              <a:t>Entry points suited to learner ability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3200">
                <a:solidFill>
                  <a:schemeClr val="bg1"/>
                </a:solidFill>
                <a:ea typeface="+mn-lt"/>
                <a:cs typeface="+mn-lt"/>
              </a:rPr>
              <a:t>Excellent support mechanisms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3200">
                <a:solidFill>
                  <a:schemeClr val="bg1"/>
                </a:solidFill>
                <a:ea typeface="+mn-lt"/>
                <a:cs typeface="+mn-lt"/>
              </a:rPr>
              <a:t>Focused </a:t>
            </a:r>
            <a:r>
              <a:rPr lang="en-US" sz="3200" err="1">
                <a:solidFill>
                  <a:schemeClr val="bg1"/>
                </a:solidFill>
                <a:ea typeface="+mn-lt"/>
                <a:cs typeface="+mn-lt"/>
              </a:rPr>
              <a:t>Maths</a:t>
            </a:r>
            <a:r>
              <a:rPr lang="en-US" sz="3200">
                <a:solidFill>
                  <a:schemeClr val="bg1"/>
                </a:solidFill>
                <a:ea typeface="+mn-lt"/>
                <a:cs typeface="+mn-lt"/>
              </a:rPr>
              <a:t> and English development</a:t>
            </a:r>
          </a:p>
        </p:txBody>
      </p:sp>
    </p:spTree>
    <p:extLst>
      <p:ext uri="{BB962C8B-B14F-4D97-AF65-F5344CB8AC3E}">
        <p14:creationId xmlns:p14="http://schemas.microsoft.com/office/powerpoint/2010/main" val="30129846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picture containing background pattern&#10;&#10;Description automatically generated">
            <a:extLst>
              <a:ext uri="{FF2B5EF4-FFF2-40B4-BE49-F238E27FC236}">
                <a16:creationId xmlns:a16="http://schemas.microsoft.com/office/drawing/2014/main" id="{E59935D8-ECF9-3444-978E-4F19BE030F6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88068" y="0"/>
            <a:ext cx="12187066" cy="68580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BBC6AC7D-7D7D-F547-A41E-836FE19764C4}"/>
              </a:ext>
            </a:extLst>
          </p:cNvPr>
          <p:cNvSpPr txBox="1"/>
          <p:nvPr/>
        </p:nvSpPr>
        <p:spPr>
          <a:xfrm>
            <a:off x="4898083" y="1181341"/>
            <a:ext cx="633111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4400" b="1">
                <a:latin typeface="Poppins SemiBold" pitchFamily="2" charset="77"/>
                <a:cs typeface="Poppins SemiBold" pitchFamily="2" charset="77"/>
              </a:rPr>
              <a:t>Entry points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8BA4178-45B5-0740-AA9A-2BCADBF1CE30}"/>
              </a:ext>
            </a:extLst>
          </p:cNvPr>
          <p:cNvSpPr txBox="1"/>
          <p:nvPr/>
        </p:nvSpPr>
        <p:spPr>
          <a:xfrm>
            <a:off x="866919" y="4259887"/>
            <a:ext cx="3401844" cy="1815882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sz="1600">
                <a:latin typeface="Source Sans Pro" panose="020B0503030403020204" pitchFamily="34" charset="0"/>
                <a:ea typeface="Source Sans Pro" panose="020B0503030403020204" pitchFamily="34" charset="0"/>
                <a:cs typeface="Poppins SemiBold" pitchFamily="2" charset="77"/>
              </a:rPr>
              <a:t>Aims:-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>
                <a:latin typeface="Source Sans Pro"/>
                <a:ea typeface="Source Sans Pro"/>
                <a:cs typeface="Poppins SemiBold"/>
              </a:rPr>
              <a:t>Pass Math's &amp; English </a:t>
            </a:r>
            <a:endParaRPr lang="en-US" sz="1600">
              <a:latin typeface="Source Sans Pro" panose="020B0503030403020204" pitchFamily="34" charset="0"/>
              <a:ea typeface="Source Sans Pro" panose="020B0503030403020204" pitchFamily="34" charset="0"/>
              <a:cs typeface="Poppins SemiBold" pitchFamily="2" charset="77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>
                <a:latin typeface="Source Sans Pro" panose="020B0503030403020204" pitchFamily="34" charset="0"/>
                <a:ea typeface="Source Sans Pro" panose="020B0503030403020204" pitchFamily="34" charset="0"/>
                <a:cs typeface="Poppins SemiBold" pitchFamily="2" charset="77"/>
              </a:rPr>
              <a:t>Prepare for employment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>
                <a:latin typeface="Source Sans Pro"/>
                <a:ea typeface="Source Sans Pro"/>
                <a:cs typeface="Poppins SemiBold"/>
              </a:rPr>
              <a:t>Carry out a range of construction operations</a:t>
            </a:r>
            <a:endParaRPr lang="en-US" sz="1600">
              <a:latin typeface="Source Sans Pro" panose="020B0503030403020204" pitchFamily="34" charset="0"/>
              <a:ea typeface="Source Sans Pro" panose="020B0503030403020204" pitchFamily="34" charset="0"/>
              <a:cs typeface="Poppins SemiBold" pitchFamily="2" charset="77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>
                <a:latin typeface="Source Sans Pro" panose="020B0503030403020204" pitchFamily="34" charset="0"/>
                <a:ea typeface="Source Sans Pro" panose="020B0503030403020204" pitchFamily="34" charset="0"/>
                <a:cs typeface="Poppins SemiBold" pitchFamily="2" charset="77"/>
              </a:rPr>
              <a:t>Explore career paths</a:t>
            </a:r>
          </a:p>
          <a:p>
            <a:endParaRPr lang="en-US" sz="1600">
              <a:latin typeface="Source Sans Pro" panose="020B0503030403020204" pitchFamily="34" charset="0"/>
              <a:ea typeface="Source Sans Pro" panose="020B0503030403020204" pitchFamily="34" charset="0"/>
              <a:cs typeface="Poppins SemiBold" pitchFamily="2" charset="77"/>
            </a:endParaRPr>
          </a:p>
        </p:txBody>
      </p:sp>
      <p:pic>
        <p:nvPicPr>
          <p:cNvPr id="3" name="Picture 2" descr="Icon&#10;&#10;Description automatically generated">
            <a:extLst>
              <a:ext uri="{FF2B5EF4-FFF2-40B4-BE49-F238E27FC236}">
                <a16:creationId xmlns:a16="http://schemas.microsoft.com/office/drawing/2014/main" id="{6572B375-A109-C346-B98A-74EE933303F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66919" y="1993519"/>
            <a:ext cx="397483" cy="415148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34CEFD9F-C387-1C41-99A6-9976184431C2}"/>
              </a:ext>
            </a:extLst>
          </p:cNvPr>
          <p:cNvSpPr txBox="1"/>
          <p:nvPr/>
        </p:nvSpPr>
        <p:spPr>
          <a:xfrm>
            <a:off x="4466765" y="4445320"/>
            <a:ext cx="3401844" cy="156966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sz="1600">
                <a:latin typeface="Source Sans Pro" panose="020B0503030403020204" pitchFamily="34" charset="0"/>
                <a:ea typeface="Source Sans Pro" panose="020B0503030403020204" pitchFamily="34" charset="0"/>
                <a:cs typeface="Poppins SemiBold" pitchFamily="2" charset="77"/>
              </a:rPr>
              <a:t>Aims:-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>
                <a:latin typeface="Source Sans Pro" panose="020B0503030403020204" pitchFamily="34" charset="0"/>
                <a:ea typeface="Source Sans Pro" panose="020B0503030403020204" pitchFamily="34" charset="0"/>
                <a:cs typeface="Poppins SemiBold" pitchFamily="2" charset="77"/>
              </a:rPr>
              <a:t>Complete meaningful work placement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>
                <a:latin typeface="Source Sans Pro"/>
                <a:ea typeface="Source Sans Pro"/>
                <a:cs typeface="Poppins SemiBold"/>
              </a:rPr>
              <a:t>Carry out a greater range of property maintenance tasks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>
                <a:latin typeface="Source Sans Pro" panose="020B0503030403020204" pitchFamily="34" charset="0"/>
                <a:ea typeface="Source Sans Pro" panose="020B0503030403020204" pitchFamily="34" charset="0"/>
                <a:cs typeface="Poppins SemiBold" pitchFamily="2" charset="77"/>
              </a:rPr>
              <a:t>Develop professionalism</a:t>
            </a:r>
          </a:p>
        </p:txBody>
      </p:sp>
      <p:pic>
        <p:nvPicPr>
          <p:cNvPr id="10" name="Picture 9" descr="Icon&#10;&#10;Description automatically generated">
            <a:extLst>
              <a:ext uri="{FF2B5EF4-FFF2-40B4-BE49-F238E27FC236}">
                <a16:creationId xmlns:a16="http://schemas.microsoft.com/office/drawing/2014/main" id="{4467E743-00A4-E24B-A256-A5B61C0A7D5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23981" y="1993519"/>
            <a:ext cx="437231" cy="456663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BC00236C-5678-494D-A962-0CE7C08CC31C}"/>
              </a:ext>
            </a:extLst>
          </p:cNvPr>
          <p:cNvSpPr txBox="1"/>
          <p:nvPr/>
        </p:nvSpPr>
        <p:spPr>
          <a:xfrm>
            <a:off x="760386" y="2353300"/>
            <a:ext cx="3401844" cy="1200329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sz="2400" b="1">
                <a:solidFill>
                  <a:srgbClr val="2A7DE1"/>
                </a:solidFill>
                <a:latin typeface="Poppins SemiBold"/>
                <a:ea typeface="Source Sans Pro"/>
                <a:cs typeface="Poppins SemiBold"/>
              </a:rPr>
              <a:t>Level 1 Diploma  Construction multi skills </a:t>
            </a:r>
            <a:endParaRPr lang="en-US" sz="2400" b="1">
              <a:solidFill>
                <a:srgbClr val="2A7DE1"/>
              </a:solidFill>
              <a:latin typeface="Poppins SemiBold" pitchFamily="2" charset="77"/>
              <a:ea typeface="Source Sans Pro" panose="020B0503030403020204" pitchFamily="34" charset="0"/>
              <a:cs typeface="Poppins SemiBold" pitchFamily="2" charset="77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0A27AAF-8315-3149-B232-7FD4EE0EB15F}"/>
              </a:ext>
            </a:extLst>
          </p:cNvPr>
          <p:cNvSpPr txBox="1"/>
          <p:nvPr/>
        </p:nvSpPr>
        <p:spPr>
          <a:xfrm>
            <a:off x="4268763" y="2349092"/>
            <a:ext cx="3401844" cy="156966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sz="2400" b="1">
                <a:solidFill>
                  <a:srgbClr val="2A7DE1"/>
                </a:solidFill>
                <a:latin typeface="Poppins SemiBold"/>
                <a:ea typeface="Source Sans Pro"/>
                <a:cs typeface="Poppins SemiBold"/>
              </a:rPr>
              <a:t>Level 2 Diploma Property maintenance  operative</a:t>
            </a:r>
          </a:p>
        </p:txBody>
      </p:sp>
    </p:spTree>
    <p:extLst>
      <p:ext uri="{BB962C8B-B14F-4D97-AF65-F5344CB8AC3E}">
        <p14:creationId xmlns:p14="http://schemas.microsoft.com/office/powerpoint/2010/main" val="41275253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picture containing background pattern&#10;&#10;Description automatically generated">
            <a:extLst>
              <a:ext uri="{FF2B5EF4-FFF2-40B4-BE49-F238E27FC236}">
                <a16:creationId xmlns:a16="http://schemas.microsoft.com/office/drawing/2014/main" id="{E59935D8-ECF9-3444-978E-4F19BE030F6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34" y="-39771"/>
            <a:ext cx="12187066" cy="68580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BBC6AC7D-7D7D-F547-A41E-836FE19764C4}"/>
              </a:ext>
            </a:extLst>
          </p:cNvPr>
          <p:cNvSpPr txBox="1"/>
          <p:nvPr/>
        </p:nvSpPr>
        <p:spPr>
          <a:xfrm>
            <a:off x="1551398" y="596798"/>
            <a:ext cx="9677801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4400" b="1">
                <a:latin typeface="Poppins SemiBold" pitchFamily="2" charset="77"/>
                <a:cs typeface="Poppins SemiBold" pitchFamily="2" charset="77"/>
              </a:rPr>
              <a:t>Progression to the Apprenticeship Program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8BA4178-45B5-0740-AA9A-2BCADBF1CE30}"/>
              </a:ext>
            </a:extLst>
          </p:cNvPr>
          <p:cNvSpPr txBox="1"/>
          <p:nvPr/>
        </p:nvSpPr>
        <p:spPr>
          <a:xfrm>
            <a:off x="4992988" y="2728414"/>
            <a:ext cx="3401844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>
                <a:latin typeface="Source Sans Pro" panose="020B0503030403020204" pitchFamily="34" charset="0"/>
                <a:ea typeface="Source Sans Pro" panose="020B0503030403020204" pitchFamily="34" charset="0"/>
                <a:cs typeface="Poppins SemiBold" pitchFamily="2" charset="77"/>
              </a:rPr>
              <a:t>Upon successful completion of these programs, you can progress to an apprenticeship if you have:-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>
                <a:latin typeface="Source Sans Pro" panose="020B0503030403020204" pitchFamily="34" charset="0"/>
                <a:ea typeface="Source Sans Pro" panose="020B0503030403020204" pitchFamily="34" charset="0"/>
                <a:cs typeface="Poppins SemiBold" pitchFamily="2" charset="77"/>
              </a:rPr>
              <a:t>Excellent attendance and punctuality record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>
                <a:latin typeface="Source Sans Pro" panose="020B0503030403020204" pitchFamily="34" charset="0"/>
                <a:ea typeface="Source Sans Pro" panose="020B0503030403020204" pitchFamily="34" charset="0"/>
                <a:cs typeface="Poppins SemiBold" pitchFamily="2" charset="77"/>
              </a:rPr>
              <a:t>Level 2 FS or Grade 4 GCSE for </a:t>
            </a:r>
            <a:r>
              <a:rPr lang="en-US" sz="1600" err="1">
                <a:latin typeface="Source Sans Pro" panose="020B0503030403020204" pitchFamily="34" charset="0"/>
                <a:ea typeface="Source Sans Pro" panose="020B0503030403020204" pitchFamily="34" charset="0"/>
                <a:cs typeface="Poppins SemiBold" pitchFamily="2" charset="77"/>
              </a:rPr>
              <a:t>Maths</a:t>
            </a:r>
            <a:r>
              <a:rPr lang="en-US" sz="1600">
                <a:latin typeface="Source Sans Pro" panose="020B0503030403020204" pitchFamily="34" charset="0"/>
                <a:ea typeface="Source Sans Pro" panose="020B0503030403020204" pitchFamily="34" charset="0"/>
                <a:cs typeface="Poppins SemiBold" pitchFamily="2" charset="77"/>
              </a:rPr>
              <a:t> and English or willingness to work towards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>
                <a:latin typeface="Source Sans Pro" panose="020B0503030403020204" pitchFamily="34" charset="0"/>
                <a:ea typeface="Source Sans Pro" panose="020B0503030403020204" pitchFamily="34" charset="0"/>
                <a:cs typeface="Poppins SemiBold" pitchFamily="2" charset="77"/>
              </a:rPr>
              <a:t>An approved placement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>
                <a:latin typeface="Source Sans Pro" panose="020B0503030403020204" pitchFamily="34" charset="0"/>
                <a:ea typeface="Source Sans Pro" panose="020B0503030403020204" pitchFamily="34" charset="0"/>
                <a:cs typeface="Poppins SemiBold" pitchFamily="2" charset="77"/>
              </a:rPr>
              <a:t>A proven history of professionalism</a:t>
            </a:r>
          </a:p>
          <a:p>
            <a:endParaRPr lang="en-US" sz="1600">
              <a:latin typeface="Source Sans Pro" panose="020B0503030403020204" pitchFamily="34" charset="0"/>
              <a:ea typeface="Source Sans Pro" panose="020B0503030403020204" pitchFamily="34" charset="0"/>
              <a:cs typeface="Poppins SemiBold" pitchFamily="2" charset="77"/>
            </a:endParaRPr>
          </a:p>
        </p:txBody>
      </p:sp>
      <p:pic>
        <p:nvPicPr>
          <p:cNvPr id="10" name="Picture 9" descr="Icon&#10;&#10;Description automatically generated">
            <a:extLst>
              <a:ext uri="{FF2B5EF4-FFF2-40B4-BE49-F238E27FC236}">
                <a16:creationId xmlns:a16="http://schemas.microsoft.com/office/drawing/2014/main" id="{4467E743-00A4-E24B-A256-A5B61C0A7D5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96194" y="2045980"/>
            <a:ext cx="437231" cy="456663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23181931-3D4A-3E43-A1CB-E8982391302D}"/>
              </a:ext>
            </a:extLst>
          </p:cNvPr>
          <p:cNvSpPr txBox="1"/>
          <p:nvPr/>
        </p:nvSpPr>
        <p:spPr>
          <a:xfrm>
            <a:off x="8230445" y="4644586"/>
            <a:ext cx="3401844" cy="203132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b="1">
                <a:latin typeface="Source Sans Pro" panose="020B0503030403020204" pitchFamily="34" charset="0"/>
                <a:ea typeface="Source Sans Pro" panose="020B0503030403020204" pitchFamily="34" charset="0"/>
                <a:cs typeface="Poppins SemiBold" pitchFamily="2" charset="77"/>
              </a:rPr>
              <a:t>Note:</a:t>
            </a:r>
          </a:p>
          <a:p>
            <a:r>
              <a:rPr lang="en-US" b="1">
                <a:latin typeface="Source Sans Pro" panose="020B0503030403020204" pitchFamily="34" charset="0"/>
                <a:ea typeface="Source Sans Pro" panose="020B0503030403020204" pitchFamily="34" charset="0"/>
                <a:cs typeface="Poppins SemiBold" pitchFamily="2" charset="77"/>
              </a:rPr>
              <a:t>All work placements must be approved by our Health &amp; Safety vetting team to ensure learners are not put at unnecessary risk whilst in industry placement or on an apprenticeship with NCD.</a:t>
            </a:r>
          </a:p>
        </p:txBody>
      </p:sp>
      <p:pic>
        <p:nvPicPr>
          <p:cNvPr id="12" name="Picture 11" descr="Icon&#10;&#10;Description automatically generated">
            <a:extLst>
              <a:ext uri="{FF2B5EF4-FFF2-40B4-BE49-F238E27FC236}">
                <a16:creationId xmlns:a16="http://schemas.microsoft.com/office/drawing/2014/main" id="{A6BEE9EF-0E3B-8D42-9191-45DA7878299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4718" y="3755061"/>
            <a:ext cx="437231" cy="456663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40A27AAF-8315-3149-B232-7FD4EE0EB15F}"/>
              </a:ext>
            </a:extLst>
          </p:cNvPr>
          <p:cNvSpPr txBox="1"/>
          <p:nvPr/>
        </p:nvSpPr>
        <p:spPr>
          <a:xfrm>
            <a:off x="796806" y="2452264"/>
            <a:ext cx="3401844" cy="1200329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sz="2400" b="1">
                <a:solidFill>
                  <a:srgbClr val="2A7DE1"/>
                </a:solidFill>
                <a:latin typeface="Poppins SemiBold"/>
                <a:ea typeface="Source Sans Pro"/>
                <a:cs typeface="Poppins SemiBold"/>
              </a:rPr>
              <a:t>Level 1 Diploma in construction multi skills</a:t>
            </a:r>
            <a:endParaRPr lang="en-US" sz="2400" b="1">
              <a:solidFill>
                <a:srgbClr val="2A7DE1"/>
              </a:solidFill>
              <a:latin typeface="Poppins SemiBold" pitchFamily="2" charset="77"/>
              <a:ea typeface="Source Sans Pro" panose="020B0503030403020204" pitchFamily="34" charset="0"/>
              <a:cs typeface="Poppins SemiBold" pitchFamily="2" charset="77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0599C4D-7D27-E340-9603-58A039B0A73E}"/>
              </a:ext>
            </a:extLst>
          </p:cNvPr>
          <p:cNvSpPr txBox="1"/>
          <p:nvPr/>
        </p:nvSpPr>
        <p:spPr>
          <a:xfrm>
            <a:off x="834422" y="4170077"/>
            <a:ext cx="3401844" cy="156966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sz="2400" b="1">
                <a:solidFill>
                  <a:srgbClr val="2A7DE1"/>
                </a:solidFill>
                <a:latin typeface="Poppins SemiBold"/>
                <a:ea typeface="Source Sans Pro"/>
                <a:cs typeface="Poppins SemiBold"/>
              </a:rPr>
              <a:t>Level 2 Diploma property maintenance operative</a:t>
            </a:r>
          </a:p>
        </p:txBody>
      </p:sp>
    </p:spTree>
    <p:extLst>
      <p:ext uri="{BB962C8B-B14F-4D97-AF65-F5344CB8AC3E}">
        <p14:creationId xmlns:p14="http://schemas.microsoft.com/office/powerpoint/2010/main" val="428533037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picture containing background pattern&#10;&#10;Description automatically generated">
            <a:extLst>
              <a:ext uri="{FF2B5EF4-FFF2-40B4-BE49-F238E27FC236}">
                <a16:creationId xmlns:a16="http://schemas.microsoft.com/office/drawing/2014/main" id="{3B07EF89-4139-8745-B992-D945B1078F5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34" y="0"/>
            <a:ext cx="12187066" cy="68580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BBC6AC7D-7D7D-F547-A41E-836FE19764C4}"/>
              </a:ext>
            </a:extLst>
          </p:cNvPr>
          <p:cNvSpPr txBox="1"/>
          <p:nvPr/>
        </p:nvSpPr>
        <p:spPr>
          <a:xfrm>
            <a:off x="567822" y="876540"/>
            <a:ext cx="633111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i="1">
                <a:latin typeface="Poppins" pitchFamily="2" charset="77"/>
                <a:cs typeface="Poppins" pitchFamily="2" charset="77"/>
              </a:rPr>
              <a:t>Case Study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F962EE0-F775-A049-B115-103909D4783F}"/>
              </a:ext>
            </a:extLst>
          </p:cNvPr>
          <p:cNvSpPr txBox="1"/>
          <p:nvPr/>
        </p:nvSpPr>
        <p:spPr>
          <a:xfrm>
            <a:off x="567822" y="1950372"/>
            <a:ext cx="4963427" cy="470898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sz="2400">
                <a:latin typeface="Source Sans Pro"/>
                <a:ea typeface="Source Sans Pro"/>
                <a:cs typeface="Poppins SemiBold"/>
              </a:rPr>
              <a:t>Ellie</a:t>
            </a:r>
            <a:endParaRPr lang="en-US" sz="2400">
              <a:latin typeface="Source Sans Pro" panose="020B0503030403020204" pitchFamily="34" charset="0"/>
              <a:ea typeface="Source Sans Pro" panose="020B0503030403020204" pitchFamily="34" charset="0"/>
              <a:cs typeface="Poppins SemiBold" pitchFamily="2" charset="77"/>
            </a:endParaRPr>
          </a:p>
          <a:p>
            <a:endParaRPr lang="en-US" sz="2000">
              <a:latin typeface="Source Sans Pro" panose="020B0503030403020204" pitchFamily="34" charset="0"/>
              <a:ea typeface="Source Sans Pro" panose="020B0503030403020204" pitchFamily="34" charset="0"/>
              <a:cs typeface="Poppins SemiBold" pitchFamily="2" charset="77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>
                <a:latin typeface="Source Sans Pro"/>
                <a:ea typeface="Source Sans Pro"/>
                <a:cs typeface="Poppins SemiBold"/>
              </a:rPr>
              <a:t>Ellie joined NCD as a Level 1 Diploma student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>
                <a:latin typeface="Source Sans Pro"/>
                <a:ea typeface="Source Sans Pro"/>
                <a:cs typeface="Poppins SemiBold"/>
              </a:rPr>
              <a:t>Progressed to Level 2 property maintenance operative</a:t>
            </a:r>
            <a:endParaRPr lang="en-US" sz="2000">
              <a:latin typeface="Source Sans Pro" panose="020B0503030403020204" pitchFamily="34" charset="0"/>
              <a:ea typeface="Source Sans Pro" panose="020B0503030403020204" pitchFamily="34" charset="0"/>
              <a:cs typeface="Poppins SemiBold" pitchFamily="2" charset="77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latin typeface="Source Sans Pro"/>
                <a:ea typeface="Source Sans Pro"/>
                <a:cs typeface="Poppins SemiBold"/>
              </a:rPr>
              <a:t>After successfully completing a short class in personal development  carried out by Keepmoat Homes  she was given the </a:t>
            </a:r>
            <a:r>
              <a:rPr lang="en-US" sz="2000" dirty="0" err="1">
                <a:latin typeface="Source Sans Pro"/>
                <a:ea typeface="Source Sans Pro"/>
                <a:cs typeface="Poppins SemiBold"/>
              </a:rPr>
              <a:t>oppertunity</a:t>
            </a:r>
            <a:r>
              <a:rPr lang="en-US" sz="2000" dirty="0">
                <a:latin typeface="Source Sans Pro"/>
                <a:ea typeface="Source Sans Pro"/>
                <a:cs typeface="Poppins SemiBold"/>
              </a:rPr>
              <a:t> to apply for an apprenticeship .</a:t>
            </a:r>
            <a:endParaRPr lang="en-US" sz="2000" dirty="0">
              <a:latin typeface="Source Sans Pro" panose="020B0503030403020204" pitchFamily="34" charset="0"/>
              <a:ea typeface="Source Sans Pro" panose="020B0503030403020204" pitchFamily="34" charset="0"/>
              <a:cs typeface="Poppins SemiBold" pitchFamily="2" charset="77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>
                <a:latin typeface="Source Sans Pro"/>
                <a:ea typeface="Source Sans Pro"/>
                <a:cs typeface="Poppins SemiBold"/>
              </a:rPr>
              <a:t>Currently in her second year of the apprenticeship and looking to complete this year and gain full time employment.</a:t>
            </a:r>
            <a:endParaRPr lang="en-US" sz="2000">
              <a:latin typeface="Source Sans Pro" panose="020B0503030403020204" pitchFamily="34" charset="0"/>
              <a:ea typeface="Source Sans Pro" panose="020B0503030403020204" pitchFamily="34" charset="0"/>
              <a:cs typeface="Poppins SemiBold" pitchFamily="2" charset="77"/>
            </a:endParaRPr>
          </a:p>
          <a:p>
            <a:endParaRPr lang="en-US" sz="1600">
              <a:latin typeface="Source Sans Pro" panose="020B0503030403020204" pitchFamily="34" charset="0"/>
              <a:ea typeface="Source Sans Pro" panose="020B0503030403020204" pitchFamily="34" charset="0"/>
              <a:cs typeface="Poppins SemiBold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307938315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6FE97F1E-527C-7B41-865F-624326EE7E5E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 descr="A picture containing shape&#10;&#10;Description automatically generated">
            <a:extLst>
              <a:ext uri="{FF2B5EF4-FFF2-40B4-BE49-F238E27FC236}">
                <a16:creationId xmlns:a16="http://schemas.microsoft.com/office/drawing/2014/main" id="{8D344201-0046-1148-BBFC-2B4CD585308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85534"/>
          <a:stretch/>
        </p:blipFill>
        <p:spPr>
          <a:xfrm>
            <a:off x="10429002" y="0"/>
            <a:ext cx="1762998" cy="6858000"/>
          </a:xfrm>
          <a:prstGeom prst="rect">
            <a:avLst/>
          </a:prstGeom>
        </p:spPr>
      </p:pic>
      <p:pic>
        <p:nvPicPr>
          <p:cNvPr id="3" name="Picture Placeholder 2">
            <a:extLst>
              <a:ext uri="{FF2B5EF4-FFF2-40B4-BE49-F238E27FC236}">
                <a16:creationId xmlns:a16="http://schemas.microsoft.com/office/drawing/2014/main" id="{F9BFE341-7798-4704-9EDB-E78869474D60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 rotWithShape="1">
          <a:blip r:embed="rId3"/>
          <a:srcRect l="3072" r="3072"/>
          <a:stretch/>
        </p:blipFill>
        <p:spPr>
          <a:xfrm>
            <a:off x="6571030" y="2175581"/>
            <a:ext cx="5346700" cy="2374900"/>
          </a:xfr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BE244023-F566-E442-9043-B63CD722E55A}"/>
              </a:ext>
            </a:extLst>
          </p:cNvPr>
          <p:cNvSpPr txBox="1"/>
          <p:nvPr/>
        </p:nvSpPr>
        <p:spPr>
          <a:xfrm>
            <a:off x="567822" y="876540"/>
            <a:ext cx="552817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i="1">
                <a:solidFill>
                  <a:srgbClr val="F5AEBF"/>
                </a:solidFill>
                <a:latin typeface="Poppins" pitchFamily="2" charset="77"/>
                <a:cs typeface="Poppins" pitchFamily="2" charset="77"/>
              </a:rPr>
              <a:t>Progression routes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13C0DB0-9051-204E-9DCF-A6C05A3CC940}"/>
              </a:ext>
            </a:extLst>
          </p:cNvPr>
          <p:cNvSpPr txBox="1"/>
          <p:nvPr/>
        </p:nvSpPr>
        <p:spPr>
          <a:xfrm>
            <a:off x="656598" y="3851398"/>
            <a:ext cx="4963427" cy="156966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sz="3200" err="1">
                <a:solidFill>
                  <a:schemeClr val="bg1"/>
                </a:solidFill>
                <a:latin typeface="Source Sans Pro"/>
                <a:ea typeface="Source Sans Pro"/>
                <a:cs typeface="Poppins SemiBold"/>
              </a:rPr>
              <a:t>Specialising</a:t>
            </a:r>
            <a:r>
              <a:rPr lang="en-US" sz="3200">
                <a:solidFill>
                  <a:schemeClr val="bg1"/>
                </a:solidFill>
                <a:latin typeface="Source Sans Pro"/>
                <a:ea typeface="Source Sans Pro"/>
                <a:cs typeface="Poppins SemiBold"/>
              </a:rPr>
              <a:t> in an individual trade.</a:t>
            </a:r>
          </a:p>
          <a:p>
            <a:r>
              <a:rPr lang="en-US" sz="3200">
                <a:solidFill>
                  <a:schemeClr val="bg1"/>
                </a:solidFill>
                <a:latin typeface="Source Sans Pro"/>
                <a:ea typeface="Source Sans Pro"/>
                <a:cs typeface="Poppins SemiBold"/>
              </a:rPr>
              <a:t>HNC construction</a:t>
            </a: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F98A9587-7A8C-776D-5CD2-507267200BB7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</p:spTree>
    <p:extLst>
      <p:ext uri="{BB962C8B-B14F-4D97-AF65-F5344CB8AC3E}">
        <p14:creationId xmlns:p14="http://schemas.microsoft.com/office/powerpoint/2010/main" val="426350341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EB31251A-9D5F-684F-BAB2-9A4BDECA9FD4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 descr="A picture containing shape&#10;&#10;Description automatically generated">
            <a:extLst>
              <a:ext uri="{FF2B5EF4-FFF2-40B4-BE49-F238E27FC236}">
                <a16:creationId xmlns:a16="http://schemas.microsoft.com/office/drawing/2014/main" id="{A5CB9E66-C893-FE47-8802-23BE6CD99C4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85534"/>
          <a:stretch/>
        </p:blipFill>
        <p:spPr>
          <a:xfrm>
            <a:off x="10429002" y="0"/>
            <a:ext cx="1762998" cy="6858000"/>
          </a:xfrm>
          <a:prstGeom prst="rect">
            <a:avLst/>
          </a:prstGeom>
        </p:spPr>
      </p:pic>
      <p:pic>
        <p:nvPicPr>
          <p:cNvPr id="7" name="Picture 6" descr="Text&#10;&#10;Description automatically generated with medium confidence">
            <a:extLst>
              <a:ext uri="{FF2B5EF4-FFF2-40B4-BE49-F238E27FC236}">
                <a16:creationId xmlns:a16="http://schemas.microsoft.com/office/drawing/2014/main" id="{131F6E95-92EC-4BDB-ACF0-118C20CED1A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1226" y="1420429"/>
            <a:ext cx="9765434" cy="4882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344484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97148cc2-a657-48f2-8ff6-4d0f9dc1c1c3">
      <Terms xmlns="http://schemas.microsoft.com/office/infopath/2007/PartnerControls"/>
    </lcf76f155ced4ddcb4097134ff3c332f>
    <_ip_UnifiedCompliancePolicyUIAction xmlns="http://schemas.microsoft.com/sharepoint/v3" xsi:nil="true"/>
    <TaxCatchAll xmlns="cd7af3ca-b65f-45d6-a60f-8f38b68686af" xsi:nil="true"/>
    <_ip_UnifiedCompliancePolicyProperties xmlns="http://schemas.microsoft.com/sharepoint/v3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A2D2F34D79638409876F1DC25118CF4" ma:contentTypeVersion="22" ma:contentTypeDescription="Create a new document." ma:contentTypeScope="" ma:versionID="14491efdf221d8bc58b2dcdcd6a79094">
  <xsd:schema xmlns:xsd="http://www.w3.org/2001/XMLSchema" xmlns:xs="http://www.w3.org/2001/XMLSchema" xmlns:p="http://schemas.microsoft.com/office/2006/metadata/properties" xmlns:ns1="http://schemas.microsoft.com/sharepoint/v3" xmlns:ns2="97148cc2-a657-48f2-8ff6-4d0f9dc1c1c3" xmlns:ns3="cd7af3ca-b65f-45d6-a60f-8f38b68686af" targetNamespace="http://schemas.microsoft.com/office/2006/metadata/properties" ma:root="true" ma:fieldsID="6a47458e93c772c864fc94f5320f3584" ns1:_="" ns2:_="" ns3:_="">
    <xsd:import namespace="http://schemas.microsoft.com/sharepoint/v3"/>
    <xsd:import namespace="97148cc2-a657-48f2-8ff6-4d0f9dc1c1c3"/>
    <xsd:import namespace="cd7af3ca-b65f-45d6-a60f-8f38b68686a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2:lcf76f155ced4ddcb4097134ff3c332f" minOccurs="0"/>
                <xsd:element ref="ns3:TaxCatchAll" minOccurs="0"/>
                <xsd:element ref="ns2:MediaLengthInSeconds" minOccurs="0"/>
                <xsd:element ref="ns3:SharedWithUsers" minOccurs="0"/>
                <xsd:element ref="ns3:SharedWithDetails" minOccurs="0"/>
                <xsd:element ref="ns1:_ip_UnifiedCompliancePolicyProperties" minOccurs="0"/>
                <xsd:element ref="ns1:_ip_UnifiedCompliancePolicyUIAction" minOccurs="0"/>
                <xsd:element ref="ns2:MediaServiceObjectDetectorVersions" minOccurs="0"/>
                <xsd:element ref="ns2:MediaServiceSearchProperties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24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25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7148cc2-a657-48f2-8ff6-4d0f9dc1c1c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lcf76f155ced4ddcb4097134ff3c332f" ma:index="19" nillable="true" ma:taxonomy="true" ma:internalName="lcf76f155ced4ddcb4097134ff3c332f" ma:taxonomyFieldName="MediaServiceImageTags" ma:displayName="Image Tags" ma:readOnly="false" ma:fieldId="{5cf76f15-5ced-4ddc-b409-7134ff3c332f}" ma:taxonomyMulti="true" ma:sspId="787c8ee4-d1cb-493a-b1c2-7de609d0973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LengthInSeconds" ma:index="21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bjectDetectorVersions" ma:index="26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7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BillingMetadata" ma:index="28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d7af3ca-b65f-45d6-a60f-8f38b68686af" elementFormDefault="qualified">
    <xsd:import namespace="http://schemas.microsoft.com/office/2006/documentManagement/types"/>
    <xsd:import namespace="http://schemas.microsoft.com/office/infopath/2007/PartnerControls"/>
    <xsd:element name="TaxCatchAll" ma:index="20" nillable="true" ma:displayName="Taxonomy Catch All Column" ma:hidden="true" ma:list="{8d0718e7-13ff-4bbb-9e58-08c9c324fd63}" ma:internalName="TaxCatchAll" ma:showField="CatchAllData" ma:web="cd7af3ca-b65f-45d6-a60f-8f38b68686af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F4A7103C-AAB4-4304-9977-21EBC1F31BA6}">
  <ds:schemaRefs>
    <ds:schemaRef ds:uri="31b38a3e-62dd-4d4d-80f8-d6b2b8bebfd6"/>
    <ds:schemaRef ds:uri="97148cc2-a657-48f2-8ff6-4d0f9dc1c1c3"/>
    <ds:schemaRef ds:uri="b83cadc9-9099-45dd-b93e-19aa7aee0b9b"/>
    <ds:schemaRef ds:uri="cd7af3ca-b65f-45d6-a60f-8f38b68686af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microsoft.com/sharepoint/v3"/>
    <ds:schemaRef ds:uri="http://schemas.openxmlformats.org/package/2006/metadata/core-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76120E48-6E6C-4E36-8239-9BAEE54B042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97148cc2-a657-48f2-8ff6-4d0f9dc1c1c3"/>
    <ds:schemaRef ds:uri="cd7af3ca-b65f-45d6-a60f-8f38b68686a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F5E21EE3-96DB-4EC8-9537-A4A37B0B5B5E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Application>Microsoft Office PowerPoint</Application>
  <PresentationFormat>Widescreen</PresentationFormat>
  <Slides>28</Slides>
  <Notes>18</Notes>
  <HiddenSlides>0</Hidden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29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revision>33</cp:revision>
  <dcterms:created xsi:type="dcterms:W3CDTF">2020-11-03T12:53:45Z</dcterms:created>
  <dcterms:modified xsi:type="dcterms:W3CDTF">2026-06-23T12:25:46Z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0x0101001A2D2F34D79638409876F1DC25118CF4</vt:lpwstr>
  </property>
  <property fmtid="{D5CDD505-2E9C-101B-9397-08002B2CF9AE}" pid="3" name="MediaServiceImageTags">
    <vt:lpwstr/>
  </property>
</Properties>
</file>