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33"/>
  </p:notesMasterIdLst>
  <p:sldIdLst>
    <p:sldId id="256" r:id="rId5"/>
    <p:sldId id="270" r:id="rId6"/>
    <p:sldId id="271" r:id="rId7"/>
    <p:sldId id="285" r:id="rId8"/>
    <p:sldId id="262" r:id="rId9"/>
    <p:sldId id="291" r:id="rId10"/>
    <p:sldId id="273" r:id="rId11"/>
    <p:sldId id="278" r:id="rId12"/>
    <p:sldId id="272" r:id="rId13"/>
    <p:sldId id="266" r:id="rId14"/>
    <p:sldId id="287" r:id="rId15"/>
    <p:sldId id="290" r:id="rId16"/>
    <p:sldId id="265" r:id="rId17"/>
    <p:sldId id="298" r:id="rId18"/>
    <p:sldId id="299" r:id="rId19"/>
    <p:sldId id="300" r:id="rId20"/>
    <p:sldId id="310" r:id="rId21"/>
    <p:sldId id="307" r:id="rId22"/>
    <p:sldId id="311" r:id="rId23"/>
    <p:sldId id="312" r:id="rId24"/>
    <p:sldId id="308" r:id="rId25"/>
    <p:sldId id="313" r:id="rId26"/>
    <p:sldId id="309" r:id="rId27"/>
    <p:sldId id="314" r:id="rId28"/>
    <p:sldId id="315" r:id="rId29"/>
    <p:sldId id="305" r:id="rId30"/>
    <p:sldId id="274" r:id="rId31"/>
    <p:sldId id="25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7DE1"/>
    <a:srgbClr val="F0EC73"/>
    <a:srgbClr val="A2CC84"/>
    <a:srgbClr val="EA6752"/>
    <a:srgbClr val="F5AEBF"/>
    <a:srgbClr val="96D4E9"/>
    <a:srgbClr val="D15559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759614-F461-9D11-EBC3-25E9BE02FF81}" v="3" dt="2026-06-22T10:11:05.432"/>
    <p1510:client id="{FE18B191-2C09-150F-6D1C-F9CECF483384}" v="50" dt="2026-06-22T07:50:31.7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FE18B191-2C09-150F-6D1C-F9CECF483384}"/>
    <pc:docChg chg="addSld delSld modSld">
      <pc:chgData name="Rahela Begum" userId="S::112248@newdur.ac.uk::39cd3f91-8369-40d8-ae44-3a833e1ba417" providerId="AD" clId="Web-{FE18B191-2C09-150F-6D1C-F9CECF483384}" dt="2026-06-22T07:50:31.707" v="37"/>
      <pc:docMkLst>
        <pc:docMk/>
      </pc:docMkLst>
      <pc:sldChg chg="addSp delSp modSp">
        <pc:chgData name="Rahela Begum" userId="S::112248@newdur.ac.uk::39cd3f91-8369-40d8-ae44-3a833e1ba417" providerId="AD" clId="Web-{FE18B191-2C09-150F-6D1C-F9CECF483384}" dt="2026-06-22T07:43:14.509" v="1"/>
        <pc:sldMkLst>
          <pc:docMk/>
          <pc:sldMk cId="497064211" sldId="298"/>
        </pc:sldMkLst>
        <pc:picChg chg="add mod">
          <ac:chgData name="Rahela Begum" userId="S::112248@newdur.ac.uk::39cd3f91-8369-40d8-ae44-3a833e1ba417" providerId="AD" clId="Web-{FE18B191-2C09-150F-6D1C-F9CECF483384}" dt="2026-06-22T07:43:14.509" v="1"/>
          <ac:picMkLst>
            <pc:docMk/>
            <pc:sldMk cId="497064211" sldId="298"/>
            <ac:picMk id="2" creationId="{8B4BA97C-32C9-CA33-0697-E02C934A2647}"/>
          </ac:picMkLst>
        </pc:picChg>
        <pc:picChg chg="del">
          <ac:chgData name="Rahela Begum" userId="S::112248@newdur.ac.uk::39cd3f91-8369-40d8-ae44-3a833e1ba417" providerId="AD" clId="Web-{FE18B191-2C09-150F-6D1C-F9CECF483384}" dt="2026-06-22T07:43:06.181" v="0"/>
          <ac:picMkLst>
            <pc:docMk/>
            <pc:sldMk cId="497064211" sldId="298"/>
            <ac:picMk id="4" creationId="{A72E345B-EF10-BCB2-8365-9E1A8A5F20CA}"/>
          </ac:picMkLst>
        </pc:picChg>
      </pc:sldChg>
      <pc:sldChg chg="addSp delSp modSp">
        <pc:chgData name="Rahela Begum" userId="S::112248@newdur.ac.uk::39cd3f91-8369-40d8-ae44-3a833e1ba417" providerId="AD" clId="Web-{FE18B191-2C09-150F-6D1C-F9CECF483384}" dt="2026-06-22T07:43:27.728" v="3"/>
        <pc:sldMkLst>
          <pc:docMk/>
          <pc:sldMk cId="2988147542" sldId="299"/>
        </pc:sldMkLst>
        <pc:picChg chg="add mod">
          <ac:chgData name="Rahela Begum" userId="S::112248@newdur.ac.uk::39cd3f91-8369-40d8-ae44-3a833e1ba417" providerId="AD" clId="Web-{FE18B191-2C09-150F-6D1C-F9CECF483384}" dt="2026-06-22T07:43:27.728" v="3"/>
          <ac:picMkLst>
            <pc:docMk/>
            <pc:sldMk cId="2988147542" sldId="299"/>
            <ac:picMk id="2" creationId="{074EEFF8-1844-69A1-01E1-37D0B4AC921B}"/>
          </ac:picMkLst>
        </pc:picChg>
        <pc:picChg chg="del">
          <ac:chgData name="Rahela Begum" userId="S::112248@newdur.ac.uk::39cd3f91-8369-40d8-ae44-3a833e1ba417" providerId="AD" clId="Web-{FE18B191-2C09-150F-6D1C-F9CECF483384}" dt="2026-06-22T07:43:16.931" v="2"/>
          <ac:picMkLst>
            <pc:docMk/>
            <pc:sldMk cId="2988147542" sldId="299"/>
            <ac:picMk id="3" creationId="{C1A601B7-689A-F8E3-B60D-404EED6E806F}"/>
          </ac:picMkLst>
        </pc:picChg>
      </pc:sldChg>
      <pc:sldChg chg="addSp delSp modSp">
        <pc:chgData name="Rahela Begum" userId="S::112248@newdur.ac.uk::39cd3f91-8369-40d8-ae44-3a833e1ba417" providerId="AD" clId="Web-{FE18B191-2C09-150F-6D1C-F9CECF483384}" dt="2026-06-22T07:43:44.073" v="6"/>
        <pc:sldMkLst>
          <pc:docMk/>
          <pc:sldMk cId="4024647996" sldId="300"/>
        </pc:sldMkLst>
        <pc:picChg chg="add mod">
          <ac:chgData name="Rahela Begum" userId="S::112248@newdur.ac.uk::39cd3f91-8369-40d8-ae44-3a833e1ba417" providerId="AD" clId="Web-{FE18B191-2C09-150F-6D1C-F9CECF483384}" dt="2026-06-22T07:43:44.073" v="6"/>
          <ac:picMkLst>
            <pc:docMk/>
            <pc:sldMk cId="4024647996" sldId="300"/>
            <ac:picMk id="2" creationId="{8954E5EB-7CDE-2894-3F64-3CA1C6FBAC04}"/>
          </ac:picMkLst>
        </pc:picChg>
        <pc:picChg chg="del">
          <ac:chgData name="Rahela Begum" userId="S::112248@newdur.ac.uk::39cd3f91-8369-40d8-ae44-3a833e1ba417" providerId="AD" clId="Web-{FE18B191-2C09-150F-6D1C-F9CECF483384}" dt="2026-06-22T07:43:29.619" v="4"/>
          <ac:picMkLst>
            <pc:docMk/>
            <pc:sldMk cId="4024647996" sldId="300"/>
            <ac:picMk id="3" creationId="{30E462AA-BEBA-C6C3-D5FD-27C98E91419A}"/>
          </ac:picMkLst>
        </pc:picChg>
      </pc:sldChg>
      <pc:sldChg chg="addSp delSp modSp">
        <pc:chgData name="Rahela Begum" userId="S::112248@newdur.ac.uk::39cd3f91-8369-40d8-ae44-3a833e1ba417" providerId="AD" clId="Web-{FE18B191-2C09-150F-6D1C-F9CECF483384}" dt="2026-06-22T07:46:37.530" v="35"/>
        <pc:sldMkLst>
          <pc:docMk/>
          <pc:sldMk cId="1446783845" sldId="305"/>
        </pc:sldMkLst>
        <pc:picChg chg="add mod">
          <ac:chgData name="Rahela Begum" userId="S::112248@newdur.ac.uk::39cd3f91-8369-40d8-ae44-3a833e1ba417" providerId="AD" clId="Web-{FE18B191-2C09-150F-6D1C-F9CECF483384}" dt="2026-06-22T07:46:37.530" v="35"/>
          <ac:picMkLst>
            <pc:docMk/>
            <pc:sldMk cId="1446783845" sldId="305"/>
            <ac:picMk id="2" creationId="{642682E8-0095-C14B-C164-48F8D56A1F40}"/>
          </ac:picMkLst>
        </pc:picChg>
        <pc:picChg chg="del">
          <ac:chgData name="Rahela Begum" userId="S::112248@newdur.ac.uk::39cd3f91-8369-40d8-ae44-3a833e1ba417" providerId="AD" clId="Web-{FE18B191-2C09-150F-6D1C-F9CECF483384}" dt="2026-06-22T07:46:32.530" v="34"/>
          <ac:picMkLst>
            <pc:docMk/>
            <pc:sldMk cId="1446783845" sldId="305"/>
            <ac:picMk id="3" creationId="{F4E73A32-8B7A-D565-022F-7E377EE8F1FF}"/>
          </ac:picMkLst>
        </pc:picChg>
      </pc:sldChg>
      <pc:sldChg chg="addSp delSp modSp">
        <pc:chgData name="Rahela Begum" userId="S::112248@newdur.ac.uk::39cd3f91-8369-40d8-ae44-3a833e1ba417" providerId="AD" clId="Web-{FE18B191-2C09-150F-6D1C-F9CECF483384}" dt="2026-06-22T07:45:01.277" v="18"/>
        <pc:sldMkLst>
          <pc:docMk/>
          <pc:sldMk cId="1480522159" sldId="307"/>
        </pc:sldMkLst>
        <pc:picChg chg="add del mod">
          <ac:chgData name="Rahela Begum" userId="S::112248@newdur.ac.uk::39cd3f91-8369-40d8-ae44-3a833e1ba417" providerId="AD" clId="Web-{FE18B191-2C09-150F-6D1C-F9CECF483384}" dt="2026-06-22T07:44:17.230" v="12"/>
          <ac:picMkLst>
            <pc:docMk/>
            <pc:sldMk cId="1480522159" sldId="307"/>
            <ac:picMk id="2" creationId="{CE177C2D-8C62-A81A-6CED-DADEAB902FB5}"/>
          </ac:picMkLst>
        </pc:picChg>
        <pc:picChg chg="add mod">
          <ac:chgData name="Rahela Begum" userId="S::112248@newdur.ac.uk::39cd3f91-8369-40d8-ae44-3a833e1ba417" providerId="AD" clId="Web-{FE18B191-2C09-150F-6D1C-F9CECF483384}" dt="2026-06-22T07:45:01.277" v="18"/>
          <ac:picMkLst>
            <pc:docMk/>
            <pc:sldMk cId="1480522159" sldId="307"/>
            <ac:picMk id="3" creationId="{4144E2AA-0B9F-ACA6-4407-425AFA61763B}"/>
          </ac:picMkLst>
        </pc:picChg>
        <pc:picChg chg="add del">
          <ac:chgData name="Rahela Begum" userId="S::112248@newdur.ac.uk::39cd3f91-8369-40d8-ae44-3a833e1ba417" providerId="AD" clId="Web-{FE18B191-2C09-150F-6D1C-F9CECF483384}" dt="2026-06-22T07:44:26.261" v="16"/>
          <ac:picMkLst>
            <pc:docMk/>
            <pc:sldMk cId="1480522159" sldId="307"/>
            <ac:picMk id="4" creationId="{A557A9E2-3600-70BE-E252-CF3FE35F335B}"/>
          </ac:picMkLst>
        </pc:picChg>
      </pc:sldChg>
      <pc:sldChg chg="addSp delSp modSp">
        <pc:chgData name="Rahela Begum" userId="S::112248@newdur.ac.uk::39cd3f91-8369-40d8-ae44-3a833e1ba417" providerId="AD" clId="Web-{FE18B191-2C09-150F-6D1C-F9CECF483384}" dt="2026-06-22T07:45:43.982" v="24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FE18B191-2C09-150F-6D1C-F9CECF483384}" dt="2026-06-22T07:45:43.982" v="24"/>
          <ac:picMkLst>
            <pc:docMk/>
            <pc:sldMk cId="4183088990" sldId="308"/>
            <ac:picMk id="2" creationId="{6F8BDA2B-28B0-C055-A237-177D5D3EA679}"/>
          </ac:picMkLst>
        </pc:picChg>
        <pc:picChg chg="del">
          <ac:chgData name="Rahela Begum" userId="S::112248@newdur.ac.uk::39cd3f91-8369-40d8-ae44-3a833e1ba417" providerId="AD" clId="Web-{FE18B191-2C09-150F-6D1C-F9CECF483384}" dt="2026-06-22T07:45:36.122" v="23"/>
          <ac:picMkLst>
            <pc:docMk/>
            <pc:sldMk cId="4183088990" sldId="308"/>
            <ac:picMk id="3" creationId="{D037B381-C9E1-C646-2750-9311BC9334CC}"/>
          </ac:picMkLst>
        </pc:picChg>
      </pc:sldChg>
      <pc:sldChg chg="addSp delSp modSp">
        <pc:chgData name="Rahela Begum" userId="S::112248@newdur.ac.uk::39cd3f91-8369-40d8-ae44-3a833e1ba417" providerId="AD" clId="Web-{FE18B191-2C09-150F-6D1C-F9CECF483384}" dt="2026-06-22T07:46:07.279" v="28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FE18B191-2C09-150F-6D1C-F9CECF483384}" dt="2026-06-22T07:46:07.279" v="28"/>
          <ac:picMkLst>
            <pc:docMk/>
            <pc:sldMk cId="373194138" sldId="309"/>
            <ac:picMk id="2" creationId="{950525AB-1B0E-6EAC-1B9F-36355C59E307}"/>
          </ac:picMkLst>
        </pc:picChg>
        <pc:picChg chg="del">
          <ac:chgData name="Rahela Begum" userId="S::112248@newdur.ac.uk::39cd3f91-8369-40d8-ae44-3a833e1ba417" providerId="AD" clId="Web-{FE18B191-2C09-150F-6D1C-F9CECF483384}" dt="2026-06-22T07:45:57.576" v="26"/>
          <ac:picMkLst>
            <pc:docMk/>
            <pc:sldMk cId="373194138" sldId="309"/>
            <ac:picMk id="3" creationId="{FCA499BD-5CFF-353E-247D-B2FDA5E5142E}"/>
          </ac:picMkLst>
        </pc:picChg>
      </pc:sldChg>
      <pc:sldChg chg="addSp modSp new">
        <pc:chgData name="Rahela Begum" userId="S::112248@newdur.ac.uk::39cd3f91-8369-40d8-ae44-3a833e1ba417" providerId="AD" clId="Web-{FE18B191-2C09-150F-6D1C-F9CECF483384}" dt="2026-06-22T07:43:56.057" v="7"/>
        <pc:sldMkLst>
          <pc:docMk/>
          <pc:sldMk cId="2937446540" sldId="310"/>
        </pc:sldMkLst>
        <pc:picChg chg="add mod">
          <ac:chgData name="Rahela Begum" userId="S::112248@newdur.ac.uk::39cd3f91-8369-40d8-ae44-3a833e1ba417" providerId="AD" clId="Web-{FE18B191-2C09-150F-6D1C-F9CECF483384}" dt="2026-06-22T07:43:56.057" v="7"/>
          <ac:picMkLst>
            <pc:docMk/>
            <pc:sldMk cId="2937446540" sldId="310"/>
            <ac:picMk id="2" creationId="{1BA03DB9-F904-D351-5D9E-B5DFDE467158}"/>
          </ac:picMkLst>
        </pc:picChg>
      </pc:sldChg>
      <pc:sldChg chg="addSp modSp new add del">
        <pc:chgData name="Rahela Begum" userId="S::112248@newdur.ac.uk::39cd3f91-8369-40d8-ae44-3a833e1ba417" providerId="AD" clId="Web-{FE18B191-2C09-150F-6D1C-F9CECF483384}" dt="2026-06-22T07:45:12.731" v="19"/>
        <pc:sldMkLst>
          <pc:docMk/>
          <pc:sldMk cId="3904681893" sldId="311"/>
        </pc:sldMkLst>
        <pc:picChg chg="add mod">
          <ac:chgData name="Rahela Begum" userId="S::112248@newdur.ac.uk::39cd3f91-8369-40d8-ae44-3a833e1ba417" providerId="AD" clId="Web-{FE18B191-2C09-150F-6D1C-F9CECF483384}" dt="2026-06-22T07:45:12.731" v="19"/>
          <ac:picMkLst>
            <pc:docMk/>
            <pc:sldMk cId="3904681893" sldId="311"/>
            <ac:picMk id="2" creationId="{737AFC56-FA3D-82F9-9247-CED48724729F}"/>
          </ac:picMkLst>
        </pc:picChg>
      </pc:sldChg>
      <pc:sldChg chg="addSp modSp new">
        <pc:chgData name="Rahela Begum" userId="S::112248@newdur.ac.uk::39cd3f91-8369-40d8-ae44-3a833e1ba417" providerId="AD" clId="Web-{FE18B191-2C09-150F-6D1C-F9CECF483384}" dt="2026-06-22T07:45:30.809" v="21"/>
        <pc:sldMkLst>
          <pc:docMk/>
          <pc:sldMk cId="2061410806" sldId="312"/>
        </pc:sldMkLst>
        <pc:picChg chg="add mod">
          <ac:chgData name="Rahela Begum" userId="S::112248@newdur.ac.uk::39cd3f91-8369-40d8-ae44-3a833e1ba417" providerId="AD" clId="Web-{FE18B191-2C09-150F-6D1C-F9CECF483384}" dt="2026-06-22T07:45:30.809" v="21"/>
          <ac:picMkLst>
            <pc:docMk/>
            <pc:sldMk cId="2061410806" sldId="312"/>
            <ac:picMk id="2" creationId="{1394A5B9-E346-84CC-D725-1173BC7D41F8}"/>
          </ac:picMkLst>
        </pc:picChg>
      </pc:sldChg>
      <pc:sldChg chg="new del">
        <pc:chgData name="Rahela Begum" userId="S::112248@newdur.ac.uk::39cd3f91-8369-40d8-ae44-3a833e1ba417" providerId="AD" clId="Web-{FE18B191-2C09-150F-6D1C-F9CECF483384}" dt="2026-06-22T07:44:17.886" v="13"/>
        <pc:sldMkLst>
          <pc:docMk/>
          <pc:sldMk cId="2140927453" sldId="312"/>
        </pc:sldMkLst>
      </pc:sldChg>
      <pc:sldChg chg="addSp modSp new">
        <pc:chgData name="Rahela Begum" userId="S::112248@newdur.ac.uk::39cd3f91-8369-40d8-ae44-3a833e1ba417" providerId="AD" clId="Web-{FE18B191-2C09-150F-6D1C-F9CECF483384}" dt="2026-06-22T07:45:51.232" v="25"/>
        <pc:sldMkLst>
          <pc:docMk/>
          <pc:sldMk cId="1068272197" sldId="313"/>
        </pc:sldMkLst>
        <pc:picChg chg="add mod">
          <ac:chgData name="Rahela Begum" userId="S::112248@newdur.ac.uk::39cd3f91-8369-40d8-ae44-3a833e1ba417" providerId="AD" clId="Web-{FE18B191-2C09-150F-6D1C-F9CECF483384}" dt="2026-06-22T07:45:51.232" v="25"/>
          <ac:picMkLst>
            <pc:docMk/>
            <pc:sldMk cId="1068272197" sldId="313"/>
            <ac:picMk id="2" creationId="{83342CD2-3A9D-7233-05DE-77672F5D563F}"/>
          </ac:picMkLst>
        </pc:picChg>
      </pc:sldChg>
      <pc:sldChg chg="addSp modSp new">
        <pc:chgData name="Rahela Begum" userId="S::112248@newdur.ac.uk::39cd3f91-8369-40d8-ae44-3a833e1ba417" providerId="AD" clId="Web-{FE18B191-2C09-150F-6D1C-F9CECF483384}" dt="2026-06-22T07:46:17.936" v="30"/>
        <pc:sldMkLst>
          <pc:docMk/>
          <pc:sldMk cId="3723911311" sldId="314"/>
        </pc:sldMkLst>
        <pc:picChg chg="add mod">
          <ac:chgData name="Rahela Begum" userId="S::112248@newdur.ac.uk::39cd3f91-8369-40d8-ae44-3a833e1ba417" providerId="AD" clId="Web-{FE18B191-2C09-150F-6D1C-F9CECF483384}" dt="2026-06-22T07:46:17.936" v="30"/>
          <ac:picMkLst>
            <pc:docMk/>
            <pc:sldMk cId="3723911311" sldId="314"/>
            <ac:picMk id="2" creationId="{E81F8135-BF39-75EF-8CC8-8D513C81D88F}"/>
          </ac:picMkLst>
        </pc:picChg>
      </pc:sldChg>
      <pc:sldChg chg="addSp delSp modSp new">
        <pc:chgData name="Rahela Begum" userId="S::112248@newdur.ac.uk::39cd3f91-8369-40d8-ae44-3a833e1ba417" providerId="AD" clId="Web-{FE18B191-2C09-150F-6D1C-F9CECF483384}" dt="2026-06-22T07:50:31.707" v="37"/>
        <pc:sldMkLst>
          <pc:docMk/>
          <pc:sldMk cId="1368856698" sldId="315"/>
        </pc:sldMkLst>
        <pc:picChg chg="add del mod">
          <ac:chgData name="Rahela Begum" userId="S::112248@newdur.ac.uk::39cd3f91-8369-40d8-ae44-3a833e1ba417" providerId="AD" clId="Web-{FE18B191-2C09-150F-6D1C-F9CECF483384}" dt="2026-06-22T07:46:23.248" v="32"/>
          <ac:picMkLst>
            <pc:docMk/>
            <pc:sldMk cId="1368856698" sldId="315"/>
            <ac:picMk id="2" creationId="{04405048-18C0-5448-7654-B5860A9D6940}"/>
          </ac:picMkLst>
        </pc:picChg>
        <pc:picChg chg="add del mod">
          <ac:chgData name="Rahela Begum" userId="S::112248@newdur.ac.uk::39cd3f91-8369-40d8-ae44-3a833e1ba417" providerId="AD" clId="Web-{FE18B191-2C09-150F-6D1C-F9CECF483384}" dt="2026-06-22T07:50:25.457" v="36"/>
          <ac:picMkLst>
            <pc:docMk/>
            <pc:sldMk cId="1368856698" sldId="315"/>
            <ac:picMk id="3" creationId="{1385AC62-8423-4E36-3B45-B2C758F4985E}"/>
          </ac:picMkLst>
        </pc:picChg>
        <pc:picChg chg="add mod">
          <ac:chgData name="Rahela Begum" userId="S::112248@newdur.ac.uk::39cd3f91-8369-40d8-ae44-3a833e1ba417" providerId="AD" clId="Web-{FE18B191-2C09-150F-6D1C-F9CECF483384}" dt="2026-06-22T07:50:31.707" v="37"/>
          <ac:picMkLst>
            <pc:docMk/>
            <pc:sldMk cId="1368856698" sldId="315"/>
            <ac:picMk id="4" creationId="{60FAF153-89B9-1191-0B2C-BE1B7C726C8C}"/>
          </ac:picMkLst>
        </pc:picChg>
      </pc:sldChg>
    </pc:docChg>
  </pc:docChgLst>
  <pc:docChgLst>
    <pc:chgData name="Rahela Begum" userId="S::112248@newdur.ac.uk::39cd3f91-8369-40d8-ae44-3a833e1ba417" providerId="AD" clId="Web-{99759614-F461-9D11-EBC3-25E9BE02FF81}"/>
    <pc:docChg chg="modSld">
      <pc:chgData name="Rahela Begum" userId="S::112248@newdur.ac.uk::39cd3f91-8369-40d8-ae44-3a833e1ba417" providerId="AD" clId="Web-{99759614-F461-9D11-EBC3-25E9BE02FF81}" dt="2026-06-22T10:11:02.369" v="1"/>
      <pc:docMkLst>
        <pc:docMk/>
      </pc:docMkLst>
      <pc:sldChg chg="addSp delSp modSp">
        <pc:chgData name="Rahela Begum" userId="S::112248@newdur.ac.uk::39cd3f91-8369-40d8-ae44-3a833e1ba417" providerId="AD" clId="Web-{99759614-F461-9D11-EBC3-25E9BE02FF81}" dt="2026-06-22T10:11:02.369" v="1"/>
        <pc:sldMkLst>
          <pc:docMk/>
          <pc:sldMk cId="1368856698" sldId="315"/>
        </pc:sldMkLst>
        <pc:picChg chg="add mod">
          <ac:chgData name="Rahela Begum" userId="S::112248@newdur.ac.uk::39cd3f91-8369-40d8-ae44-3a833e1ba417" providerId="AD" clId="Web-{99759614-F461-9D11-EBC3-25E9BE02FF81}" dt="2026-06-22T10:11:02.369" v="1"/>
          <ac:picMkLst>
            <pc:docMk/>
            <pc:sldMk cId="1368856698" sldId="315"/>
            <ac:picMk id="2" creationId="{307CFCC2-8B21-680F-7CEE-CC0320EDC5DF}"/>
          </ac:picMkLst>
        </pc:picChg>
        <pc:picChg chg="del">
          <ac:chgData name="Rahela Begum" userId="S::112248@newdur.ac.uk::39cd3f91-8369-40d8-ae44-3a833e1ba417" providerId="AD" clId="Web-{99759614-F461-9D11-EBC3-25E9BE02FF81}" dt="2026-06-22T10:10:56.369" v="0"/>
          <ac:picMkLst>
            <pc:docMk/>
            <pc:sldMk cId="1368856698" sldId="315"/>
            <ac:picMk id="4" creationId="{60FAF153-89B9-1191-0B2C-BE1B7C726C8C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27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998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818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75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2895531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Good Evening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and 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Welcome to New College Durham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10274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/>
                <a:cs typeface="Poppins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4 @GCSE – Meets government guidelines for conditions of funding. M&amp;E continues to be embedded, improved and measured throughout the program 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3 @GCSE –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opportunities available.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3hrs per week per subject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November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June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resit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window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673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2 @GCSE – Opportunities to improve on our focused Functional Skills program working towards Level 2 which meets government guidelines</a:t>
            </a: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Grade 1 or below @GCSE – Learners will continuously work towards improving their </a:t>
            </a:r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to enable them access to vocational programs</a:t>
            </a: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443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490282-F518-8049-A4F8-7A88DBABD055}"/>
              </a:ext>
            </a:extLst>
          </p:cNvPr>
          <p:cNvSpPr/>
          <p:nvPr/>
        </p:nvSpPr>
        <p:spPr>
          <a:xfrm>
            <a:off x="-1" y="0"/>
            <a:ext cx="11936073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B56A9534-91F7-2B4F-8E84-16E6370397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348545" y="1303598"/>
            <a:ext cx="6331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On Program Enrichment</a:t>
            </a:r>
          </a:p>
        </p:txBody>
      </p:sp>
      <p:pic>
        <p:nvPicPr>
          <p:cNvPr id="5" name="Picture 4" descr="A screen shot of a person&#10;&#10;Description automatically generated">
            <a:extLst>
              <a:ext uri="{FF2B5EF4-FFF2-40B4-BE49-F238E27FC236}">
                <a16:creationId xmlns:a16="http://schemas.microsoft.com/office/drawing/2014/main" id="{6C1B7639-B5EF-A046-9097-B8E692F94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55927" y="848133"/>
            <a:ext cx="5564706" cy="65739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DEFD541-B081-A18C-9DD7-7A9AA01C8EA7}"/>
              </a:ext>
            </a:extLst>
          </p:cNvPr>
          <p:cNvSpPr txBox="1"/>
          <p:nvPr/>
        </p:nvSpPr>
        <p:spPr>
          <a:xfrm>
            <a:off x="5308779" y="1878025"/>
            <a:ext cx="63311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Industry Expert Speakers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Team building Activities</a:t>
            </a:r>
          </a:p>
        </p:txBody>
      </p:sp>
    </p:spTree>
    <p:extLst>
      <p:ext uri="{BB962C8B-B14F-4D97-AF65-F5344CB8AC3E}">
        <p14:creationId xmlns:p14="http://schemas.microsoft.com/office/powerpoint/2010/main" val="1075667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the first few weeks of college will be like</a:t>
            </a:r>
            <a:endParaRPr lang="en-US" sz="9600" b="1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779" y="2437879"/>
            <a:ext cx="437231" cy="456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758446" y="2437879"/>
            <a:ext cx="4963427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Over the first few weeks of life at New College Durham you will; 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Undergo a thorough induction process to ensure you are comfortable and familiar with your new surroundings.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Meet new people and build new friendships.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Work with your tutors to create a comprehensive plan to guarantee success.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Learn how to work safely in an Construction  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5082" y="783771"/>
            <a:ext cx="5637791" cy="6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8B4BA97C-32C9-CA33-0697-E02C934A2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074EEFF8-1844-69A1-01E1-37D0B4AC9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47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card with text&#10;&#10;AI-generated content may be incorrect.">
            <a:extLst>
              <a:ext uri="{FF2B5EF4-FFF2-40B4-BE49-F238E27FC236}">
                <a16:creationId xmlns:a16="http://schemas.microsoft.com/office/drawing/2014/main" id="{8954E5EB-7CDE-2894-3F64-3CA1C6FBA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1BA03DB9-F904-D351-5D9E-B5DFDE467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465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4144E2AA-0B9F-ACA6-4407-425AFA617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737AFC56-FA3D-82F9-9247-CED487247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681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94A5B9-E346-84CC-D725-1173BC7D41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4108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6F8BDA2B-28B0-C055-A237-177D5D3EA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83342CD2-3A9D-7233-05DE-77672F5D5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72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950525AB-1B0E-6EAC-1B9F-36355C59E3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with arms crossed&#10;&#10;AI-generated content may be incorrect.">
            <a:extLst>
              <a:ext uri="{FF2B5EF4-FFF2-40B4-BE49-F238E27FC236}">
                <a16:creationId xmlns:a16="http://schemas.microsoft.com/office/drawing/2014/main" id="{E81F8135-BF39-75EF-8CC8-8D513C81D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9113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in firefighter outfit with pictures of people&#10;&#10;AI-generated content may be incorrect.">
            <a:extLst>
              <a:ext uri="{FF2B5EF4-FFF2-40B4-BE49-F238E27FC236}">
                <a16:creationId xmlns:a16="http://schemas.microsoft.com/office/drawing/2014/main" id="{307CFCC2-8B21-680F-7CEE-CC0320EDC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56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42682E8-0095-C14B-C164-48F8D56A1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50498" y="1049540"/>
            <a:ext cx="6288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2677532"/>
            <a:ext cx="4097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6" y="3429000"/>
            <a:ext cx="409715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Please contact </a:t>
            </a:r>
            <a:r>
              <a:rPr lang="en-US" sz="2000">
                <a:solidFill>
                  <a:srgbClr val="F5AEBF"/>
                </a:solidFill>
                <a:latin typeface="Source Sans Pro"/>
                <a:ea typeface="Source Sans Pro"/>
                <a:cs typeface="Poppins SemiBold"/>
              </a:rPr>
              <a:t>Brickwork  Staff</a:t>
            </a:r>
            <a:endParaRPr lang="en-US" sz="2000">
              <a:solidFill>
                <a:srgbClr val="F5AEBF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20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7039002" y="4549800"/>
            <a:ext cx="40971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0191 375 4000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24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B8BDD60-79A1-E144-9A45-F310AA4545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C8ECB39-64C7-B945-82EF-75C5AE936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47281" y="2413337"/>
            <a:ext cx="659009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“The expert in anything was once a beginner”</a:t>
            </a:r>
          </a:p>
        </p:txBody>
      </p:sp>
    </p:spTree>
    <p:extLst>
      <p:ext uri="{BB962C8B-B14F-4D97-AF65-F5344CB8AC3E}">
        <p14:creationId xmlns:p14="http://schemas.microsoft.com/office/powerpoint/2010/main" val="325921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38B3D9ED-DF64-E342-B48E-88767341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577305"/>
            <a:ext cx="6331116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600" b="1" i="1" err="1">
                <a:solidFill>
                  <a:srgbClr val="F0EC73"/>
                </a:solidFill>
                <a:latin typeface="Poppins"/>
                <a:cs typeface="Poppins"/>
              </a:rPr>
              <a:t>Brickwork@NCD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6C3780-C7CE-4546-A5BF-19BDF1E9AC83}"/>
              </a:ext>
            </a:extLst>
          </p:cNvPr>
          <p:cNvSpPr txBox="1"/>
          <p:nvPr/>
        </p:nvSpPr>
        <p:spPr>
          <a:xfrm>
            <a:off x="5797118" y="1887979"/>
            <a:ext cx="6232124" cy="40318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+mn-lt"/>
              </a:rPr>
              <a:t>Consistently meeting our learners needs </a:t>
            </a:r>
            <a:endParaRPr lang="en-US" sz="3200">
              <a:solidFill>
                <a:schemeClr val="bg1"/>
              </a:solidFill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>
              <a:ea typeface="+mn-lt"/>
              <a:cs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Entry points suited to learner ability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Excellent support mechanisms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Focused </a:t>
            </a:r>
            <a:r>
              <a:rPr lang="en-US" sz="3200" err="1">
                <a:solidFill>
                  <a:schemeClr val="bg1"/>
                </a:solidFill>
                <a:ea typeface="+mn-lt"/>
                <a:cs typeface="+mn-lt"/>
              </a:rPr>
              <a:t>Maths</a:t>
            </a:r>
            <a:r>
              <a:rPr lang="en-US" sz="3200">
                <a:solidFill>
                  <a:schemeClr val="bg1"/>
                </a:solidFill>
                <a:ea typeface="+mn-lt"/>
                <a:cs typeface="+mn-lt"/>
              </a:rPr>
              <a:t> and English development</a:t>
            </a:r>
          </a:p>
        </p:txBody>
      </p:sp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068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>
                <a:latin typeface="Poppins SemiBold" pitchFamily="2" charset="77"/>
                <a:cs typeface="Poppins SemiBold" pitchFamily="2" charset="77"/>
              </a:rPr>
              <a:t>Entry points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866919" y="4259887"/>
            <a:ext cx="3401844" cy="181588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Pass Math's &amp; English 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Prepare for employment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Carry out a range of brickwork skills and knowledge</a:t>
            </a: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Explore career paths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19" y="1993519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4466765" y="4445320"/>
            <a:ext cx="3401844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Aims:-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Complete meaningful work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Carry out more complex range of brickwork tasks and techniques.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/>
                <a:ea typeface="Source Sans Pro"/>
                <a:cs typeface="Poppins SemiBold"/>
              </a:rPr>
              <a:t>Develop professionalism</a:t>
            </a: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3981" y="1993519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760386" y="2353300"/>
            <a:ext cx="340184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1 Diploma  bricklaying </a:t>
            </a:r>
            <a:endParaRPr lang="en-US" sz="2400" b="1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268763" y="2349092"/>
            <a:ext cx="34018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       bricklaying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-39771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1551398" y="596798"/>
            <a:ext cx="96778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400" b="1">
                <a:latin typeface="Poppins SemiBold" pitchFamily="2" charset="77"/>
                <a:cs typeface="Poppins SemiBold" pitchFamily="2" charset="77"/>
              </a:rPr>
              <a:t>Progression to the Apprenticeship Program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4992988" y="2728414"/>
            <a:ext cx="340184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Upon successful completion of these programs, you can progress to an apprenticeship if you have:-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Excellent attendance and punctuality record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Level 2 FS or Grade 4 GCSE for </a:t>
            </a:r>
            <a:r>
              <a:rPr lang="en-US" sz="160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 English or willingness to work towards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An approved 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 proven history of professionalism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94" y="2045980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230445" y="4644586"/>
            <a:ext cx="3401844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Note:</a:t>
            </a:r>
          </a:p>
          <a:p>
            <a:r>
              <a:rPr lang="en-US" b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All work placements must be approved by our Health &amp; Safety vetting team to ensure learners are not put at unnecessary risk whilst in industry placement or on an apprenticeship with NCD.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718" y="3755061"/>
            <a:ext cx="437231" cy="45666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796806" y="2452264"/>
            <a:ext cx="34018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1 Diploma in Bricklaying</a:t>
            </a:r>
            <a:endParaRPr lang="en-US" sz="2400" b="1">
              <a:solidFill>
                <a:srgbClr val="2A7DE1"/>
              </a:solidFill>
              <a:latin typeface="Poppins SemiBold" pitchFamily="2" charset="77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599C4D-7D27-E340-9603-58A039B0A73E}"/>
              </a:ext>
            </a:extLst>
          </p:cNvPr>
          <p:cNvSpPr txBox="1"/>
          <p:nvPr/>
        </p:nvSpPr>
        <p:spPr>
          <a:xfrm>
            <a:off x="834422" y="4170077"/>
            <a:ext cx="340184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>
                <a:solidFill>
                  <a:srgbClr val="2A7DE1"/>
                </a:solidFill>
                <a:latin typeface="Poppins SemiBold"/>
                <a:ea typeface="Source Sans Pro"/>
                <a:cs typeface="Poppins SemiBold"/>
              </a:rPr>
              <a:t>Level 2 Diploma property Bricklaying</a:t>
            </a:r>
          </a:p>
        </p:txBody>
      </p:sp>
    </p:spTree>
    <p:extLst>
      <p:ext uri="{BB962C8B-B14F-4D97-AF65-F5344CB8AC3E}">
        <p14:creationId xmlns:p14="http://schemas.microsoft.com/office/powerpoint/2010/main" val="4285330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67822" y="876540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>
                <a:latin typeface="Poppins" pitchFamily="2" charset="77"/>
                <a:cs typeface="Poppins" pitchFamily="2" charset="77"/>
              </a:rPr>
              <a:t>Case Study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67822" y="1950372"/>
            <a:ext cx="4963427" cy="40934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latin typeface="Source Sans Pro"/>
                <a:ea typeface="Source Sans Pro"/>
                <a:cs typeface="Poppins SemiBold"/>
              </a:rPr>
              <a:t>Tim</a:t>
            </a:r>
            <a:endParaRPr lang="en-US" sz="24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Tim joined NCD as a Level 1 Diploma student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Tim had excellent attendance ,punctuality and attitude to study.</a:t>
            </a:r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He gained an apprenticeship with Durham county council and transferred to an apprenticeship during his first year of study.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latin typeface="Source Sans Pro"/>
                <a:ea typeface="Source Sans Pro"/>
                <a:cs typeface="Poppins SemiBold"/>
              </a:rPr>
              <a:t>Currently in his first year  and looking forward to gaining full time employment.</a:t>
            </a:r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FE97F1E-527C-7B41-865F-624326EE7E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8D344201-0046-1148-BBFC-2B4CD58530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F9BFE341-7798-4704-9EDB-E78869474D6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/>
          <a:srcRect l="3072" r="3072"/>
          <a:stretch/>
        </p:blipFill>
        <p:spPr>
          <a:xfrm>
            <a:off x="6571030" y="2175581"/>
            <a:ext cx="5346700" cy="237490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244023-F566-E442-9043-B63CD722E55A}"/>
              </a:ext>
            </a:extLst>
          </p:cNvPr>
          <p:cNvSpPr txBox="1"/>
          <p:nvPr/>
        </p:nvSpPr>
        <p:spPr>
          <a:xfrm>
            <a:off x="567822" y="876540"/>
            <a:ext cx="55281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Progression routes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3C0DB0-9051-204E-9DCF-A6C05A3CC940}"/>
              </a:ext>
            </a:extLst>
          </p:cNvPr>
          <p:cNvSpPr txBox="1"/>
          <p:nvPr/>
        </p:nvSpPr>
        <p:spPr>
          <a:xfrm>
            <a:off x="656598" y="3851398"/>
            <a:ext cx="4963427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Apprenticeships</a:t>
            </a:r>
          </a:p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T-Levels</a:t>
            </a:r>
          </a:p>
          <a:p>
            <a:r>
              <a:rPr lang="en-US" sz="32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HNC Construction Management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98A9587-7A8C-776D-5CD2-507267200BB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4263503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131F6E95-92EC-4BDB-ACF0-118C20CED1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26" y="1420429"/>
            <a:ext cx="9765434" cy="488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44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4A7103C-AAB4-4304-9977-21EBC1F31BA6}">
  <ds:schemaRefs>
    <ds:schemaRef ds:uri="31b38a3e-62dd-4d4d-80f8-d6b2b8bebfd6"/>
    <ds:schemaRef ds:uri="97148cc2-a657-48f2-8ff6-4d0f9dc1c1c3"/>
    <ds:schemaRef ds:uri="b83cadc9-9099-45dd-b93e-19aa7aee0b9b"/>
    <ds:schemaRef ds:uri="cd7af3ca-b65f-45d6-a60f-8f38b68686a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293FDD3-71E3-483F-9314-9171265604D1}">
  <ds:schemaRefs>
    <ds:schemaRef ds:uri="97148cc2-a657-48f2-8ff6-4d0f9dc1c1c3"/>
    <ds:schemaRef ds:uri="cd7af3ca-b65f-45d6-a60f-8f38b68686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28</Slides>
  <Notes>17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37</cp:revision>
  <dcterms:created xsi:type="dcterms:W3CDTF">2020-11-03T12:53:45Z</dcterms:created>
  <dcterms:modified xsi:type="dcterms:W3CDTF">2026-06-22T10:11:07Z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