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33"/>
  </p:notesMasterIdLst>
  <p:sldIdLst>
    <p:sldId id="256" r:id="rId5"/>
    <p:sldId id="270" r:id="rId6"/>
    <p:sldId id="271" r:id="rId7"/>
    <p:sldId id="285" r:id="rId8"/>
    <p:sldId id="262" r:id="rId9"/>
    <p:sldId id="291" r:id="rId10"/>
    <p:sldId id="273" r:id="rId11"/>
    <p:sldId id="278" r:id="rId12"/>
    <p:sldId id="272" r:id="rId13"/>
    <p:sldId id="266" r:id="rId14"/>
    <p:sldId id="287" r:id="rId15"/>
    <p:sldId id="290" r:id="rId16"/>
    <p:sldId id="265" r:id="rId17"/>
    <p:sldId id="298" r:id="rId18"/>
    <p:sldId id="299" r:id="rId19"/>
    <p:sldId id="300" r:id="rId20"/>
    <p:sldId id="310" r:id="rId21"/>
    <p:sldId id="307" r:id="rId22"/>
    <p:sldId id="311" r:id="rId23"/>
    <p:sldId id="312" r:id="rId24"/>
    <p:sldId id="308" r:id="rId25"/>
    <p:sldId id="313" r:id="rId26"/>
    <p:sldId id="309" r:id="rId27"/>
    <p:sldId id="314" r:id="rId28"/>
    <p:sldId id="315" r:id="rId29"/>
    <p:sldId id="305" r:id="rId30"/>
    <p:sldId id="274" r:id="rId31"/>
    <p:sldId id="257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7DE1"/>
    <a:srgbClr val="F0EC73"/>
    <a:srgbClr val="A2CC84"/>
    <a:srgbClr val="EA6752"/>
    <a:srgbClr val="F5AEBF"/>
    <a:srgbClr val="96D4E9"/>
    <a:srgbClr val="D15559"/>
    <a:srgbClr val="4D4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759614-F461-9D11-EBC3-25E9BE02FF81}" v="3" dt="2026-06-22T10:11:05.432"/>
    <p1510:client id="{FE18B191-2C09-150F-6D1C-F9CECF483384}" v="50" dt="2026-06-22T07:50:31.7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hela Begum" userId="S::112248@newdur.ac.uk::39cd3f91-8369-40d8-ae44-3a833e1ba417" providerId="AD" clId="Web-{FE18B191-2C09-150F-6D1C-F9CECF483384}"/>
    <pc:docChg chg="addSld delSld modSld">
      <pc:chgData name="Rahela Begum" userId="S::112248@newdur.ac.uk::39cd3f91-8369-40d8-ae44-3a833e1ba417" providerId="AD" clId="Web-{FE18B191-2C09-150F-6D1C-F9CECF483384}" dt="2026-06-22T07:50:31.707" v="37"/>
      <pc:docMkLst>
        <pc:docMk/>
      </pc:docMkLst>
      <pc:sldChg chg="addSp delSp modSp">
        <pc:chgData name="Rahela Begum" userId="S::112248@newdur.ac.uk::39cd3f91-8369-40d8-ae44-3a833e1ba417" providerId="AD" clId="Web-{FE18B191-2C09-150F-6D1C-F9CECF483384}" dt="2026-06-22T07:43:14.509" v="1"/>
        <pc:sldMkLst>
          <pc:docMk/>
          <pc:sldMk cId="497064211" sldId="298"/>
        </pc:sldMkLst>
        <pc:picChg chg="add mod">
          <ac:chgData name="Rahela Begum" userId="S::112248@newdur.ac.uk::39cd3f91-8369-40d8-ae44-3a833e1ba417" providerId="AD" clId="Web-{FE18B191-2C09-150F-6D1C-F9CECF483384}" dt="2026-06-22T07:43:14.509" v="1"/>
          <ac:picMkLst>
            <pc:docMk/>
            <pc:sldMk cId="497064211" sldId="298"/>
            <ac:picMk id="2" creationId="{8B4BA97C-32C9-CA33-0697-E02C934A2647}"/>
          </ac:picMkLst>
        </pc:picChg>
        <pc:picChg chg="del">
          <ac:chgData name="Rahela Begum" userId="S::112248@newdur.ac.uk::39cd3f91-8369-40d8-ae44-3a833e1ba417" providerId="AD" clId="Web-{FE18B191-2C09-150F-6D1C-F9CECF483384}" dt="2026-06-22T07:43:06.181" v="0"/>
          <ac:picMkLst>
            <pc:docMk/>
            <pc:sldMk cId="497064211" sldId="298"/>
            <ac:picMk id="4" creationId="{A72E345B-EF10-BCB2-8365-9E1A8A5F20CA}"/>
          </ac:picMkLst>
        </pc:picChg>
      </pc:sldChg>
      <pc:sldChg chg="addSp delSp modSp">
        <pc:chgData name="Rahela Begum" userId="S::112248@newdur.ac.uk::39cd3f91-8369-40d8-ae44-3a833e1ba417" providerId="AD" clId="Web-{FE18B191-2C09-150F-6D1C-F9CECF483384}" dt="2026-06-22T07:43:27.728" v="3"/>
        <pc:sldMkLst>
          <pc:docMk/>
          <pc:sldMk cId="2988147542" sldId="299"/>
        </pc:sldMkLst>
        <pc:picChg chg="add mod">
          <ac:chgData name="Rahela Begum" userId="S::112248@newdur.ac.uk::39cd3f91-8369-40d8-ae44-3a833e1ba417" providerId="AD" clId="Web-{FE18B191-2C09-150F-6D1C-F9CECF483384}" dt="2026-06-22T07:43:27.728" v="3"/>
          <ac:picMkLst>
            <pc:docMk/>
            <pc:sldMk cId="2988147542" sldId="299"/>
            <ac:picMk id="2" creationId="{074EEFF8-1844-69A1-01E1-37D0B4AC921B}"/>
          </ac:picMkLst>
        </pc:picChg>
        <pc:picChg chg="del">
          <ac:chgData name="Rahela Begum" userId="S::112248@newdur.ac.uk::39cd3f91-8369-40d8-ae44-3a833e1ba417" providerId="AD" clId="Web-{FE18B191-2C09-150F-6D1C-F9CECF483384}" dt="2026-06-22T07:43:16.931" v="2"/>
          <ac:picMkLst>
            <pc:docMk/>
            <pc:sldMk cId="2988147542" sldId="299"/>
            <ac:picMk id="3" creationId="{C1A601B7-689A-F8E3-B60D-404EED6E806F}"/>
          </ac:picMkLst>
        </pc:picChg>
      </pc:sldChg>
      <pc:sldChg chg="addSp delSp modSp">
        <pc:chgData name="Rahela Begum" userId="S::112248@newdur.ac.uk::39cd3f91-8369-40d8-ae44-3a833e1ba417" providerId="AD" clId="Web-{FE18B191-2C09-150F-6D1C-F9CECF483384}" dt="2026-06-22T07:43:44.073" v="6"/>
        <pc:sldMkLst>
          <pc:docMk/>
          <pc:sldMk cId="4024647996" sldId="300"/>
        </pc:sldMkLst>
        <pc:picChg chg="add mod">
          <ac:chgData name="Rahela Begum" userId="S::112248@newdur.ac.uk::39cd3f91-8369-40d8-ae44-3a833e1ba417" providerId="AD" clId="Web-{FE18B191-2C09-150F-6D1C-F9CECF483384}" dt="2026-06-22T07:43:44.073" v="6"/>
          <ac:picMkLst>
            <pc:docMk/>
            <pc:sldMk cId="4024647996" sldId="300"/>
            <ac:picMk id="2" creationId="{8954E5EB-7CDE-2894-3F64-3CA1C6FBAC04}"/>
          </ac:picMkLst>
        </pc:picChg>
        <pc:picChg chg="del">
          <ac:chgData name="Rahela Begum" userId="S::112248@newdur.ac.uk::39cd3f91-8369-40d8-ae44-3a833e1ba417" providerId="AD" clId="Web-{FE18B191-2C09-150F-6D1C-F9CECF483384}" dt="2026-06-22T07:43:29.619" v="4"/>
          <ac:picMkLst>
            <pc:docMk/>
            <pc:sldMk cId="4024647996" sldId="300"/>
            <ac:picMk id="3" creationId="{30E462AA-BEBA-C6C3-D5FD-27C98E91419A}"/>
          </ac:picMkLst>
        </pc:picChg>
      </pc:sldChg>
      <pc:sldChg chg="addSp delSp modSp">
        <pc:chgData name="Rahela Begum" userId="S::112248@newdur.ac.uk::39cd3f91-8369-40d8-ae44-3a833e1ba417" providerId="AD" clId="Web-{FE18B191-2C09-150F-6D1C-F9CECF483384}" dt="2026-06-22T07:46:37.530" v="35"/>
        <pc:sldMkLst>
          <pc:docMk/>
          <pc:sldMk cId="1446783845" sldId="305"/>
        </pc:sldMkLst>
        <pc:picChg chg="add mod">
          <ac:chgData name="Rahela Begum" userId="S::112248@newdur.ac.uk::39cd3f91-8369-40d8-ae44-3a833e1ba417" providerId="AD" clId="Web-{FE18B191-2C09-150F-6D1C-F9CECF483384}" dt="2026-06-22T07:46:37.530" v="35"/>
          <ac:picMkLst>
            <pc:docMk/>
            <pc:sldMk cId="1446783845" sldId="305"/>
            <ac:picMk id="2" creationId="{642682E8-0095-C14B-C164-48F8D56A1F40}"/>
          </ac:picMkLst>
        </pc:picChg>
        <pc:picChg chg="del">
          <ac:chgData name="Rahela Begum" userId="S::112248@newdur.ac.uk::39cd3f91-8369-40d8-ae44-3a833e1ba417" providerId="AD" clId="Web-{FE18B191-2C09-150F-6D1C-F9CECF483384}" dt="2026-06-22T07:46:32.530" v="34"/>
          <ac:picMkLst>
            <pc:docMk/>
            <pc:sldMk cId="1446783845" sldId="305"/>
            <ac:picMk id="3" creationId="{F4E73A32-8B7A-D565-022F-7E377EE8F1FF}"/>
          </ac:picMkLst>
        </pc:picChg>
      </pc:sldChg>
      <pc:sldChg chg="addSp delSp modSp">
        <pc:chgData name="Rahela Begum" userId="S::112248@newdur.ac.uk::39cd3f91-8369-40d8-ae44-3a833e1ba417" providerId="AD" clId="Web-{FE18B191-2C09-150F-6D1C-F9CECF483384}" dt="2026-06-22T07:45:01.277" v="18"/>
        <pc:sldMkLst>
          <pc:docMk/>
          <pc:sldMk cId="1480522159" sldId="307"/>
        </pc:sldMkLst>
        <pc:picChg chg="add del mod">
          <ac:chgData name="Rahela Begum" userId="S::112248@newdur.ac.uk::39cd3f91-8369-40d8-ae44-3a833e1ba417" providerId="AD" clId="Web-{FE18B191-2C09-150F-6D1C-F9CECF483384}" dt="2026-06-22T07:44:17.230" v="12"/>
          <ac:picMkLst>
            <pc:docMk/>
            <pc:sldMk cId="1480522159" sldId="307"/>
            <ac:picMk id="2" creationId="{CE177C2D-8C62-A81A-6CED-DADEAB902FB5}"/>
          </ac:picMkLst>
        </pc:picChg>
        <pc:picChg chg="add mod">
          <ac:chgData name="Rahela Begum" userId="S::112248@newdur.ac.uk::39cd3f91-8369-40d8-ae44-3a833e1ba417" providerId="AD" clId="Web-{FE18B191-2C09-150F-6D1C-F9CECF483384}" dt="2026-06-22T07:45:01.277" v="18"/>
          <ac:picMkLst>
            <pc:docMk/>
            <pc:sldMk cId="1480522159" sldId="307"/>
            <ac:picMk id="3" creationId="{4144E2AA-0B9F-ACA6-4407-425AFA61763B}"/>
          </ac:picMkLst>
        </pc:picChg>
        <pc:picChg chg="add del">
          <ac:chgData name="Rahela Begum" userId="S::112248@newdur.ac.uk::39cd3f91-8369-40d8-ae44-3a833e1ba417" providerId="AD" clId="Web-{FE18B191-2C09-150F-6D1C-F9CECF483384}" dt="2026-06-22T07:44:26.261" v="16"/>
          <ac:picMkLst>
            <pc:docMk/>
            <pc:sldMk cId="1480522159" sldId="307"/>
            <ac:picMk id="4" creationId="{A557A9E2-3600-70BE-E252-CF3FE35F335B}"/>
          </ac:picMkLst>
        </pc:picChg>
      </pc:sldChg>
      <pc:sldChg chg="addSp delSp modSp">
        <pc:chgData name="Rahela Begum" userId="S::112248@newdur.ac.uk::39cd3f91-8369-40d8-ae44-3a833e1ba417" providerId="AD" clId="Web-{FE18B191-2C09-150F-6D1C-F9CECF483384}" dt="2026-06-22T07:45:43.982" v="24"/>
        <pc:sldMkLst>
          <pc:docMk/>
          <pc:sldMk cId="4183088990" sldId="308"/>
        </pc:sldMkLst>
        <pc:picChg chg="add mod">
          <ac:chgData name="Rahela Begum" userId="S::112248@newdur.ac.uk::39cd3f91-8369-40d8-ae44-3a833e1ba417" providerId="AD" clId="Web-{FE18B191-2C09-150F-6D1C-F9CECF483384}" dt="2026-06-22T07:45:43.982" v="24"/>
          <ac:picMkLst>
            <pc:docMk/>
            <pc:sldMk cId="4183088990" sldId="308"/>
            <ac:picMk id="2" creationId="{6F8BDA2B-28B0-C055-A237-177D5D3EA679}"/>
          </ac:picMkLst>
        </pc:picChg>
        <pc:picChg chg="del">
          <ac:chgData name="Rahela Begum" userId="S::112248@newdur.ac.uk::39cd3f91-8369-40d8-ae44-3a833e1ba417" providerId="AD" clId="Web-{FE18B191-2C09-150F-6D1C-F9CECF483384}" dt="2026-06-22T07:45:36.122" v="23"/>
          <ac:picMkLst>
            <pc:docMk/>
            <pc:sldMk cId="4183088990" sldId="308"/>
            <ac:picMk id="3" creationId="{D037B381-C9E1-C646-2750-9311BC9334CC}"/>
          </ac:picMkLst>
        </pc:picChg>
      </pc:sldChg>
      <pc:sldChg chg="addSp delSp modSp">
        <pc:chgData name="Rahela Begum" userId="S::112248@newdur.ac.uk::39cd3f91-8369-40d8-ae44-3a833e1ba417" providerId="AD" clId="Web-{FE18B191-2C09-150F-6D1C-F9CECF483384}" dt="2026-06-22T07:46:07.279" v="28"/>
        <pc:sldMkLst>
          <pc:docMk/>
          <pc:sldMk cId="373194138" sldId="309"/>
        </pc:sldMkLst>
        <pc:picChg chg="add mod">
          <ac:chgData name="Rahela Begum" userId="S::112248@newdur.ac.uk::39cd3f91-8369-40d8-ae44-3a833e1ba417" providerId="AD" clId="Web-{FE18B191-2C09-150F-6D1C-F9CECF483384}" dt="2026-06-22T07:46:07.279" v="28"/>
          <ac:picMkLst>
            <pc:docMk/>
            <pc:sldMk cId="373194138" sldId="309"/>
            <ac:picMk id="2" creationId="{950525AB-1B0E-6EAC-1B9F-36355C59E307}"/>
          </ac:picMkLst>
        </pc:picChg>
        <pc:picChg chg="del">
          <ac:chgData name="Rahela Begum" userId="S::112248@newdur.ac.uk::39cd3f91-8369-40d8-ae44-3a833e1ba417" providerId="AD" clId="Web-{FE18B191-2C09-150F-6D1C-F9CECF483384}" dt="2026-06-22T07:45:57.576" v="26"/>
          <ac:picMkLst>
            <pc:docMk/>
            <pc:sldMk cId="373194138" sldId="309"/>
            <ac:picMk id="3" creationId="{FCA499BD-5CFF-353E-247D-B2FDA5E5142E}"/>
          </ac:picMkLst>
        </pc:picChg>
      </pc:sldChg>
      <pc:sldChg chg="addSp modSp new">
        <pc:chgData name="Rahela Begum" userId="S::112248@newdur.ac.uk::39cd3f91-8369-40d8-ae44-3a833e1ba417" providerId="AD" clId="Web-{FE18B191-2C09-150F-6D1C-F9CECF483384}" dt="2026-06-22T07:43:56.057" v="7"/>
        <pc:sldMkLst>
          <pc:docMk/>
          <pc:sldMk cId="2937446540" sldId="310"/>
        </pc:sldMkLst>
        <pc:picChg chg="add mod">
          <ac:chgData name="Rahela Begum" userId="S::112248@newdur.ac.uk::39cd3f91-8369-40d8-ae44-3a833e1ba417" providerId="AD" clId="Web-{FE18B191-2C09-150F-6D1C-F9CECF483384}" dt="2026-06-22T07:43:56.057" v="7"/>
          <ac:picMkLst>
            <pc:docMk/>
            <pc:sldMk cId="2937446540" sldId="310"/>
            <ac:picMk id="2" creationId="{1BA03DB9-F904-D351-5D9E-B5DFDE467158}"/>
          </ac:picMkLst>
        </pc:picChg>
      </pc:sldChg>
      <pc:sldChg chg="addSp modSp new add del">
        <pc:chgData name="Rahela Begum" userId="S::112248@newdur.ac.uk::39cd3f91-8369-40d8-ae44-3a833e1ba417" providerId="AD" clId="Web-{FE18B191-2C09-150F-6D1C-F9CECF483384}" dt="2026-06-22T07:45:12.731" v="19"/>
        <pc:sldMkLst>
          <pc:docMk/>
          <pc:sldMk cId="3904681893" sldId="311"/>
        </pc:sldMkLst>
        <pc:picChg chg="add mod">
          <ac:chgData name="Rahela Begum" userId="S::112248@newdur.ac.uk::39cd3f91-8369-40d8-ae44-3a833e1ba417" providerId="AD" clId="Web-{FE18B191-2C09-150F-6D1C-F9CECF483384}" dt="2026-06-22T07:45:12.731" v="19"/>
          <ac:picMkLst>
            <pc:docMk/>
            <pc:sldMk cId="3904681893" sldId="311"/>
            <ac:picMk id="2" creationId="{737AFC56-FA3D-82F9-9247-CED48724729F}"/>
          </ac:picMkLst>
        </pc:picChg>
      </pc:sldChg>
      <pc:sldChg chg="addSp modSp new">
        <pc:chgData name="Rahela Begum" userId="S::112248@newdur.ac.uk::39cd3f91-8369-40d8-ae44-3a833e1ba417" providerId="AD" clId="Web-{FE18B191-2C09-150F-6D1C-F9CECF483384}" dt="2026-06-22T07:45:30.809" v="21"/>
        <pc:sldMkLst>
          <pc:docMk/>
          <pc:sldMk cId="2061410806" sldId="312"/>
        </pc:sldMkLst>
        <pc:picChg chg="add mod">
          <ac:chgData name="Rahela Begum" userId="S::112248@newdur.ac.uk::39cd3f91-8369-40d8-ae44-3a833e1ba417" providerId="AD" clId="Web-{FE18B191-2C09-150F-6D1C-F9CECF483384}" dt="2026-06-22T07:45:30.809" v="21"/>
          <ac:picMkLst>
            <pc:docMk/>
            <pc:sldMk cId="2061410806" sldId="312"/>
            <ac:picMk id="2" creationId="{1394A5B9-E346-84CC-D725-1173BC7D41F8}"/>
          </ac:picMkLst>
        </pc:picChg>
      </pc:sldChg>
      <pc:sldChg chg="new del">
        <pc:chgData name="Rahela Begum" userId="S::112248@newdur.ac.uk::39cd3f91-8369-40d8-ae44-3a833e1ba417" providerId="AD" clId="Web-{FE18B191-2C09-150F-6D1C-F9CECF483384}" dt="2026-06-22T07:44:17.886" v="13"/>
        <pc:sldMkLst>
          <pc:docMk/>
          <pc:sldMk cId="2140927453" sldId="312"/>
        </pc:sldMkLst>
      </pc:sldChg>
      <pc:sldChg chg="addSp modSp new">
        <pc:chgData name="Rahela Begum" userId="S::112248@newdur.ac.uk::39cd3f91-8369-40d8-ae44-3a833e1ba417" providerId="AD" clId="Web-{FE18B191-2C09-150F-6D1C-F9CECF483384}" dt="2026-06-22T07:45:51.232" v="25"/>
        <pc:sldMkLst>
          <pc:docMk/>
          <pc:sldMk cId="1068272197" sldId="313"/>
        </pc:sldMkLst>
        <pc:picChg chg="add mod">
          <ac:chgData name="Rahela Begum" userId="S::112248@newdur.ac.uk::39cd3f91-8369-40d8-ae44-3a833e1ba417" providerId="AD" clId="Web-{FE18B191-2C09-150F-6D1C-F9CECF483384}" dt="2026-06-22T07:45:51.232" v="25"/>
          <ac:picMkLst>
            <pc:docMk/>
            <pc:sldMk cId="1068272197" sldId="313"/>
            <ac:picMk id="2" creationId="{83342CD2-3A9D-7233-05DE-77672F5D563F}"/>
          </ac:picMkLst>
        </pc:picChg>
      </pc:sldChg>
      <pc:sldChg chg="addSp modSp new">
        <pc:chgData name="Rahela Begum" userId="S::112248@newdur.ac.uk::39cd3f91-8369-40d8-ae44-3a833e1ba417" providerId="AD" clId="Web-{FE18B191-2C09-150F-6D1C-F9CECF483384}" dt="2026-06-22T07:46:17.936" v="30"/>
        <pc:sldMkLst>
          <pc:docMk/>
          <pc:sldMk cId="3723911311" sldId="314"/>
        </pc:sldMkLst>
        <pc:picChg chg="add mod">
          <ac:chgData name="Rahela Begum" userId="S::112248@newdur.ac.uk::39cd3f91-8369-40d8-ae44-3a833e1ba417" providerId="AD" clId="Web-{FE18B191-2C09-150F-6D1C-F9CECF483384}" dt="2026-06-22T07:46:17.936" v="30"/>
          <ac:picMkLst>
            <pc:docMk/>
            <pc:sldMk cId="3723911311" sldId="314"/>
            <ac:picMk id="2" creationId="{E81F8135-BF39-75EF-8CC8-8D513C81D88F}"/>
          </ac:picMkLst>
        </pc:picChg>
      </pc:sldChg>
      <pc:sldChg chg="addSp delSp modSp new">
        <pc:chgData name="Rahela Begum" userId="S::112248@newdur.ac.uk::39cd3f91-8369-40d8-ae44-3a833e1ba417" providerId="AD" clId="Web-{FE18B191-2C09-150F-6D1C-F9CECF483384}" dt="2026-06-22T07:50:31.707" v="37"/>
        <pc:sldMkLst>
          <pc:docMk/>
          <pc:sldMk cId="1368856698" sldId="315"/>
        </pc:sldMkLst>
        <pc:picChg chg="add del mod">
          <ac:chgData name="Rahela Begum" userId="S::112248@newdur.ac.uk::39cd3f91-8369-40d8-ae44-3a833e1ba417" providerId="AD" clId="Web-{FE18B191-2C09-150F-6D1C-F9CECF483384}" dt="2026-06-22T07:46:23.248" v="32"/>
          <ac:picMkLst>
            <pc:docMk/>
            <pc:sldMk cId="1368856698" sldId="315"/>
            <ac:picMk id="2" creationId="{04405048-18C0-5448-7654-B5860A9D6940}"/>
          </ac:picMkLst>
        </pc:picChg>
        <pc:picChg chg="add del mod">
          <ac:chgData name="Rahela Begum" userId="S::112248@newdur.ac.uk::39cd3f91-8369-40d8-ae44-3a833e1ba417" providerId="AD" clId="Web-{FE18B191-2C09-150F-6D1C-F9CECF483384}" dt="2026-06-22T07:50:25.457" v="36"/>
          <ac:picMkLst>
            <pc:docMk/>
            <pc:sldMk cId="1368856698" sldId="315"/>
            <ac:picMk id="3" creationId="{1385AC62-8423-4E36-3B45-B2C758F4985E}"/>
          </ac:picMkLst>
        </pc:picChg>
        <pc:picChg chg="add mod">
          <ac:chgData name="Rahela Begum" userId="S::112248@newdur.ac.uk::39cd3f91-8369-40d8-ae44-3a833e1ba417" providerId="AD" clId="Web-{FE18B191-2C09-150F-6D1C-F9CECF483384}" dt="2026-06-22T07:50:31.707" v="37"/>
          <ac:picMkLst>
            <pc:docMk/>
            <pc:sldMk cId="1368856698" sldId="315"/>
            <ac:picMk id="4" creationId="{60FAF153-89B9-1191-0B2C-BE1B7C726C8C}"/>
          </ac:picMkLst>
        </pc:picChg>
      </pc:sldChg>
    </pc:docChg>
  </pc:docChgLst>
  <pc:docChgLst>
    <pc:chgData name="Rahela Begum" userId="S::112248@newdur.ac.uk::39cd3f91-8369-40d8-ae44-3a833e1ba417" providerId="AD" clId="Web-{99759614-F461-9D11-EBC3-25E9BE02FF81}"/>
    <pc:docChg chg="modSld">
      <pc:chgData name="Rahela Begum" userId="S::112248@newdur.ac.uk::39cd3f91-8369-40d8-ae44-3a833e1ba417" providerId="AD" clId="Web-{99759614-F461-9D11-EBC3-25E9BE02FF81}" dt="2026-06-22T10:11:02.369" v="1"/>
      <pc:docMkLst>
        <pc:docMk/>
      </pc:docMkLst>
      <pc:sldChg chg="addSp delSp modSp">
        <pc:chgData name="Rahela Begum" userId="S::112248@newdur.ac.uk::39cd3f91-8369-40d8-ae44-3a833e1ba417" providerId="AD" clId="Web-{99759614-F461-9D11-EBC3-25E9BE02FF81}" dt="2026-06-22T10:11:02.369" v="1"/>
        <pc:sldMkLst>
          <pc:docMk/>
          <pc:sldMk cId="1368856698" sldId="315"/>
        </pc:sldMkLst>
        <pc:picChg chg="add mod">
          <ac:chgData name="Rahela Begum" userId="S::112248@newdur.ac.uk::39cd3f91-8369-40d8-ae44-3a833e1ba417" providerId="AD" clId="Web-{99759614-F461-9D11-EBC3-25E9BE02FF81}" dt="2026-06-22T10:11:02.369" v="1"/>
          <ac:picMkLst>
            <pc:docMk/>
            <pc:sldMk cId="1368856698" sldId="315"/>
            <ac:picMk id="2" creationId="{307CFCC2-8B21-680F-7CEE-CC0320EDC5DF}"/>
          </ac:picMkLst>
        </pc:picChg>
        <pc:picChg chg="del">
          <ac:chgData name="Rahela Begum" userId="S::112248@newdur.ac.uk::39cd3f91-8369-40d8-ae44-3a833e1ba417" providerId="AD" clId="Web-{99759614-F461-9D11-EBC3-25E9BE02FF81}" dt="2026-06-22T10:10:56.369" v="0"/>
          <ac:picMkLst>
            <pc:docMk/>
            <pc:sldMk cId="1368856698" sldId="315"/>
            <ac:picMk id="4" creationId="{60FAF153-89B9-1191-0B2C-BE1B7C726C8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E113B-A0D0-0349-97CC-4CC47EDFB07D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07BD0-0319-7248-9F22-029488DC0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71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7805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69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1129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178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4830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4374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6705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4026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72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78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05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327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241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3998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958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2818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759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7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98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01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84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tyle –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914400" y="1147744"/>
            <a:ext cx="6720000" cy="147796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Insert your title here</a:t>
            </a:r>
            <a:br>
              <a:rPr lang="en-US"/>
            </a:br>
            <a:r>
              <a:rPr lang="en-US"/>
              <a:t>Two lines maximum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2928599"/>
            <a:ext cx="6720000" cy="1752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Author/speaker</a:t>
            </a:r>
          </a:p>
          <a:p>
            <a:r>
              <a:rPr lang="en-US"/>
              <a:t>Date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901700" y="6357712"/>
            <a:ext cx="4064000" cy="143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33">
                <a:solidFill>
                  <a:schemeClr val="tx1"/>
                </a:solidFill>
              </a:rPr>
              <a:t>AAT is a registered charity. No. 1050724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8026400" y="1124745"/>
            <a:ext cx="4165600" cy="3027545"/>
            <a:chOff x="6019800" y="2195512"/>
            <a:chExt cx="3124200" cy="2270659"/>
          </a:xfrm>
          <a:solidFill>
            <a:schemeClr val="accent1"/>
          </a:solidFill>
        </p:grpSpPr>
        <p:sp>
          <p:nvSpPr>
            <p:cNvPr id="33" name="Freeform 5"/>
            <p:cNvSpPr>
              <a:spLocks/>
            </p:cNvSpPr>
            <p:nvPr userDrawn="1"/>
          </p:nvSpPr>
          <p:spPr bwMode="auto">
            <a:xfrm>
              <a:off x="6019800" y="2195512"/>
              <a:ext cx="3122713" cy="856516"/>
            </a:xfrm>
            <a:custGeom>
              <a:avLst/>
              <a:gdLst>
                <a:gd name="T0" fmla="*/ 0 w 4199"/>
                <a:gd name="T1" fmla="*/ 6 h 1151"/>
                <a:gd name="T2" fmla="*/ 1 w 4199"/>
                <a:gd name="T3" fmla="*/ 1151 h 1151"/>
                <a:gd name="T4" fmla="*/ 4199 w 4199"/>
                <a:gd name="T5" fmla="*/ 1144 h 1151"/>
                <a:gd name="T6" fmla="*/ 4199 w 4199"/>
                <a:gd name="T7" fmla="*/ 0 h 1151"/>
                <a:gd name="T8" fmla="*/ 0 w 4199"/>
                <a:gd name="T9" fmla="*/ 6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1">
                  <a:moveTo>
                    <a:pt x="0" y="6"/>
                  </a:moveTo>
                  <a:lnTo>
                    <a:pt x="1" y="1151"/>
                  </a:lnTo>
                  <a:lnTo>
                    <a:pt x="4199" y="1144"/>
                  </a:lnTo>
                  <a:lnTo>
                    <a:pt x="4199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34" name="Freeform 6"/>
            <p:cNvSpPr>
              <a:spLocks/>
            </p:cNvSpPr>
            <p:nvPr userDrawn="1"/>
          </p:nvSpPr>
          <p:spPr bwMode="auto">
            <a:xfrm>
              <a:off x="6021287" y="3609655"/>
              <a:ext cx="3122713" cy="856516"/>
            </a:xfrm>
            <a:custGeom>
              <a:avLst/>
              <a:gdLst>
                <a:gd name="T0" fmla="*/ 1 w 4199"/>
                <a:gd name="T1" fmla="*/ 1153 h 1153"/>
                <a:gd name="T2" fmla="*/ 4199 w 4199"/>
                <a:gd name="T3" fmla="*/ 1147 h 1153"/>
                <a:gd name="T4" fmla="*/ 4199 w 4199"/>
                <a:gd name="T5" fmla="*/ 0 h 1153"/>
                <a:gd name="T6" fmla="*/ 0 w 4199"/>
                <a:gd name="T7" fmla="*/ 5 h 1153"/>
                <a:gd name="T8" fmla="*/ 1 w 4199"/>
                <a:gd name="T9" fmla="*/ 1153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3">
                  <a:moveTo>
                    <a:pt x="1" y="1153"/>
                  </a:moveTo>
                  <a:lnTo>
                    <a:pt x="4199" y="1147"/>
                  </a:lnTo>
                  <a:lnTo>
                    <a:pt x="4199" y="0"/>
                  </a:lnTo>
                  <a:lnTo>
                    <a:pt x="0" y="5"/>
                  </a:lnTo>
                  <a:lnTo>
                    <a:pt x="1" y="1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C64042-1989-4AA9-89AA-3A3777B5D4E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467079" y="5925341"/>
            <a:ext cx="994621" cy="576000"/>
            <a:chOff x="307975" y="-380998"/>
            <a:chExt cx="8528050" cy="4938708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A62635E9-05A6-4A4E-B3B9-5133090F552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ED15AE28-6446-47BD-9295-A1BD4C4CF8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CF0F5A0-931D-466B-93B1-F69D4BABEE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C6FA30E-EB2D-4603-8045-8E1174F9EE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7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28AD1915-51BB-4586-8BF6-6378F0663E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1B856C3E-799E-4A4A-9242-25A2FB447A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06AA5867-E783-43EB-8C26-1B84C54F15A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FBBDB207-A46B-4949-82A3-4374A9B431A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87642D87-BE2B-4183-85C8-E00046E53C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8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C66BF089-3229-4A88-9996-AD1DC4E6639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</p:grpSp>
    </p:spTree>
    <p:extLst>
      <p:ext uri="{BB962C8B-B14F-4D97-AF65-F5344CB8AC3E}">
        <p14:creationId xmlns:p14="http://schemas.microsoft.com/office/powerpoint/2010/main" val="2895531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1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1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745FAB2-F877-3542-B0ED-EC03D262A4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60574" y="914952"/>
            <a:ext cx="5346700" cy="23749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7F9A03F6-06ED-8145-A4EC-5D33CA2BB39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60574" y="3548821"/>
            <a:ext cx="5346700" cy="2374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76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269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4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261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29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18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09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4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ark, person, sitting, street&#10;&#10;Description automatically generated">
            <a:extLst>
              <a:ext uri="{FF2B5EF4-FFF2-40B4-BE49-F238E27FC236}">
                <a16:creationId xmlns:a16="http://schemas.microsoft.com/office/drawing/2014/main" id="{2A9147AD-69D2-5940-912D-DCA15A9C1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62456" y="2644170"/>
            <a:ext cx="58017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Good Evening </a:t>
            </a:r>
          </a:p>
          <a:p>
            <a:r>
              <a:rPr lang="en-US" sz="48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and </a:t>
            </a:r>
          </a:p>
          <a:p>
            <a:r>
              <a:rPr lang="en-US" sz="48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Welcome to New College Durham</a:t>
            </a:r>
          </a:p>
        </p:txBody>
      </p:sp>
    </p:spTree>
    <p:extLst>
      <p:ext uri="{BB962C8B-B14F-4D97-AF65-F5344CB8AC3E}">
        <p14:creationId xmlns:p14="http://schemas.microsoft.com/office/powerpoint/2010/main" val="3456699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10274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577660"/>
            <a:ext cx="6331116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4000" b="1" i="1">
                <a:solidFill>
                  <a:srgbClr val="F5AEBF"/>
                </a:solidFill>
                <a:latin typeface="Poppins"/>
                <a:cs typeface="Poppins"/>
              </a:rPr>
              <a:t>Developing </a:t>
            </a:r>
            <a:r>
              <a:rPr lang="en-US" sz="4000" b="1" i="1" err="1">
                <a:solidFill>
                  <a:srgbClr val="F5AEBF"/>
                </a:solidFill>
                <a:latin typeface="Poppins"/>
                <a:cs typeface="Poppins"/>
              </a:rPr>
              <a:t>Maths</a:t>
            </a:r>
            <a:r>
              <a:rPr lang="en-US" sz="4000" b="1" i="1">
                <a:solidFill>
                  <a:srgbClr val="F5AEBF"/>
                </a:solidFill>
                <a:latin typeface="Poppins"/>
                <a:cs typeface="Poppins"/>
              </a:rPr>
              <a:t> and English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309667" y="2371613"/>
            <a:ext cx="496342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4 @GCSE – Meets government guidelines for conditions of funding. M&amp;E continues to be embedded, improved and measured throughout the program </a:t>
            </a:r>
          </a:p>
          <a:p>
            <a:endParaRPr lang="en-US" sz="24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3 @GCSE – </a:t>
            </a:r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Resit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opportunities available.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3hrs per week per subject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November </a:t>
            </a:r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resit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window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June </a:t>
            </a:r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resit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window</a:t>
            </a:r>
          </a:p>
        </p:txBody>
      </p:sp>
      <p:pic>
        <p:nvPicPr>
          <p:cNvPr id="16" name="Picture 15" descr="A person sitting in a dark room&#10;&#10;Description automatically generated">
            <a:extLst>
              <a:ext uri="{FF2B5EF4-FFF2-40B4-BE49-F238E27FC236}">
                <a16:creationId xmlns:a16="http://schemas.microsoft.com/office/drawing/2014/main" id="{C32C879A-FC5A-5F43-90C6-4D27BEE90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7833" y="819396"/>
            <a:ext cx="5597500" cy="660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467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577660"/>
            <a:ext cx="63311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i="1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Developing </a:t>
            </a:r>
            <a:r>
              <a:rPr lang="en-US" sz="4000" b="1" i="1" err="1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maths</a:t>
            </a:r>
            <a:r>
              <a:rPr lang="en-US" sz="4000" b="1" i="1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 and English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309667" y="2371613"/>
            <a:ext cx="496342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2 @GCSE – Opportunities to improve on our focused Functional Skills program working towards Level 2 which meets government guidelines</a:t>
            </a:r>
          </a:p>
          <a:p>
            <a:endParaRPr lang="en-US" sz="24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1 or below @GCSE – Learners will continuously work towards improving their </a:t>
            </a:r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Maths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and English to enable them access to vocational programs</a:t>
            </a:r>
          </a:p>
        </p:txBody>
      </p:sp>
      <p:pic>
        <p:nvPicPr>
          <p:cNvPr id="16" name="Picture 15" descr="A person sitting in a dark room&#10;&#10;Description automatically generated">
            <a:extLst>
              <a:ext uri="{FF2B5EF4-FFF2-40B4-BE49-F238E27FC236}">
                <a16:creationId xmlns:a16="http://schemas.microsoft.com/office/drawing/2014/main" id="{C32C879A-FC5A-5F43-90C6-4D27BEE90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7833" y="819396"/>
            <a:ext cx="5597500" cy="660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443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5490282-F518-8049-A4F8-7A88DBABD055}"/>
              </a:ext>
            </a:extLst>
          </p:cNvPr>
          <p:cNvSpPr/>
          <p:nvPr/>
        </p:nvSpPr>
        <p:spPr>
          <a:xfrm>
            <a:off x="-1" y="0"/>
            <a:ext cx="11936073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picture containing shape&#10;&#10;Description automatically generated">
            <a:extLst>
              <a:ext uri="{FF2B5EF4-FFF2-40B4-BE49-F238E27FC236}">
                <a16:creationId xmlns:a16="http://schemas.microsoft.com/office/drawing/2014/main" id="{B56A9534-91F7-2B4F-8E84-16E6370397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5348545" y="1303598"/>
            <a:ext cx="6331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On Program Enrichment</a:t>
            </a:r>
          </a:p>
        </p:txBody>
      </p:sp>
      <p:pic>
        <p:nvPicPr>
          <p:cNvPr id="5" name="Picture 4" descr="A screen shot of a person&#10;&#10;Description automatically generated">
            <a:extLst>
              <a:ext uri="{FF2B5EF4-FFF2-40B4-BE49-F238E27FC236}">
                <a16:creationId xmlns:a16="http://schemas.microsoft.com/office/drawing/2014/main" id="{6C1B7639-B5EF-A046-9097-B8E692F944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55927" y="848133"/>
            <a:ext cx="5564706" cy="65739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EFD541-B081-A18C-9DD7-7A9AA01C8EA7}"/>
              </a:ext>
            </a:extLst>
          </p:cNvPr>
          <p:cNvSpPr txBox="1"/>
          <p:nvPr/>
        </p:nvSpPr>
        <p:spPr>
          <a:xfrm>
            <a:off x="5308779" y="1878025"/>
            <a:ext cx="63311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chemeClr val="bg1"/>
              </a:solidFill>
              <a:latin typeface="Poppins SemiBold" pitchFamily="2" charset="77"/>
              <a:cs typeface="Poppins SemiBold" pitchFamily="2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chemeClr val="bg1"/>
              </a:solidFill>
              <a:latin typeface="Poppins SemiBold" pitchFamily="2" charset="77"/>
              <a:cs typeface="Poppins SemiBold" pitchFamily="2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Industry Expert Speakers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chemeClr val="bg1"/>
              </a:solidFill>
              <a:latin typeface="Poppins SemiBold" pitchFamily="2" charset="77"/>
              <a:cs typeface="Poppins SemiBold" pitchFamily="2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Team building Activities</a:t>
            </a:r>
          </a:p>
        </p:txBody>
      </p:sp>
    </p:spTree>
    <p:extLst>
      <p:ext uri="{BB962C8B-B14F-4D97-AF65-F5344CB8AC3E}">
        <p14:creationId xmlns:p14="http://schemas.microsoft.com/office/powerpoint/2010/main" val="1075667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1181341"/>
            <a:ext cx="63311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What the first few weeks of college will be like</a:t>
            </a:r>
            <a:endParaRPr lang="en-US" sz="9600" b="1">
              <a:latin typeface="Poppins SemiBold" pitchFamily="2" charset="77"/>
              <a:cs typeface="Poppins SemiBold" pitchFamily="2" charset="77"/>
            </a:endParaRPr>
          </a:p>
        </p:txBody>
      </p:sp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197A1FB2-5837-2649-848E-F3E4F3AC1C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8779" y="2437879"/>
            <a:ext cx="437231" cy="4566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758446" y="2437879"/>
            <a:ext cx="4963427" cy="37856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Over the first few weeks of life at New College Durham you will; 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/>
                <a:ea typeface="Source Sans Pro"/>
                <a:cs typeface="Poppins SemiBold"/>
              </a:rPr>
              <a:t>Undergo a thorough induction process to ensure you are comfortable and familiar with your new surroundings.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/>
                <a:ea typeface="Source Sans Pro"/>
                <a:cs typeface="Poppins SemiBold"/>
              </a:rPr>
              <a:t>Meet new people and build new friendships.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/>
                <a:ea typeface="Source Sans Pro"/>
                <a:cs typeface="Poppins SemiBold"/>
              </a:rPr>
              <a:t>Work with your tutors to create a comprehensive plan to guarantee success.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/>
                <a:ea typeface="Source Sans Pro"/>
                <a:cs typeface="Poppins SemiBold"/>
              </a:rPr>
              <a:t>Learn how to work safely in an Construction  environment.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FFC379C5-F866-3B48-ADA9-A4BF982127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05082" y="783771"/>
            <a:ext cx="5637791" cy="665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814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looking at a stack of papers&#10;&#10;AI-generated content may be incorrect.">
            <a:extLst>
              <a:ext uri="{FF2B5EF4-FFF2-40B4-BE49-F238E27FC236}">
                <a16:creationId xmlns:a16="http://schemas.microsoft.com/office/drawing/2014/main" id="{8B4BA97C-32C9-CA33-0697-E02C934A26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0642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working on a machine&#10;&#10;AI-generated content may be incorrect.">
            <a:extLst>
              <a:ext uri="{FF2B5EF4-FFF2-40B4-BE49-F238E27FC236}">
                <a16:creationId xmlns:a16="http://schemas.microsoft.com/office/drawing/2014/main" id="{074EEFF8-1844-69A1-01E1-37D0B4AC9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147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hite and blue card with text&#10;&#10;AI-generated content may be incorrect.">
            <a:extLst>
              <a:ext uri="{FF2B5EF4-FFF2-40B4-BE49-F238E27FC236}">
                <a16:creationId xmlns:a16="http://schemas.microsoft.com/office/drawing/2014/main" id="{8954E5EB-7CDE-2894-3F64-3CA1C6FBAC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647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kicking a football ball&#10;&#10;AI-generated content may be incorrect.">
            <a:extLst>
              <a:ext uri="{FF2B5EF4-FFF2-40B4-BE49-F238E27FC236}">
                <a16:creationId xmlns:a16="http://schemas.microsoft.com/office/drawing/2014/main" id="{1BA03DB9-F904-D351-5D9E-B5DFDE467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4465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and white page with text&#10;&#10;AI-generated content may be incorrect.">
            <a:extLst>
              <a:ext uri="{FF2B5EF4-FFF2-40B4-BE49-F238E27FC236}">
                <a16:creationId xmlns:a16="http://schemas.microsoft.com/office/drawing/2014/main" id="{4144E2AA-0B9F-ACA6-4407-425AFA6176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5221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lanyard&#10;&#10;AI-generated content may be incorrect.">
            <a:extLst>
              <a:ext uri="{FF2B5EF4-FFF2-40B4-BE49-F238E27FC236}">
                <a16:creationId xmlns:a16="http://schemas.microsoft.com/office/drawing/2014/main" id="{737AFC56-FA3D-82F9-9247-CED487247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681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4FBF7D-71FC-E545-BDCB-D2F6434C2AA6}"/>
              </a:ext>
            </a:extLst>
          </p:cNvPr>
          <p:cNvSpPr txBox="1"/>
          <p:nvPr/>
        </p:nvSpPr>
        <p:spPr>
          <a:xfrm>
            <a:off x="575074" y="1720840"/>
            <a:ext cx="65900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Always Top Performing</a:t>
            </a:r>
          </a:p>
        </p:txBody>
      </p:sp>
    </p:spTree>
    <p:extLst>
      <p:ext uri="{BB962C8B-B14F-4D97-AF65-F5344CB8AC3E}">
        <p14:creationId xmlns:p14="http://schemas.microsoft.com/office/powerpoint/2010/main" val="14348514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394A5B9-E346-84CC-D725-1173BC7D41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4108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card&#10;&#10;AI-generated content may be incorrect.">
            <a:extLst>
              <a:ext uri="{FF2B5EF4-FFF2-40B4-BE49-F238E27FC236}">
                <a16:creationId xmlns:a16="http://schemas.microsoft.com/office/drawing/2014/main" id="{6F8BDA2B-28B0-C055-A237-177D5D3EA6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0889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hite and green website with black text&#10;&#10;AI-generated content may be incorrect.">
            <a:extLst>
              <a:ext uri="{FF2B5EF4-FFF2-40B4-BE49-F238E27FC236}">
                <a16:creationId xmlns:a16="http://schemas.microsoft.com/office/drawing/2014/main" id="{83342CD2-3A9D-7233-05DE-77672F5D5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2721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ue text on a black background&#10;&#10;AI-generated content may be incorrect.">
            <a:extLst>
              <a:ext uri="{FF2B5EF4-FFF2-40B4-BE49-F238E27FC236}">
                <a16:creationId xmlns:a16="http://schemas.microsoft.com/office/drawing/2014/main" id="{950525AB-1B0E-6EAC-1B9F-36355C59E3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941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standing with arms crossed&#10;&#10;AI-generated content may be incorrect.">
            <a:extLst>
              <a:ext uri="{FF2B5EF4-FFF2-40B4-BE49-F238E27FC236}">
                <a16:creationId xmlns:a16="http://schemas.microsoft.com/office/drawing/2014/main" id="{E81F8135-BF39-75EF-8CC8-8D513C81D8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9113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in firefighter outfit with pictures of people&#10;&#10;AI-generated content may be incorrect.">
            <a:extLst>
              <a:ext uri="{FF2B5EF4-FFF2-40B4-BE49-F238E27FC236}">
                <a16:creationId xmlns:a16="http://schemas.microsoft.com/office/drawing/2014/main" id="{307CFCC2-8B21-680F-7CEE-CC0320EDC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8566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642682E8-0095-C14B-C164-48F8D56A1F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7838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714FD92-290A-BA42-A1F2-35864E54A3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0CA7D0B3-0087-744D-A51B-EA456958E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750498" y="1049540"/>
            <a:ext cx="6288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spc="-15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6962267" y="2677532"/>
            <a:ext cx="4097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bg1"/>
                </a:solidFill>
                <a:latin typeface="Poppins" pitchFamily="2" charset="77"/>
                <a:ea typeface="Source Sans Pro" panose="020B0503030403020204" pitchFamily="34" charset="0"/>
                <a:cs typeface="Poppins" pitchFamily="2" charset="77"/>
              </a:rPr>
              <a:t>GET IN TOUCH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261241-FD92-2149-92F8-3BC4BC4740AE}"/>
              </a:ext>
            </a:extLst>
          </p:cNvPr>
          <p:cNvSpPr txBox="1"/>
          <p:nvPr/>
        </p:nvSpPr>
        <p:spPr>
          <a:xfrm>
            <a:off x="6962266" y="3429000"/>
            <a:ext cx="4097155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Please contact </a:t>
            </a:r>
            <a:r>
              <a:rPr lang="en-US" sz="2000">
                <a:solidFill>
                  <a:srgbClr val="F5AEBF"/>
                </a:solidFill>
                <a:latin typeface="Source Sans Pro"/>
                <a:ea typeface="Source Sans Pro"/>
                <a:cs typeface="Poppins SemiBold"/>
              </a:rPr>
              <a:t>Brickwork  Staff</a:t>
            </a:r>
            <a:endParaRPr lang="en-US" sz="2000">
              <a:solidFill>
                <a:srgbClr val="F5AEBF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2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for more information.</a:t>
            </a:r>
            <a:r>
              <a:rPr lang="en-US" sz="2000">
                <a:solidFill>
                  <a:srgbClr val="F5AEB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8987B5-491B-7F40-A808-08AA752E1458}"/>
              </a:ext>
            </a:extLst>
          </p:cNvPr>
          <p:cNvSpPr txBox="1"/>
          <p:nvPr/>
        </p:nvSpPr>
        <p:spPr>
          <a:xfrm>
            <a:off x="7039002" y="4549800"/>
            <a:ext cx="40971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0191 375 4000</a:t>
            </a: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New College Durham,</a:t>
            </a:r>
          </a:p>
          <a:p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Framwellgate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Moor Campus,</a:t>
            </a: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Durham,</a:t>
            </a: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DH1 5ES</a:t>
            </a:r>
          </a:p>
        </p:txBody>
      </p:sp>
    </p:spTree>
    <p:extLst>
      <p:ext uri="{BB962C8B-B14F-4D97-AF65-F5344CB8AC3E}">
        <p14:creationId xmlns:p14="http://schemas.microsoft.com/office/powerpoint/2010/main" val="41049592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B8BDD60-79A1-E144-9A45-F310AA45457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DC8ECB39-64C7-B945-82EF-75C5AE9367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" y="0"/>
            <a:ext cx="12180722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647281" y="2413337"/>
            <a:ext cx="659009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“The expert in anything was once a beginner”</a:t>
            </a:r>
          </a:p>
        </p:txBody>
      </p:sp>
    </p:spTree>
    <p:extLst>
      <p:ext uri="{BB962C8B-B14F-4D97-AF65-F5344CB8AC3E}">
        <p14:creationId xmlns:p14="http://schemas.microsoft.com/office/powerpoint/2010/main" val="3259215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93B723D6-C20E-FE42-9E6A-A04A880FE4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51" t="15785" r="48016" b="20000"/>
          <a:stretch/>
        </p:blipFill>
        <p:spPr>
          <a:xfrm>
            <a:off x="462454" y="1475298"/>
            <a:ext cx="5129049" cy="390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261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38B3D9ED-DF64-E342-B48E-8876734100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13D0FC-180F-441E-AC79-DD79DC0D1A91}"/>
              </a:ext>
            </a:extLst>
          </p:cNvPr>
          <p:cNvSpPr txBox="1"/>
          <p:nvPr/>
        </p:nvSpPr>
        <p:spPr>
          <a:xfrm>
            <a:off x="6036928" y="577305"/>
            <a:ext cx="6331116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600" b="1" i="1" err="1">
                <a:solidFill>
                  <a:srgbClr val="F0EC73"/>
                </a:solidFill>
                <a:latin typeface="Poppins"/>
                <a:cs typeface="Poppins"/>
              </a:rPr>
              <a:t>Brickwork@NCD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6C3780-C7CE-4546-A5BF-19BDF1E9AC83}"/>
              </a:ext>
            </a:extLst>
          </p:cNvPr>
          <p:cNvSpPr txBox="1"/>
          <p:nvPr/>
        </p:nvSpPr>
        <p:spPr>
          <a:xfrm>
            <a:off x="5797118" y="1887979"/>
            <a:ext cx="6232124" cy="403187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Source Sans Pro"/>
                <a:ea typeface="Source Sans Pro"/>
                <a:cs typeface="+mn-lt"/>
              </a:rPr>
              <a:t>Consistently meeting our learners needs </a:t>
            </a:r>
            <a:endParaRPr lang="en-US" sz="3200">
              <a:solidFill>
                <a:schemeClr val="bg1"/>
              </a:solidFill>
              <a:ea typeface="+mn-lt"/>
              <a:cs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200">
              <a:ea typeface="+mn-lt"/>
              <a:cs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>
                <a:solidFill>
                  <a:schemeClr val="bg1"/>
                </a:solidFill>
                <a:ea typeface="+mn-lt"/>
                <a:cs typeface="+mn-lt"/>
              </a:rPr>
              <a:t>Entry points suited to learner 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>
                <a:solidFill>
                  <a:schemeClr val="bg1"/>
                </a:solidFill>
                <a:ea typeface="+mn-lt"/>
                <a:cs typeface="+mn-lt"/>
              </a:rPr>
              <a:t>Excellent support mechanisms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>
                <a:solidFill>
                  <a:schemeClr val="bg1"/>
                </a:solidFill>
                <a:ea typeface="+mn-lt"/>
                <a:cs typeface="+mn-lt"/>
              </a:rPr>
              <a:t>Focused </a:t>
            </a:r>
            <a:r>
              <a:rPr lang="en-US" sz="3200" err="1">
                <a:solidFill>
                  <a:schemeClr val="bg1"/>
                </a:solidFill>
                <a:ea typeface="+mn-lt"/>
                <a:cs typeface="+mn-lt"/>
              </a:rPr>
              <a:t>Maths</a:t>
            </a:r>
            <a:r>
              <a:rPr lang="en-US" sz="3200">
                <a:solidFill>
                  <a:schemeClr val="bg1"/>
                </a:solidFill>
                <a:ea typeface="+mn-lt"/>
                <a:cs typeface="+mn-lt"/>
              </a:rPr>
              <a:t> and English development</a:t>
            </a:r>
          </a:p>
        </p:txBody>
      </p:sp>
    </p:spTree>
    <p:extLst>
      <p:ext uri="{BB962C8B-B14F-4D97-AF65-F5344CB8AC3E}">
        <p14:creationId xmlns:p14="http://schemas.microsoft.com/office/powerpoint/2010/main" val="3012984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8068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1181341"/>
            <a:ext cx="63311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b="1">
                <a:latin typeface="Poppins SemiBold" pitchFamily="2" charset="77"/>
                <a:cs typeface="Poppins SemiBold" pitchFamily="2" charset="77"/>
              </a:rPr>
              <a:t>Entry points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866919" y="4259887"/>
            <a:ext cx="3401844" cy="181588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Aims:-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/>
                <a:ea typeface="Source Sans Pro"/>
                <a:cs typeface="Poppins SemiBold"/>
              </a:rPr>
              <a:t>Pass Math's &amp; English </a:t>
            </a: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Prepare for employment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/>
                <a:ea typeface="Source Sans Pro"/>
                <a:cs typeface="Poppins SemiBold"/>
              </a:rPr>
              <a:t>Carry out a range of brickwork skills and knowledge</a:t>
            </a: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Explore career paths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6572B375-A109-C346-B98A-74EE933303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919" y="1993519"/>
            <a:ext cx="397483" cy="4151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CEFD9F-C387-1C41-99A6-9976184431C2}"/>
              </a:ext>
            </a:extLst>
          </p:cNvPr>
          <p:cNvSpPr txBox="1"/>
          <p:nvPr/>
        </p:nvSpPr>
        <p:spPr>
          <a:xfrm>
            <a:off x="4466765" y="4445320"/>
            <a:ext cx="3401844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Aims:-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Complete meaningful work 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/>
                <a:ea typeface="Source Sans Pro"/>
                <a:cs typeface="Poppins SemiBold"/>
              </a:rPr>
              <a:t>Carry out more complex range of brickwork tasks and techniques.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/>
                <a:ea typeface="Source Sans Pro"/>
                <a:cs typeface="Poppins SemiBold"/>
              </a:rPr>
              <a:t>Develop professionalism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467E743-00A4-E24B-A256-A5B61C0A7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3981" y="1993519"/>
            <a:ext cx="437231" cy="4566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C00236C-5678-494D-A962-0CE7C08CC31C}"/>
              </a:ext>
            </a:extLst>
          </p:cNvPr>
          <p:cNvSpPr txBox="1"/>
          <p:nvPr/>
        </p:nvSpPr>
        <p:spPr>
          <a:xfrm>
            <a:off x="760386" y="2353300"/>
            <a:ext cx="3401844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Level 1 Diploma  bricklaying </a:t>
            </a:r>
            <a:endParaRPr lang="en-US" sz="2400" b="1">
              <a:solidFill>
                <a:srgbClr val="2A7DE1"/>
              </a:solidFill>
              <a:latin typeface="Poppins SemiBold" pitchFamily="2" charset="77"/>
              <a:ea typeface="Source Sans Pro" panose="020B0503030403020204" pitchFamily="34" charset="0"/>
              <a:cs typeface="Poppins SemiBold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A27AAF-8315-3149-B232-7FD4EE0EB15F}"/>
              </a:ext>
            </a:extLst>
          </p:cNvPr>
          <p:cNvSpPr txBox="1"/>
          <p:nvPr/>
        </p:nvSpPr>
        <p:spPr>
          <a:xfrm>
            <a:off x="4268763" y="2349092"/>
            <a:ext cx="3401844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Level 2       bricklaying</a:t>
            </a:r>
          </a:p>
        </p:txBody>
      </p:sp>
    </p:spTree>
    <p:extLst>
      <p:ext uri="{BB962C8B-B14F-4D97-AF65-F5344CB8AC3E}">
        <p14:creationId xmlns:p14="http://schemas.microsoft.com/office/powerpoint/2010/main" val="4127525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" y="-39771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1551398" y="596798"/>
            <a:ext cx="96778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b="1">
                <a:latin typeface="Poppins SemiBold" pitchFamily="2" charset="77"/>
                <a:cs typeface="Poppins SemiBold" pitchFamily="2" charset="77"/>
              </a:rPr>
              <a:t>Progression to the Apprenticeship Program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4992988" y="2728414"/>
            <a:ext cx="34018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Upon successful completion of these programs, you can progress to an apprenticeship if you have:-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Excellent attendance and punctuality record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Level 2 FS or Grade 4 GCSE for </a:t>
            </a:r>
            <a:r>
              <a:rPr lang="en-US" sz="1600" err="1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Maths</a:t>
            </a: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and English or willingness to work towards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An approved 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 proven history of professionalism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467E743-00A4-E24B-A256-A5B61C0A7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194" y="2045980"/>
            <a:ext cx="437231" cy="4566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3181931-3D4A-3E43-A1CB-E8982391302D}"/>
              </a:ext>
            </a:extLst>
          </p:cNvPr>
          <p:cNvSpPr txBox="1"/>
          <p:nvPr/>
        </p:nvSpPr>
        <p:spPr>
          <a:xfrm>
            <a:off x="8230445" y="4644586"/>
            <a:ext cx="3401844" cy="2031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Note:</a:t>
            </a:r>
          </a:p>
          <a:p>
            <a:r>
              <a:rPr lang="en-US" b="1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All work placements must be approved by our Health &amp; Safety vetting team to ensure learners are not put at unnecessary risk whilst in industry placement or on an apprenticeship with NCD.</a:t>
            </a: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A6BEE9EF-0E3B-8D42-9191-45DA78782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718" y="3755061"/>
            <a:ext cx="437231" cy="45666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0A27AAF-8315-3149-B232-7FD4EE0EB15F}"/>
              </a:ext>
            </a:extLst>
          </p:cNvPr>
          <p:cNvSpPr txBox="1"/>
          <p:nvPr/>
        </p:nvSpPr>
        <p:spPr>
          <a:xfrm>
            <a:off x="796806" y="2452264"/>
            <a:ext cx="3401844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Level 1 Diploma in Bricklaying</a:t>
            </a:r>
            <a:endParaRPr lang="en-US" sz="2400" b="1">
              <a:solidFill>
                <a:srgbClr val="2A7DE1"/>
              </a:solidFill>
              <a:latin typeface="Poppins SemiBold" pitchFamily="2" charset="77"/>
              <a:ea typeface="Source Sans Pro" panose="020B0503030403020204" pitchFamily="34" charset="0"/>
              <a:cs typeface="Poppins SemiBold" pitchFamily="2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599C4D-7D27-E340-9603-58A039B0A73E}"/>
              </a:ext>
            </a:extLst>
          </p:cNvPr>
          <p:cNvSpPr txBox="1"/>
          <p:nvPr/>
        </p:nvSpPr>
        <p:spPr>
          <a:xfrm>
            <a:off x="834422" y="4170077"/>
            <a:ext cx="3401844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Level 2 Diploma property Bricklaying</a:t>
            </a:r>
          </a:p>
        </p:txBody>
      </p:sp>
    </p:spTree>
    <p:extLst>
      <p:ext uri="{BB962C8B-B14F-4D97-AF65-F5344CB8AC3E}">
        <p14:creationId xmlns:p14="http://schemas.microsoft.com/office/powerpoint/2010/main" val="4285330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3B07EF89-4139-8745-B992-D945B1078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567822" y="876540"/>
            <a:ext cx="63311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>
                <a:latin typeface="Poppins" pitchFamily="2" charset="77"/>
                <a:cs typeface="Poppins" pitchFamily="2" charset="77"/>
              </a:rPr>
              <a:t>Case Study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67822" y="1950372"/>
            <a:ext cx="4963427" cy="40934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>
                <a:latin typeface="Source Sans Pro"/>
                <a:ea typeface="Source Sans Pro"/>
                <a:cs typeface="Poppins SemiBold"/>
              </a:rPr>
              <a:t>Tim</a:t>
            </a:r>
            <a:endParaRPr lang="en-US" sz="24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endParaRPr lang="en-US" sz="20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latin typeface="Source Sans Pro"/>
                <a:ea typeface="Source Sans Pro"/>
                <a:cs typeface="Poppins SemiBold"/>
              </a:rPr>
              <a:t>Tim joined NCD as a Level 1 Diploma student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latin typeface="Source Sans Pro"/>
                <a:ea typeface="Source Sans Pro"/>
                <a:cs typeface="Poppins SemiBold"/>
              </a:rPr>
              <a:t>Tim had excellent attendance ,punctuality and attitude to study.</a:t>
            </a:r>
            <a:endParaRPr lang="en-US" sz="20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latin typeface="Source Sans Pro"/>
                <a:ea typeface="Source Sans Pro"/>
                <a:cs typeface="Poppins SemiBold"/>
              </a:rPr>
              <a:t>He gained an apprenticeship with Durham county council and transferred to an apprenticeship during his first year of study.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latin typeface="Source Sans Pro"/>
                <a:ea typeface="Source Sans Pro"/>
                <a:cs typeface="Poppins SemiBold"/>
              </a:rPr>
              <a:t>Currently in his first year  and looking forward to gaining full time employment.</a:t>
            </a:r>
            <a:endParaRPr lang="en-US" sz="20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79383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FE97F1E-527C-7B41-865F-624326EE7E5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picture containing shape&#10;&#10;Description automatically generated">
            <a:extLst>
              <a:ext uri="{FF2B5EF4-FFF2-40B4-BE49-F238E27FC236}">
                <a16:creationId xmlns:a16="http://schemas.microsoft.com/office/drawing/2014/main" id="{8D344201-0046-1148-BBFC-2B4CD58530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F9BFE341-7798-4704-9EDB-E78869474D6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/>
          <a:srcRect l="3072" r="3072"/>
          <a:stretch/>
        </p:blipFill>
        <p:spPr>
          <a:xfrm>
            <a:off x="6571030" y="2175581"/>
            <a:ext cx="5346700" cy="23749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244023-F566-E442-9043-B63CD722E55A}"/>
              </a:ext>
            </a:extLst>
          </p:cNvPr>
          <p:cNvSpPr txBox="1"/>
          <p:nvPr/>
        </p:nvSpPr>
        <p:spPr>
          <a:xfrm>
            <a:off x="567822" y="876540"/>
            <a:ext cx="55281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Progression routes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3C0DB0-9051-204E-9DCF-A6C05A3CC940}"/>
              </a:ext>
            </a:extLst>
          </p:cNvPr>
          <p:cNvSpPr txBox="1"/>
          <p:nvPr/>
        </p:nvSpPr>
        <p:spPr>
          <a:xfrm>
            <a:off x="656598" y="3851398"/>
            <a:ext cx="4963427" cy="20621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Apprenticeships</a:t>
            </a:r>
          </a:p>
          <a:p>
            <a:r>
              <a:rPr lang="en-US" sz="320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T-Levels</a:t>
            </a:r>
          </a:p>
          <a:p>
            <a:r>
              <a:rPr lang="en-US" sz="320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HNC Construction Management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8A9587-7A8C-776D-5CD2-507267200BB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4263503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pic>
        <p:nvPicPr>
          <p:cNvPr id="7" name="Picture 6" descr="Text&#10;&#10;Description automatically generated with medium confidence">
            <a:extLst>
              <a:ext uri="{FF2B5EF4-FFF2-40B4-BE49-F238E27FC236}">
                <a16:creationId xmlns:a16="http://schemas.microsoft.com/office/drawing/2014/main" id="{131F6E95-92EC-4BDB-ACF0-118C20CED1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226" y="1420429"/>
            <a:ext cx="9765434" cy="488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444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148cc2-a657-48f2-8ff6-4d0f9dc1c1c3">
      <Terms xmlns="http://schemas.microsoft.com/office/infopath/2007/PartnerControls"/>
    </lcf76f155ced4ddcb4097134ff3c332f>
    <_ip_UnifiedCompliancePolicyUIAction xmlns="http://schemas.microsoft.com/sharepoint/v3" xsi:nil="true"/>
    <TaxCatchAll xmlns="cd7af3ca-b65f-45d6-a60f-8f38b68686af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2D2F34D79638409876F1DC25118CF4" ma:contentTypeVersion="22" ma:contentTypeDescription="Create a new document." ma:contentTypeScope="" ma:versionID="14491efdf221d8bc58b2dcdcd6a79094">
  <xsd:schema xmlns:xsd="http://www.w3.org/2001/XMLSchema" xmlns:xs="http://www.w3.org/2001/XMLSchema" xmlns:p="http://schemas.microsoft.com/office/2006/metadata/properties" xmlns:ns1="http://schemas.microsoft.com/sharepoint/v3" xmlns:ns2="97148cc2-a657-48f2-8ff6-4d0f9dc1c1c3" xmlns:ns3="cd7af3ca-b65f-45d6-a60f-8f38b68686af" targetNamespace="http://schemas.microsoft.com/office/2006/metadata/properties" ma:root="true" ma:fieldsID="6a47458e93c772c864fc94f5320f3584" ns1:_="" ns2:_="" ns3:_="">
    <xsd:import namespace="http://schemas.microsoft.com/sharepoint/v3"/>
    <xsd:import namespace="97148cc2-a657-48f2-8ff6-4d0f9dc1c1c3"/>
    <xsd:import namespace="cd7af3ca-b65f-45d6-a60f-8f38b68686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48cc2-a657-48f2-8ff6-4d0f9dc1c1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87c8ee4-d1cb-493a-b1c2-7de609d097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af3ca-b65f-45d6-a60f-8f38b68686af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8d0718e7-13ff-4bbb-9e58-08c9c324fd63}" ma:internalName="TaxCatchAll" ma:showField="CatchAllData" ma:web="cd7af3ca-b65f-45d6-a60f-8f38b68686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E21EE3-96DB-4EC8-9537-A4A37B0B5B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A7103C-AAB4-4304-9977-21EBC1F31BA6}">
  <ds:schemaRefs>
    <ds:schemaRef ds:uri="31b38a3e-62dd-4d4d-80f8-d6b2b8bebfd6"/>
    <ds:schemaRef ds:uri="97148cc2-a657-48f2-8ff6-4d0f9dc1c1c3"/>
    <ds:schemaRef ds:uri="b83cadc9-9099-45dd-b93e-19aa7aee0b9b"/>
    <ds:schemaRef ds:uri="cd7af3ca-b65f-45d6-a60f-8f38b68686a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293FDD3-71E3-483F-9314-9171265604D1}">
  <ds:schemaRefs>
    <ds:schemaRef ds:uri="97148cc2-a657-48f2-8ff6-4d0f9dc1c1c3"/>
    <ds:schemaRef ds:uri="cd7af3ca-b65f-45d6-a60f-8f38b68686a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28</Slides>
  <Notes>17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revision>37</cp:revision>
  <dcterms:created xsi:type="dcterms:W3CDTF">2020-11-03T12:53:45Z</dcterms:created>
  <dcterms:modified xsi:type="dcterms:W3CDTF">2026-06-22T10:11:07Z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0x0101001A2D2F34D79638409876F1DC25118CF4</vt:lpwstr>
  </property>
  <property fmtid="{D5CDD505-2E9C-101B-9397-08002B2CF9AE}" pid="3" name="MediaServiceImageTags">
    <vt:lpwstr/>
  </property>
</Properties>
</file>