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  <p:sldMasterId id="2147483719" r:id="rId5"/>
  </p:sldMasterIdLst>
  <p:notesMasterIdLst>
    <p:notesMasterId r:id="rId34"/>
  </p:notesMasterIdLst>
  <p:sldIdLst>
    <p:sldId id="256" r:id="rId6"/>
    <p:sldId id="270" r:id="rId7"/>
    <p:sldId id="271" r:id="rId8"/>
    <p:sldId id="294" r:id="rId9"/>
    <p:sldId id="285" r:id="rId10"/>
    <p:sldId id="296" r:id="rId11"/>
    <p:sldId id="297" r:id="rId12"/>
    <p:sldId id="298" r:id="rId13"/>
    <p:sldId id="458" r:id="rId14"/>
    <p:sldId id="295" r:id="rId15"/>
    <p:sldId id="273" r:id="rId16"/>
    <p:sldId id="261" r:id="rId17"/>
    <p:sldId id="293" r:id="rId18"/>
    <p:sldId id="292" r:id="rId19"/>
    <p:sldId id="459" r:id="rId20"/>
    <p:sldId id="299" r:id="rId21"/>
    <p:sldId id="300" r:id="rId22"/>
    <p:sldId id="460" r:id="rId23"/>
    <p:sldId id="307" r:id="rId24"/>
    <p:sldId id="461" r:id="rId25"/>
    <p:sldId id="462" r:id="rId26"/>
    <p:sldId id="308" r:id="rId27"/>
    <p:sldId id="463" r:id="rId28"/>
    <p:sldId id="309" r:id="rId29"/>
    <p:sldId id="464" r:id="rId30"/>
    <p:sldId id="465" r:id="rId31"/>
    <p:sldId id="305" r:id="rId32"/>
    <p:sldId id="274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7DE1"/>
    <a:srgbClr val="A2CC84"/>
    <a:srgbClr val="EA6752"/>
    <a:srgbClr val="F5AEBF"/>
    <a:srgbClr val="96D4E9"/>
    <a:srgbClr val="D15559"/>
    <a:srgbClr val="F0EC73"/>
    <a:srgbClr val="4D4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20861F-62CE-8E62-77DC-D8AFE83D1308}" v="1" dt="2026-06-22T07:15:53.633"/>
    <p1510:client id="{7D1B4020-95FD-843C-EB35-447BA49FFECD}" v="40" dt="2026-06-22T07:39:47.581"/>
    <p1510:client id="{DA039945-0887-AB76-0B1F-989AB156886E}" v="3" dt="2026-06-22T10:10:37.1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6/11/relationships/changesInfo" Target="changesInfos/changesInfo1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dith Palmer" userId="S::107309@newdur.ac.uk::223c1c73-9739-4557-91d0-69b0de3d898a" providerId="AD" clId="Web-{A75B6D22-9DCE-CDA3-16DF-3A13C5EBD7FE}"/>
    <pc:docChg chg="delSld modSld">
      <pc:chgData name="Judith Palmer" userId="S::107309@newdur.ac.uk::223c1c73-9739-4557-91d0-69b0de3d898a" providerId="AD" clId="Web-{A75B6D22-9DCE-CDA3-16DF-3A13C5EBD7FE}" dt="2026-05-28T09:28:53.716" v="87" actId="20577"/>
      <pc:docMkLst>
        <pc:docMk/>
      </pc:docMkLst>
      <pc:sldChg chg="modSp">
        <pc:chgData name="Judith Palmer" userId="S::107309@newdur.ac.uk::223c1c73-9739-4557-91d0-69b0de3d898a" providerId="AD" clId="Web-{A75B6D22-9DCE-CDA3-16DF-3A13C5EBD7FE}" dt="2026-05-28T09:28:53.716" v="87" actId="20577"/>
        <pc:sldMkLst>
          <pc:docMk/>
          <pc:sldMk cId="4104959266" sldId="274"/>
        </pc:sldMkLst>
        <pc:spChg chg="mod">
          <ac:chgData name="Judith Palmer" userId="S::107309@newdur.ac.uk::223c1c73-9739-4557-91d0-69b0de3d898a" providerId="AD" clId="Web-{A75B6D22-9DCE-CDA3-16DF-3A13C5EBD7FE}" dt="2026-05-28T09:28:53.716" v="87" actId="20577"/>
          <ac:spMkLst>
            <pc:docMk/>
            <pc:sldMk cId="4104959266" sldId="274"/>
            <ac:spMk id="9" creationId="{CB261241-FD92-2149-92F8-3BC4BC4740AE}"/>
          </ac:spMkLst>
        </pc:spChg>
      </pc:sldChg>
      <pc:sldChg chg="modSp">
        <pc:chgData name="Judith Palmer" userId="S::107309@newdur.ac.uk::223c1c73-9739-4557-91d0-69b0de3d898a" providerId="AD" clId="Web-{A75B6D22-9DCE-CDA3-16DF-3A13C5EBD7FE}" dt="2026-05-28T09:28:18.136" v="77" actId="20577"/>
        <pc:sldMkLst>
          <pc:docMk/>
          <pc:sldMk cId="1055019280" sldId="292"/>
        </pc:sldMkLst>
        <pc:spChg chg="mod">
          <ac:chgData name="Judith Palmer" userId="S::107309@newdur.ac.uk::223c1c73-9739-4557-91d0-69b0de3d898a" providerId="AD" clId="Web-{A75B6D22-9DCE-CDA3-16DF-3A13C5EBD7FE}" dt="2026-05-28T09:28:18.136" v="77" actId="20577"/>
          <ac:spMkLst>
            <pc:docMk/>
            <pc:sldMk cId="1055019280" sldId="292"/>
            <ac:spMk id="3" creationId="{F8A127DF-67AF-F809-5AA2-463CAAEDB864}"/>
          </ac:spMkLst>
        </pc:spChg>
      </pc:sldChg>
      <pc:sldChg chg="modSp">
        <pc:chgData name="Judith Palmer" userId="S::107309@newdur.ac.uk::223c1c73-9739-4557-91d0-69b0de3d898a" providerId="AD" clId="Web-{A75B6D22-9DCE-CDA3-16DF-3A13C5EBD7FE}" dt="2026-05-28T09:27:19.509" v="50" actId="20577"/>
        <pc:sldMkLst>
          <pc:docMk/>
          <pc:sldMk cId="3338102347" sldId="293"/>
        </pc:sldMkLst>
        <pc:spChg chg="mod">
          <ac:chgData name="Judith Palmer" userId="S::107309@newdur.ac.uk::223c1c73-9739-4557-91d0-69b0de3d898a" providerId="AD" clId="Web-{A75B6D22-9DCE-CDA3-16DF-3A13C5EBD7FE}" dt="2026-05-28T09:27:19.509" v="50" actId="20577"/>
          <ac:spMkLst>
            <pc:docMk/>
            <pc:sldMk cId="3338102347" sldId="293"/>
            <ac:spMk id="3" creationId="{5A97C762-AB58-69C0-ABCA-6FFBAA5B8DDF}"/>
          </ac:spMkLst>
        </pc:spChg>
      </pc:sldChg>
    </pc:docChg>
  </pc:docChgLst>
  <pc:docChgLst>
    <pc:chgData name="Rahela Begum" userId="S::112248@newdur.ac.uk::39cd3f91-8369-40d8-ae44-3a833e1ba417" providerId="AD" clId="Web-{7D1B4020-95FD-843C-EB35-447BA49FFECD}"/>
    <pc:docChg chg="addSld modSld">
      <pc:chgData name="Rahela Begum" userId="S::112248@newdur.ac.uk::39cd3f91-8369-40d8-ae44-3a833e1ba417" providerId="AD" clId="Web-{7D1B4020-95FD-843C-EB35-447BA49FFECD}" dt="2026-06-22T07:39:46.081" v="27"/>
      <pc:docMkLst>
        <pc:docMk/>
      </pc:docMkLst>
      <pc:sldChg chg="addSp delSp modSp">
        <pc:chgData name="Rahela Begum" userId="S::112248@newdur.ac.uk::39cd3f91-8369-40d8-ae44-3a833e1ba417" providerId="AD" clId="Web-{7D1B4020-95FD-843C-EB35-447BA49FFECD}" dt="2026-06-22T07:37:18.335" v="3"/>
        <pc:sldMkLst>
          <pc:docMk/>
          <pc:sldMk cId="2988147542" sldId="299"/>
        </pc:sldMkLst>
        <pc:picChg chg="add mod">
          <ac:chgData name="Rahela Begum" userId="S::112248@newdur.ac.uk::39cd3f91-8369-40d8-ae44-3a833e1ba417" providerId="AD" clId="Web-{7D1B4020-95FD-843C-EB35-447BA49FFECD}" dt="2026-06-22T07:37:18.335" v="3"/>
          <ac:picMkLst>
            <pc:docMk/>
            <pc:sldMk cId="2988147542" sldId="299"/>
            <ac:picMk id="2" creationId="{A8E1286D-7CB4-7682-8864-7856707055AA}"/>
          </ac:picMkLst>
        </pc:picChg>
        <pc:picChg chg="del">
          <ac:chgData name="Rahela Begum" userId="S::112248@newdur.ac.uk::39cd3f91-8369-40d8-ae44-3a833e1ba417" providerId="AD" clId="Web-{7D1B4020-95FD-843C-EB35-447BA49FFECD}" dt="2026-06-22T07:35:31.201" v="2"/>
          <ac:picMkLst>
            <pc:docMk/>
            <pc:sldMk cId="2988147542" sldId="299"/>
            <ac:picMk id="3" creationId="{C1A601B7-689A-F8E3-B60D-404EED6E806F}"/>
          </ac:picMkLst>
        </pc:picChg>
      </pc:sldChg>
      <pc:sldChg chg="addSp delSp modSp">
        <pc:chgData name="Rahela Begum" userId="S::112248@newdur.ac.uk::39cd3f91-8369-40d8-ae44-3a833e1ba417" providerId="AD" clId="Web-{7D1B4020-95FD-843C-EB35-447BA49FFECD}" dt="2026-06-22T07:37:46.462" v="8"/>
        <pc:sldMkLst>
          <pc:docMk/>
          <pc:sldMk cId="4024647996" sldId="300"/>
        </pc:sldMkLst>
        <pc:picChg chg="add mod">
          <ac:chgData name="Rahela Begum" userId="S::112248@newdur.ac.uk::39cd3f91-8369-40d8-ae44-3a833e1ba417" providerId="AD" clId="Web-{7D1B4020-95FD-843C-EB35-447BA49FFECD}" dt="2026-06-22T07:37:46.462" v="8"/>
          <ac:picMkLst>
            <pc:docMk/>
            <pc:sldMk cId="4024647996" sldId="300"/>
            <ac:picMk id="2" creationId="{739445A2-131D-2D20-4E08-DA66C5DF0F06}"/>
          </ac:picMkLst>
        </pc:picChg>
        <pc:picChg chg="add del">
          <ac:chgData name="Rahela Begum" userId="S::112248@newdur.ac.uk::39cd3f91-8369-40d8-ae44-3a833e1ba417" providerId="AD" clId="Web-{7D1B4020-95FD-843C-EB35-447BA49FFECD}" dt="2026-06-22T07:37:34.008" v="6"/>
          <ac:picMkLst>
            <pc:docMk/>
            <pc:sldMk cId="4024647996" sldId="300"/>
            <ac:picMk id="3" creationId="{30E462AA-BEBA-C6C3-D5FD-27C98E91419A}"/>
          </ac:picMkLst>
        </pc:picChg>
      </pc:sldChg>
      <pc:sldChg chg="addSp delSp modSp">
        <pc:chgData name="Rahela Begum" userId="S::112248@newdur.ac.uk::39cd3f91-8369-40d8-ae44-3a833e1ba417" providerId="AD" clId="Web-{7D1B4020-95FD-843C-EB35-447BA49FFECD}" dt="2026-06-22T07:39:46.081" v="27"/>
        <pc:sldMkLst>
          <pc:docMk/>
          <pc:sldMk cId="1446783845" sldId="305"/>
        </pc:sldMkLst>
        <pc:picChg chg="add mod">
          <ac:chgData name="Rahela Begum" userId="S::112248@newdur.ac.uk::39cd3f91-8369-40d8-ae44-3a833e1ba417" providerId="AD" clId="Web-{7D1B4020-95FD-843C-EB35-447BA49FFECD}" dt="2026-06-22T07:39:46.081" v="27"/>
          <ac:picMkLst>
            <pc:docMk/>
            <pc:sldMk cId="1446783845" sldId="305"/>
            <ac:picMk id="2" creationId="{6BF7EDA3-6249-E47A-B7A0-845B7BA8CE5D}"/>
          </ac:picMkLst>
        </pc:picChg>
        <pc:picChg chg="del">
          <ac:chgData name="Rahela Begum" userId="S::112248@newdur.ac.uk::39cd3f91-8369-40d8-ae44-3a833e1ba417" providerId="AD" clId="Web-{7D1B4020-95FD-843C-EB35-447BA49FFECD}" dt="2026-06-22T07:39:39.783" v="26"/>
          <ac:picMkLst>
            <pc:docMk/>
            <pc:sldMk cId="1446783845" sldId="305"/>
            <ac:picMk id="3" creationId="{F4E73A32-8B7A-D565-022F-7E377EE8F1FF}"/>
          </ac:picMkLst>
        </pc:picChg>
      </pc:sldChg>
      <pc:sldChg chg="addSp delSp modSp">
        <pc:chgData name="Rahela Begum" userId="S::112248@newdur.ac.uk::39cd3f91-8369-40d8-ae44-3a833e1ba417" providerId="AD" clId="Web-{7D1B4020-95FD-843C-EB35-447BA49FFECD}" dt="2026-06-22T07:38:14.448" v="13"/>
        <pc:sldMkLst>
          <pc:docMk/>
          <pc:sldMk cId="1480522159" sldId="307"/>
        </pc:sldMkLst>
        <pc:picChg chg="add mod">
          <ac:chgData name="Rahela Begum" userId="S::112248@newdur.ac.uk::39cd3f91-8369-40d8-ae44-3a833e1ba417" providerId="AD" clId="Web-{7D1B4020-95FD-843C-EB35-447BA49FFECD}" dt="2026-06-22T07:38:14.448" v="13"/>
          <ac:picMkLst>
            <pc:docMk/>
            <pc:sldMk cId="1480522159" sldId="307"/>
            <ac:picMk id="2" creationId="{503DFFF3-AF48-40CF-3271-1A4E10614AC7}"/>
          </ac:picMkLst>
        </pc:picChg>
        <pc:picChg chg="del">
          <ac:chgData name="Rahela Begum" userId="S::112248@newdur.ac.uk::39cd3f91-8369-40d8-ae44-3a833e1ba417" providerId="AD" clId="Web-{7D1B4020-95FD-843C-EB35-447BA49FFECD}" dt="2026-06-22T07:37:56.588" v="10"/>
          <ac:picMkLst>
            <pc:docMk/>
            <pc:sldMk cId="1480522159" sldId="307"/>
            <ac:picMk id="4" creationId="{A557A9E2-3600-70BE-E252-CF3FE35F335B}"/>
          </ac:picMkLst>
        </pc:picChg>
      </pc:sldChg>
      <pc:sldChg chg="addSp delSp modSp">
        <pc:chgData name="Rahela Begum" userId="S::112248@newdur.ac.uk::39cd3f91-8369-40d8-ae44-3a833e1ba417" providerId="AD" clId="Web-{7D1B4020-95FD-843C-EB35-447BA49FFECD}" dt="2026-06-22T07:38:55.046" v="18"/>
        <pc:sldMkLst>
          <pc:docMk/>
          <pc:sldMk cId="4183088990" sldId="308"/>
        </pc:sldMkLst>
        <pc:picChg chg="add mod">
          <ac:chgData name="Rahela Begum" userId="S::112248@newdur.ac.uk::39cd3f91-8369-40d8-ae44-3a833e1ba417" providerId="AD" clId="Web-{7D1B4020-95FD-843C-EB35-447BA49FFECD}" dt="2026-06-22T07:38:55.046" v="18"/>
          <ac:picMkLst>
            <pc:docMk/>
            <pc:sldMk cId="4183088990" sldId="308"/>
            <ac:picMk id="2" creationId="{DCF901A5-57A5-0A05-0CC8-AF55BD4024CD}"/>
          </ac:picMkLst>
        </pc:picChg>
        <pc:picChg chg="del">
          <ac:chgData name="Rahela Begum" userId="S::112248@newdur.ac.uk::39cd3f91-8369-40d8-ae44-3a833e1ba417" providerId="AD" clId="Web-{7D1B4020-95FD-843C-EB35-447BA49FFECD}" dt="2026-06-22T07:38:38.419" v="16"/>
          <ac:picMkLst>
            <pc:docMk/>
            <pc:sldMk cId="4183088990" sldId="308"/>
            <ac:picMk id="3" creationId="{D037B381-C9E1-C646-2750-9311BC9334CC}"/>
          </ac:picMkLst>
        </pc:picChg>
      </pc:sldChg>
      <pc:sldChg chg="addSp delSp modSp">
        <pc:chgData name="Rahela Begum" userId="S::112248@newdur.ac.uk::39cd3f91-8369-40d8-ae44-3a833e1ba417" providerId="AD" clId="Web-{7D1B4020-95FD-843C-EB35-447BA49FFECD}" dt="2026-06-22T07:39:15.172" v="21"/>
        <pc:sldMkLst>
          <pc:docMk/>
          <pc:sldMk cId="373194138" sldId="309"/>
        </pc:sldMkLst>
        <pc:picChg chg="add mod">
          <ac:chgData name="Rahela Begum" userId="S::112248@newdur.ac.uk::39cd3f91-8369-40d8-ae44-3a833e1ba417" providerId="AD" clId="Web-{7D1B4020-95FD-843C-EB35-447BA49FFECD}" dt="2026-06-22T07:39:15.172" v="21"/>
          <ac:picMkLst>
            <pc:docMk/>
            <pc:sldMk cId="373194138" sldId="309"/>
            <ac:picMk id="2" creationId="{9DDC0C50-FA82-DB1A-C960-4D6956B93849}"/>
          </ac:picMkLst>
        </pc:picChg>
        <pc:picChg chg="del">
          <ac:chgData name="Rahela Begum" userId="S::112248@newdur.ac.uk::39cd3f91-8369-40d8-ae44-3a833e1ba417" providerId="AD" clId="Web-{7D1B4020-95FD-843C-EB35-447BA49FFECD}" dt="2026-06-22T07:39:07.265" v="20"/>
          <ac:picMkLst>
            <pc:docMk/>
            <pc:sldMk cId="373194138" sldId="309"/>
            <ac:picMk id="3" creationId="{FCA499BD-5CFF-353E-247D-B2FDA5E5142E}"/>
          </ac:picMkLst>
        </pc:picChg>
      </pc:sldChg>
      <pc:sldChg chg="addSp delSp modSp">
        <pc:chgData name="Rahela Begum" userId="S::112248@newdur.ac.uk::39cd3f91-8369-40d8-ae44-3a833e1ba417" providerId="AD" clId="Web-{7D1B4020-95FD-843C-EB35-447BA49FFECD}" dt="2026-06-22T07:35:29.732" v="1"/>
        <pc:sldMkLst>
          <pc:docMk/>
          <pc:sldMk cId="497064211" sldId="459"/>
        </pc:sldMkLst>
        <pc:picChg chg="add mod">
          <ac:chgData name="Rahela Begum" userId="S::112248@newdur.ac.uk::39cd3f91-8369-40d8-ae44-3a833e1ba417" providerId="AD" clId="Web-{7D1B4020-95FD-843C-EB35-447BA49FFECD}" dt="2026-06-22T07:35:29.732" v="1"/>
          <ac:picMkLst>
            <pc:docMk/>
            <pc:sldMk cId="497064211" sldId="459"/>
            <ac:picMk id="2" creationId="{CF446B2D-CF7F-5CBD-C90C-4D6BE942F406}"/>
          </ac:picMkLst>
        </pc:picChg>
        <pc:picChg chg="del">
          <ac:chgData name="Rahela Begum" userId="S::112248@newdur.ac.uk::39cd3f91-8369-40d8-ae44-3a833e1ba417" providerId="AD" clId="Web-{7D1B4020-95FD-843C-EB35-447BA49FFECD}" dt="2026-06-22T07:35:22.778" v="0"/>
          <ac:picMkLst>
            <pc:docMk/>
            <pc:sldMk cId="497064211" sldId="459"/>
            <ac:picMk id="4" creationId="{A72E345B-EF10-BCB2-8365-9E1A8A5F20CA}"/>
          </ac:picMkLst>
        </pc:picChg>
      </pc:sldChg>
      <pc:sldChg chg="addSp modSp new">
        <pc:chgData name="Rahela Begum" userId="S::112248@newdur.ac.uk::39cd3f91-8369-40d8-ae44-3a833e1ba417" providerId="AD" clId="Web-{7D1B4020-95FD-843C-EB35-447BA49FFECD}" dt="2026-06-22T07:37:54.681" v="9"/>
        <pc:sldMkLst>
          <pc:docMk/>
          <pc:sldMk cId="2402410961" sldId="460"/>
        </pc:sldMkLst>
        <pc:picChg chg="add mod">
          <ac:chgData name="Rahela Begum" userId="S::112248@newdur.ac.uk::39cd3f91-8369-40d8-ae44-3a833e1ba417" providerId="AD" clId="Web-{7D1B4020-95FD-843C-EB35-447BA49FFECD}" dt="2026-06-22T07:37:54.681" v="9"/>
          <ac:picMkLst>
            <pc:docMk/>
            <pc:sldMk cId="2402410961" sldId="460"/>
            <ac:picMk id="2" creationId="{FC2610FE-0FE2-8D4B-F8F1-8C14D9BD33BF}"/>
          </ac:picMkLst>
        </pc:picChg>
      </pc:sldChg>
      <pc:sldChg chg="addSp modSp new">
        <pc:chgData name="Rahela Begum" userId="S::112248@newdur.ac.uk::39cd3f91-8369-40d8-ae44-3a833e1ba417" providerId="AD" clId="Web-{7D1B4020-95FD-843C-EB35-447BA49FFECD}" dt="2026-06-22T07:38:27.184" v="14"/>
        <pc:sldMkLst>
          <pc:docMk/>
          <pc:sldMk cId="8323418" sldId="461"/>
        </pc:sldMkLst>
        <pc:picChg chg="add mod">
          <ac:chgData name="Rahela Begum" userId="S::112248@newdur.ac.uk::39cd3f91-8369-40d8-ae44-3a833e1ba417" providerId="AD" clId="Web-{7D1B4020-95FD-843C-EB35-447BA49FFECD}" dt="2026-06-22T07:38:27.184" v="14"/>
          <ac:picMkLst>
            <pc:docMk/>
            <pc:sldMk cId="8323418" sldId="461"/>
            <ac:picMk id="2" creationId="{DF08E15C-8D92-24D9-863C-D07EFBD590BF}"/>
          </ac:picMkLst>
        </pc:picChg>
      </pc:sldChg>
      <pc:sldChg chg="addSp modSp new">
        <pc:chgData name="Rahela Begum" userId="S::112248@newdur.ac.uk::39cd3f91-8369-40d8-ae44-3a833e1ba417" providerId="AD" clId="Web-{7D1B4020-95FD-843C-EB35-447BA49FFECD}" dt="2026-06-22T07:38:34.981" v="15"/>
        <pc:sldMkLst>
          <pc:docMk/>
          <pc:sldMk cId="18599231" sldId="462"/>
        </pc:sldMkLst>
        <pc:picChg chg="add mod">
          <ac:chgData name="Rahela Begum" userId="S::112248@newdur.ac.uk::39cd3f91-8369-40d8-ae44-3a833e1ba417" providerId="AD" clId="Web-{7D1B4020-95FD-843C-EB35-447BA49FFECD}" dt="2026-06-22T07:38:34.981" v="15"/>
          <ac:picMkLst>
            <pc:docMk/>
            <pc:sldMk cId="18599231" sldId="462"/>
            <ac:picMk id="2" creationId="{D61A22BF-34E5-D8AA-2803-9D324889C3F5}"/>
          </ac:picMkLst>
        </pc:picChg>
      </pc:sldChg>
      <pc:sldChg chg="addSp modSp new">
        <pc:chgData name="Rahela Begum" userId="S::112248@newdur.ac.uk::39cd3f91-8369-40d8-ae44-3a833e1ba417" providerId="AD" clId="Web-{7D1B4020-95FD-843C-EB35-447BA49FFECD}" dt="2026-06-22T07:39:02.905" v="19"/>
        <pc:sldMkLst>
          <pc:docMk/>
          <pc:sldMk cId="3705442607" sldId="463"/>
        </pc:sldMkLst>
        <pc:picChg chg="add mod">
          <ac:chgData name="Rahela Begum" userId="S::112248@newdur.ac.uk::39cd3f91-8369-40d8-ae44-3a833e1ba417" providerId="AD" clId="Web-{7D1B4020-95FD-843C-EB35-447BA49FFECD}" dt="2026-06-22T07:39:02.905" v="19"/>
          <ac:picMkLst>
            <pc:docMk/>
            <pc:sldMk cId="3705442607" sldId="463"/>
            <ac:picMk id="2" creationId="{B356AF3F-61F4-1EB0-990D-A1C3DCBE6B08}"/>
          </ac:picMkLst>
        </pc:picChg>
      </pc:sldChg>
      <pc:sldChg chg="addSp modSp new">
        <pc:chgData name="Rahela Begum" userId="S::112248@newdur.ac.uk::39cd3f91-8369-40d8-ae44-3a833e1ba417" providerId="AD" clId="Web-{7D1B4020-95FD-843C-EB35-447BA49FFECD}" dt="2026-06-22T07:39:29.892" v="24"/>
        <pc:sldMkLst>
          <pc:docMk/>
          <pc:sldMk cId="1548505126" sldId="464"/>
        </pc:sldMkLst>
        <pc:picChg chg="add mod">
          <ac:chgData name="Rahela Begum" userId="S::112248@newdur.ac.uk::39cd3f91-8369-40d8-ae44-3a833e1ba417" providerId="AD" clId="Web-{7D1B4020-95FD-843C-EB35-447BA49FFECD}" dt="2026-06-22T07:39:29.892" v="24"/>
          <ac:picMkLst>
            <pc:docMk/>
            <pc:sldMk cId="1548505126" sldId="464"/>
            <ac:picMk id="2" creationId="{A4591009-562D-4464-3594-5522DCFB3B5F}"/>
          </ac:picMkLst>
        </pc:picChg>
      </pc:sldChg>
      <pc:sldChg chg="addSp modSp new">
        <pc:chgData name="Rahela Begum" userId="S::112248@newdur.ac.uk::39cd3f91-8369-40d8-ae44-3a833e1ba417" providerId="AD" clId="Web-{7D1B4020-95FD-843C-EB35-447BA49FFECD}" dt="2026-06-22T07:39:36.955" v="25"/>
        <pc:sldMkLst>
          <pc:docMk/>
          <pc:sldMk cId="3327693078" sldId="465"/>
        </pc:sldMkLst>
        <pc:picChg chg="add mod">
          <ac:chgData name="Rahela Begum" userId="S::112248@newdur.ac.uk::39cd3f91-8369-40d8-ae44-3a833e1ba417" providerId="AD" clId="Web-{7D1B4020-95FD-843C-EB35-447BA49FFECD}" dt="2026-06-22T07:39:36.955" v="25"/>
          <ac:picMkLst>
            <pc:docMk/>
            <pc:sldMk cId="3327693078" sldId="465"/>
            <ac:picMk id="2" creationId="{973B5E21-2ED5-1EB2-0F0A-F217B05AA8B0}"/>
          </ac:picMkLst>
        </pc:picChg>
      </pc:sldChg>
    </pc:docChg>
  </pc:docChgLst>
  <pc:docChgLst>
    <pc:chgData name="Rahela Begum" userId="S::112248@newdur.ac.uk::39cd3f91-8369-40d8-ae44-3a833e1ba417" providerId="AD" clId="Web-{DA039945-0887-AB76-0B1F-989AB156886E}"/>
    <pc:docChg chg="modSld">
      <pc:chgData name="Rahela Begum" userId="S::112248@newdur.ac.uk::39cd3f91-8369-40d8-ae44-3a833e1ba417" providerId="AD" clId="Web-{DA039945-0887-AB76-0B1F-989AB156886E}" dt="2026-06-22T10:10:33.505" v="1"/>
      <pc:docMkLst>
        <pc:docMk/>
      </pc:docMkLst>
      <pc:sldChg chg="addSp delSp modSp">
        <pc:chgData name="Rahela Begum" userId="S::112248@newdur.ac.uk::39cd3f91-8369-40d8-ae44-3a833e1ba417" providerId="AD" clId="Web-{DA039945-0887-AB76-0B1F-989AB156886E}" dt="2026-06-22T10:10:33.505" v="1"/>
        <pc:sldMkLst>
          <pc:docMk/>
          <pc:sldMk cId="3327693078" sldId="465"/>
        </pc:sldMkLst>
        <pc:picChg chg="del">
          <ac:chgData name="Rahela Begum" userId="S::112248@newdur.ac.uk::39cd3f91-8369-40d8-ae44-3a833e1ba417" providerId="AD" clId="Web-{DA039945-0887-AB76-0B1F-989AB156886E}" dt="2026-06-22T10:10:26.957" v="0"/>
          <ac:picMkLst>
            <pc:docMk/>
            <pc:sldMk cId="3327693078" sldId="465"/>
            <ac:picMk id="2" creationId="{973B5E21-2ED5-1EB2-0F0A-F217B05AA8B0}"/>
          </ac:picMkLst>
        </pc:picChg>
        <pc:picChg chg="add mod">
          <ac:chgData name="Rahela Begum" userId="S::112248@newdur.ac.uk::39cd3f91-8369-40d8-ae44-3a833e1ba417" providerId="AD" clId="Web-{DA039945-0887-AB76-0B1F-989AB156886E}" dt="2026-06-22T10:10:33.505" v="1"/>
          <ac:picMkLst>
            <pc:docMk/>
            <pc:sldMk cId="3327693078" sldId="465"/>
            <ac:picMk id="3" creationId="{6EC7C1A9-32C0-797A-8812-505C5A50C59C}"/>
          </ac:picMkLst>
        </pc:picChg>
      </pc:sldChg>
    </pc:docChg>
  </pc:docChgLst>
  <pc:docChgLst>
    <pc:chgData name="Karina Winter" userId="S::105689@newdur.ac.uk::d1671bc8-1a72-48a9-8a79-90d49554cbb8" providerId="AD" clId="Web-{6520861F-62CE-8E62-77DC-D8AFE83D1308}"/>
    <pc:docChg chg="modSld">
      <pc:chgData name="Karina Winter" userId="S::105689@newdur.ac.uk::d1671bc8-1a72-48a9-8a79-90d49554cbb8" providerId="AD" clId="Web-{6520861F-62CE-8E62-77DC-D8AFE83D1308}" dt="2026-06-22T07:15:53.633" v="0" actId="20577"/>
      <pc:docMkLst>
        <pc:docMk/>
      </pc:docMkLst>
      <pc:sldChg chg="modSp">
        <pc:chgData name="Karina Winter" userId="S::105689@newdur.ac.uk::d1671bc8-1a72-48a9-8a79-90d49554cbb8" providerId="AD" clId="Web-{6520861F-62CE-8E62-77DC-D8AFE83D1308}" dt="2026-06-22T07:15:53.633" v="0" actId="20577"/>
        <pc:sldMkLst>
          <pc:docMk/>
          <pc:sldMk cId="3338102347" sldId="293"/>
        </pc:sldMkLst>
        <pc:spChg chg="mod">
          <ac:chgData name="Karina Winter" userId="S::105689@newdur.ac.uk::d1671bc8-1a72-48a9-8a79-90d49554cbb8" providerId="AD" clId="Web-{6520861F-62CE-8E62-77DC-D8AFE83D1308}" dt="2026-06-22T07:15:53.633" v="0" actId="20577"/>
          <ac:spMkLst>
            <pc:docMk/>
            <pc:sldMk cId="3338102347" sldId="293"/>
            <ac:spMk id="3" creationId="{5A97C762-AB58-69C0-ABCA-6FFBAA5B8DD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E113B-A0D0-0349-97CC-4CC47EDFB07D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07BD0-0319-7248-9F22-029488DC0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7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80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72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78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41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112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17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4830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37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6705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02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7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98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1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84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tyle –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14400" y="1147744"/>
            <a:ext cx="6720000" cy="14779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your title here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928599"/>
            <a:ext cx="6720000" cy="1752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Author/speaker</a:t>
            </a:r>
          </a:p>
          <a:p>
            <a:r>
              <a:rPr lang="en-US" dirty="0"/>
              <a:t>Date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901700" y="6357712"/>
            <a:ext cx="4064000" cy="143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33" dirty="0">
                <a:solidFill>
                  <a:schemeClr val="tx1"/>
                </a:solidFill>
              </a:rPr>
              <a:t>AAT is a registered charity. No. 1050724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8026400" y="1124745"/>
            <a:ext cx="4165600" cy="3027545"/>
            <a:chOff x="6019800" y="2195512"/>
            <a:chExt cx="3124200" cy="2270659"/>
          </a:xfrm>
          <a:solidFill>
            <a:schemeClr val="accent1"/>
          </a:solidFill>
        </p:grpSpPr>
        <p:sp>
          <p:nvSpPr>
            <p:cNvPr id="33" name="Freeform 5"/>
            <p:cNvSpPr>
              <a:spLocks/>
            </p:cNvSpPr>
            <p:nvPr userDrawn="1"/>
          </p:nvSpPr>
          <p:spPr bwMode="auto">
            <a:xfrm>
              <a:off x="6019800" y="2195512"/>
              <a:ext cx="3122713" cy="856516"/>
            </a:xfrm>
            <a:custGeom>
              <a:avLst/>
              <a:gdLst>
                <a:gd name="T0" fmla="*/ 0 w 4199"/>
                <a:gd name="T1" fmla="*/ 6 h 1151"/>
                <a:gd name="T2" fmla="*/ 1 w 4199"/>
                <a:gd name="T3" fmla="*/ 1151 h 1151"/>
                <a:gd name="T4" fmla="*/ 4199 w 4199"/>
                <a:gd name="T5" fmla="*/ 1144 h 1151"/>
                <a:gd name="T6" fmla="*/ 4199 w 4199"/>
                <a:gd name="T7" fmla="*/ 0 h 1151"/>
                <a:gd name="T8" fmla="*/ 0 w 4199"/>
                <a:gd name="T9" fmla="*/ 6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1">
                  <a:moveTo>
                    <a:pt x="0" y="6"/>
                  </a:moveTo>
                  <a:lnTo>
                    <a:pt x="1" y="1151"/>
                  </a:lnTo>
                  <a:lnTo>
                    <a:pt x="4199" y="1144"/>
                  </a:lnTo>
                  <a:lnTo>
                    <a:pt x="4199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34" name="Freeform 6"/>
            <p:cNvSpPr>
              <a:spLocks/>
            </p:cNvSpPr>
            <p:nvPr userDrawn="1"/>
          </p:nvSpPr>
          <p:spPr bwMode="auto">
            <a:xfrm>
              <a:off x="6021287" y="3609655"/>
              <a:ext cx="3122713" cy="856516"/>
            </a:xfrm>
            <a:custGeom>
              <a:avLst/>
              <a:gdLst>
                <a:gd name="T0" fmla="*/ 1 w 4199"/>
                <a:gd name="T1" fmla="*/ 1153 h 1153"/>
                <a:gd name="T2" fmla="*/ 4199 w 4199"/>
                <a:gd name="T3" fmla="*/ 1147 h 1153"/>
                <a:gd name="T4" fmla="*/ 4199 w 4199"/>
                <a:gd name="T5" fmla="*/ 0 h 1153"/>
                <a:gd name="T6" fmla="*/ 0 w 4199"/>
                <a:gd name="T7" fmla="*/ 5 h 1153"/>
                <a:gd name="T8" fmla="*/ 1 w 4199"/>
                <a:gd name="T9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3">
                  <a:moveTo>
                    <a:pt x="1" y="1153"/>
                  </a:moveTo>
                  <a:lnTo>
                    <a:pt x="4199" y="1147"/>
                  </a:lnTo>
                  <a:lnTo>
                    <a:pt x="4199" y="0"/>
                  </a:lnTo>
                  <a:lnTo>
                    <a:pt x="0" y="5"/>
                  </a:lnTo>
                  <a:lnTo>
                    <a:pt x="1" y="1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C64042-1989-4AA9-89AA-3A3777B5D4E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467079" y="5925341"/>
            <a:ext cx="994621" cy="576000"/>
            <a:chOff x="307975" y="-380998"/>
            <a:chExt cx="8528050" cy="4938708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62635E9-05A6-4A4E-B3B9-5133090F552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ED15AE28-6446-47BD-9295-A1BD4C4CF8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CF0F5A0-931D-466B-93B1-F69D4BABE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C6FA30E-EB2D-4603-8045-8E1174F9EE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7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28AD1915-51BB-4586-8BF6-6378F0663E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1B856C3E-799E-4A4A-9242-25A2FB447A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6AA5867-E783-43EB-8C26-1B84C54F15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FBBDB207-A46B-4949-82A3-4374A9B431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87642D87-BE2B-4183-85C8-E00046E53C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8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66BF089-3229-4A88-9996-AD1DC4E663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25914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2212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687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520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797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2502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169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0013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5604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9152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9233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8339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51635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5452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2069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4896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81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157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19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45FAB2-F877-3542-B0ED-EC03D262A4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60574" y="914952"/>
            <a:ext cx="5346700" cy="23749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F9A03F6-06ED-8145-A4EC-5D33CA2BB39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60574" y="3548821"/>
            <a:ext cx="5346700" cy="2374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7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69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4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61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29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18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0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4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14A7885-40D9-4C37-A0AD-F9F36D91F785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AF5ED-843B-48A6-8C72-96E5714E78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3298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karina.winter@newdur.ac.uk" TargetMode="External"/><Relationship Id="rId2" Type="http://schemas.openxmlformats.org/officeDocument/2006/relationships/hyperlink" Target="mailto:Karen.sammut@newdur.ac.uk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Lisa.Hornsby@newdur.ac.uk" TargetMode="External"/><Relationship Id="rId4" Type="http://schemas.openxmlformats.org/officeDocument/2006/relationships/hyperlink" Target="mailto:Nicola.brown@newdur.ac.uk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karina.winter@newdur.ac.uk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, person, sitting, street&#10;&#10;Description automatically generated">
            <a:extLst>
              <a:ext uri="{FF2B5EF4-FFF2-40B4-BE49-F238E27FC236}">
                <a16:creationId xmlns:a16="http://schemas.microsoft.com/office/drawing/2014/main" id="{2A9147AD-69D2-5940-912D-DCA15A9C1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2432" y="46167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16912" y="2644170"/>
            <a:ext cx="5801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Beauty Therapy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2637FB-2D88-483C-90D2-8926F587E1F9}"/>
              </a:ext>
            </a:extLst>
          </p:cNvPr>
          <p:cNvSpPr txBox="1"/>
          <p:nvPr/>
        </p:nvSpPr>
        <p:spPr>
          <a:xfrm>
            <a:off x="416912" y="3649228"/>
            <a:ext cx="6198432" cy="181588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altLang="en-US" sz="2800" b="1" dirty="0">
                <a:solidFill>
                  <a:schemeClr val="bg1"/>
                </a:solidFill>
                <a:latin typeface="Poppins SemiBold"/>
                <a:cs typeface="Poppins SemiBold"/>
              </a:rPr>
              <a:t>New College Durham</a:t>
            </a:r>
          </a:p>
          <a:p>
            <a:pPr algn="ctr">
              <a:spcBef>
                <a:spcPct val="0"/>
              </a:spcBef>
            </a:pPr>
            <a:r>
              <a:rPr lang="en-GB" altLang="en-US" sz="2800" b="1" dirty="0">
                <a:solidFill>
                  <a:schemeClr val="bg1"/>
                </a:solidFill>
                <a:latin typeface="Poppins SemiBold"/>
                <a:cs typeface="Poppins SemiBold"/>
              </a:rPr>
              <a:t> Beauty Therapy General and Nail Route </a:t>
            </a:r>
            <a:endParaRPr lang="en-GB" altLang="en-US" sz="2800" b="1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algn="ctr">
              <a:spcBef>
                <a:spcPct val="0"/>
              </a:spcBef>
            </a:pPr>
            <a:r>
              <a:rPr lang="en-GB" altLang="en-US" sz="2800" b="1" dirty="0">
                <a:solidFill>
                  <a:schemeClr val="bg1"/>
                </a:solidFill>
                <a:latin typeface="Poppins SemiBold"/>
                <a:cs typeface="Poppins SemiBold"/>
              </a:rPr>
              <a:t>L1/ L2 </a:t>
            </a:r>
          </a:p>
        </p:txBody>
      </p:sp>
    </p:spTree>
    <p:extLst>
      <p:ext uri="{BB962C8B-B14F-4D97-AF65-F5344CB8AC3E}">
        <p14:creationId xmlns:p14="http://schemas.microsoft.com/office/powerpoint/2010/main" val="345669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0515D-6BD3-CF4F-6AA3-D3EE7A8B1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D07CC7-46A5-CA7B-64BA-674FFD2BB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1404" y="1121434"/>
            <a:ext cx="5382884" cy="3562709"/>
          </a:xfrm>
        </p:spPr>
        <p:txBody>
          <a:bodyPr>
            <a:normAutofit lnSpcReduction="10000"/>
          </a:bodyPr>
          <a:lstStyle/>
          <a:p>
            <a:r>
              <a:rPr lang="en-GB" sz="1800" dirty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Destanie has worked for Bannatyne's health club and spa in Durham for 18 months now.</a:t>
            </a:r>
          </a:p>
          <a:p>
            <a:r>
              <a:rPr lang="en-GB" sz="1800" dirty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Destanie has made amazing progress while working with us, her customer service and team spirit are brilliant. </a:t>
            </a:r>
          </a:p>
          <a:p>
            <a:r>
              <a:rPr lang="en-GB" sz="1800" dirty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She has been on multiple different training courses to progress her knowledge of services and products and gained a growing regular client base. </a:t>
            </a:r>
          </a:p>
          <a:p>
            <a:r>
              <a:rPr lang="en-GB" sz="1800" dirty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She has flourished as a therapist here and we are excited to see where she can go. </a:t>
            </a: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EA0EF5-F0C3-F98F-C3F0-73D5805EEC74}"/>
              </a:ext>
            </a:extLst>
          </p:cNvPr>
          <p:cNvSpPr txBox="1"/>
          <p:nvPr/>
        </p:nvSpPr>
        <p:spPr>
          <a:xfrm>
            <a:off x="381719" y="1995427"/>
            <a:ext cx="571428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Destanie Greathead</a:t>
            </a:r>
          </a:p>
          <a:p>
            <a:endParaRPr lang="en-GB" sz="18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  <a:p>
            <a:endParaRPr lang="en-GB" sz="18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  <a:p>
            <a:endParaRPr lang="en-GB" dirty="0"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  <a:p>
            <a:endParaRPr lang="en-GB" sz="18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  <a:p>
            <a:endParaRPr lang="en-GB" dirty="0"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  <a:p>
            <a:endParaRPr lang="en-GB" sz="18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  <a:p>
            <a:endParaRPr lang="en-GB" dirty="0"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  <a:p>
            <a:endParaRPr lang="en-GB" sz="18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  <a:p>
            <a:endParaRPr lang="en-GB" dirty="0"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  <a:p>
            <a:endParaRPr lang="en-GB" sz="18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  <a:p>
            <a:r>
              <a:rPr lang="en-GB" dirty="0"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Destanie</a:t>
            </a:r>
            <a:r>
              <a:rPr lang="en-GB" sz="1800" dirty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 came onto level 1 beauty therapy</a:t>
            </a:r>
          </a:p>
          <a:p>
            <a:r>
              <a:rPr lang="en-GB" sz="1800" dirty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 2019 – 2020. Had to be home schooled after being bullied suffering bad anxiety.</a:t>
            </a:r>
          </a:p>
          <a:p>
            <a:r>
              <a:rPr lang="en-GB" sz="1800" dirty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What an amazing outcome.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0667F8-98C7-382C-72B6-C096ED0E7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924" y="1371600"/>
            <a:ext cx="2786113" cy="348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274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3B07EF89-4139-8745-B992-D945B1078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67822" y="876540"/>
            <a:ext cx="6331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err="1">
                <a:latin typeface="Poppins" pitchFamily="2" charset="77"/>
                <a:cs typeface="Poppins" pitchFamily="2" charset="77"/>
              </a:rPr>
              <a:t>Maths</a:t>
            </a:r>
            <a:r>
              <a:rPr lang="en-US" sz="5400" b="1" i="1" dirty="0">
                <a:latin typeface="Poppins" pitchFamily="2" charset="77"/>
                <a:cs typeface="Poppins" pitchFamily="2" charset="77"/>
              </a:rPr>
              <a:t>/English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67822" y="2371613"/>
            <a:ext cx="68912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Learners with a GCSE Grade of 4 and above are exempt from continuing to study in these subjects.</a:t>
            </a:r>
          </a:p>
          <a:p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Learners that receive a Grade 3 will continue to study an additional 3 hours of GCSE where applicable for either </a:t>
            </a:r>
            <a:r>
              <a:rPr lang="en-US" sz="2000" dirty="0" err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Maths</a:t>
            </a:r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and/or English.</a:t>
            </a:r>
          </a:p>
          <a:p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Learners that have received Grades 1/2 will continues to study an additional 1 ½ hours of functional skills where applicable.</a:t>
            </a:r>
          </a:p>
        </p:txBody>
      </p:sp>
    </p:spTree>
    <p:extLst>
      <p:ext uri="{BB962C8B-B14F-4D97-AF65-F5344CB8AC3E}">
        <p14:creationId xmlns:p14="http://schemas.microsoft.com/office/powerpoint/2010/main" val="3079383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DDC298A-74D0-D04D-B2A2-A72B97E22D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hape, arrow&#10;&#10;Description automatically generated">
            <a:extLst>
              <a:ext uri="{FF2B5EF4-FFF2-40B4-BE49-F238E27FC236}">
                <a16:creationId xmlns:a16="http://schemas.microsoft.com/office/drawing/2014/main" id="{574DA6A2-B0D2-2F48-9FD1-B2B7C44C43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741145" y="1720840"/>
            <a:ext cx="44757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Employer Engagement/Activities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625389" y="1793446"/>
            <a:ext cx="496342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Practical skills workshops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Wholesaler visit  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Salon visits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Employability sessions within college 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Manufacturers seminars 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 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Guest speakers from the industry</a:t>
            </a:r>
          </a:p>
          <a:p>
            <a:endParaRPr lang="en-US" sz="20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AHT Competition (Regional/National)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Inter-college competitions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Beamish</a:t>
            </a:r>
          </a:p>
          <a:p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 </a:t>
            </a:r>
          </a:p>
        </p:txBody>
      </p:sp>
      <p:pic>
        <p:nvPicPr>
          <p:cNvPr id="4" name="Picture 3" descr="Part-Time Beauty Therapy Training ...">
            <a:extLst>
              <a:ext uri="{FF2B5EF4-FFF2-40B4-BE49-F238E27FC236}">
                <a16:creationId xmlns:a16="http://schemas.microsoft.com/office/drawing/2014/main" id="{ED25EBAB-88A8-4F52-4886-4A26278A3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918" y="3105813"/>
            <a:ext cx="3877759" cy="194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160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D954BF-9B64-93A1-4F54-FB033C944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  <a:latin typeface="Poppins"/>
                <a:cs typeface="Poppins"/>
              </a:rPr>
              <a:t>Beauty Staff  contact  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7C762-AB58-69C0-ABCA-6FFBAA5B8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Source Sans Pro"/>
                <a:ea typeface="Source Sans Pro"/>
              </a:rPr>
              <a:t>Curriculum Manager </a:t>
            </a:r>
          </a:p>
          <a:p>
            <a:r>
              <a:rPr lang="en-US" sz="2000" dirty="0">
                <a:latin typeface="Source Sans Pro"/>
                <a:ea typeface="Source Sans Pro"/>
                <a:hlinkClick r:id="rId2"/>
              </a:rPr>
              <a:t>judith.palmer@newdur.ac.uk</a:t>
            </a:r>
            <a:r>
              <a:rPr lang="en-US" sz="2000" dirty="0">
                <a:latin typeface="Source Sans Pro"/>
                <a:ea typeface="Source Sans Pro"/>
              </a:rPr>
              <a:t> </a:t>
            </a:r>
          </a:p>
          <a:p>
            <a:pPr marL="0" indent="0">
              <a:buNone/>
            </a:pPr>
            <a:endParaRPr lang="en-US" sz="2000" dirty="0">
              <a:latin typeface="Source Sans Pro"/>
              <a:ea typeface="Source Sans Pro"/>
            </a:endParaRPr>
          </a:p>
          <a:p>
            <a:pPr marL="0" indent="0">
              <a:buNone/>
            </a:pPr>
            <a:r>
              <a:rPr lang="en-US" sz="2000" dirty="0">
                <a:latin typeface="Source Sans Pro"/>
                <a:ea typeface="Source Sans Pro"/>
              </a:rPr>
              <a:t>Beauty Lecturer  - Karina Winter </a:t>
            </a:r>
          </a:p>
          <a:p>
            <a:r>
              <a:rPr lang="en-US" sz="2000" dirty="0">
                <a:latin typeface="Source Sans Pro"/>
                <a:ea typeface="Source Sans Pro"/>
                <a:hlinkClick r:id="rId3"/>
              </a:rPr>
              <a:t>karina.winter@newdur.ac.uk</a:t>
            </a:r>
            <a:endParaRPr lang="en-US" sz="2000" dirty="0">
              <a:latin typeface="Source Sans Pro"/>
              <a:ea typeface="Source Sans Pro"/>
            </a:endParaRPr>
          </a:p>
          <a:p>
            <a:pPr marL="0" indent="0">
              <a:buNone/>
            </a:pPr>
            <a:r>
              <a:rPr lang="en-US" sz="2000">
                <a:latin typeface="Source Sans Pro"/>
                <a:ea typeface="Source Sans Pro"/>
              </a:rPr>
              <a:t>Beauty Lecturer –Kay Kennedy</a:t>
            </a:r>
          </a:p>
          <a:p>
            <a:r>
              <a:rPr lang="en-US" sz="2000">
                <a:latin typeface="Source Sans Pro"/>
                <a:ea typeface="Source Sans Pro"/>
                <a:hlinkClick r:id="rId4"/>
              </a:rPr>
              <a:t>Kaye.kennedy@newdur.ac.uk</a:t>
            </a:r>
            <a:endParaRPr lang="en-US" sz="2000">
              <a:latin typeface="Source Sans Pro"/>
              <a:ea typeface="Source Sans Pro"/>
            </a:endParaRPr>
          </a:p>
          <a:p>
            <a:pPr marL="0" indent="0">
              <a:buNone/>
            </a:pPr>
            <a:r>
              <a:rPr lang="en-US" sz="2000" dirty="0">
                <a:latin typeface="Source Sans Pro"/>
                <a:ea typeface="Source Sans Pro"/>
              </a:rPr>
              <a:t> Beauty Lecturer - Lisa Hornsby </a:t>
            </a:r>
          </a:p>
          <a:p>
            <a:r>
              <a:rPr lang="en-US" sz="2000" dirty="0">
                <a:latin typeface="Source Sans Pro"/>
                <a:ea typeface="Source Sans Pro"/>
                <a:hlinkClick r:id="rId5"/>
              </a:rPr>
              <a:t>Lisa.Hornsby@newdur.ac.uk</a:t>
            </a:r>
            <a:r>
              <a:rPr lang="en-US" sz="2000" dirty="0">
                <a:latin typeface="Source Sans Pro"/>
                <a:ea typeface="Source Sans Pro"/>
              </a:rPr>
              <a:t> </a:t>
            </a:r>
          </a:p>
          <a:p>
            <a:r>
              <a:rPr lang="en-US" sz="2000">
                <a:latin typeface="Source Sans Pro"/>
                <a:ea typeface="Source Sans Pro"/>
              </a:rPr>
              <a:t>Beauty Lecturer - Carly Crook </a:t>
            </a:r>
          </a:p>
          <a:p>
            <a:r>
              <a:rPr lang="en-US" sz="2000" dirty="0">
                <a:latin typeface="Source Sans Pro"/>
                <a:ea typeface="Source Sans Pro"/>
                <a:hlinkClick r:id="rId5"/>
              </a:rPr>
              <a:t>carly.crook@newdur.ac.uk</a:t>
            </a:r>
            <a:r>
              <a:rPr lang="en-US" sz="2000" dirty="0">
                <a:latin typeface="Source Sans Pro"/>
                <a:ea typeface="Source Sans Pro"/>
              </a:rPr>
              <a:t> </a:t>
            </a:r>
          </a:p>
          <a:p>
            <a:endParaRPr lang="en-US" sz="2000" dirty="0">
              <a:latin typeface="Source Sans Pro"/>
              <a:ea typeface="Source Sans Pro"/>
            </a:endParaRPr>
          </a:p>
          <a:p>
            <a:pPr marL="0" indent="0">
              <a:buNone/>
            </a:pPr>
            <a:endParaRPr lang="en-US" sz="2000" dirty="0">
              <a:latin typeface="Source Sans Pro"/>
              <a:ea typeface="Source Sans Pro"/>
            </a:endParaRPr>
          </a:p>
          <a:p>
            <a:pPr marL="0" indent="0">
              <a:buNone/>
            </a:pPr>
            <a:endParaRPr lang="en-US" sz="2000" dirty="0">
              <a:latin typeface="Source Sans Pro"/>
              <a:ea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338102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7945A5-A439-CA9C-F07B-08CA708D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  <a:latin typeface="Poppins"/>
                <a:cs typeface="Poppins"/>
              </a:rPr>
              <a:t>Kit and Uniform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127DF-67AF-F809-5AA2-463CAAEDB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endParaRPr lang="en-US" sz="2000" dirty="0">
              <a:latin typeface="Poppins"/>
              <a:cs typeface="Poppins"/>
            </a:endParaRPr>
          </a:p>
          <a:p>
            <a:pPr marL="0" indent="0">
              <a:buNone/>
            </a:pPr>
            <a:r>
              <a:rPr lang="en-US" sz="2000" dirty="0">
                <a:latin typeface="Poppins"/>
                <a:ea typeface="Source Sans Pro"/>
                <a:cs typeface="Poppins"/>
              </a:rPr>
              <a:t>Uniforms and kits must be purchased prior to the </a:t>
            </a:r>
            <a:endParaRPr lang="en-US" sz="2000" dirty="0">
              <a:latin typeface="Poppins"/>
              <a:cs typeface="Poppins"/>
            </a:endParaRPr>
          </a:p>
          <a:p>
            <a:pPr marL="0" indent="0">
              <a:buNone/>
            </a:pPr>
            <a:r>
              <a:rPr lang="en-US" sz="2000">
                <a:latin typeface="Poppins"/>
                <a:ea typeface="Source Sans Pro"/>
                <a:cs typeface="Poppins"/>
              </a:rPr>
              <a:t>start of </a:t>
            </a:r>
            <a:r>
              <a:rPr lang="en-US" sz="2000" dirty="0">
                <a:latin typeface="Poppins"/>
                <a:ea typeface="Source Sans Pro"/>
                <a:cs typeface="Poppins"/>
              </a:rPr>
              <a:t>the course for health and safety </a:t>
            </a:r>
            <a:endParaRPr lang="en-US" sz="2000">
              <a:latin typeface="Poppins"/>
              <a:cs typeface="Poppins"/>
            </a:endParaRPr>
          </a:p>
          <a:p>
            <a:pPr marL="0" indent="0">
              <a:buNone/>
            </a:pPr>
            <a:r>
              <a:rPr lang="en-US" sz="2000" dirty="0">
                <a:latin typeface="Poppins"/>
                <a:ea typeface="Source Sans Pro"/>
                <a:cs typeface="Poppins"/>
              </a:rPr>
              <a:t>requirements and the </a:t>
            </a:r>
            <a:r>
              <a:rPr lang="en-US" sz="2000">
                <a:latin typeface="Poppins"/>
                <a:ea typeface="Source Sans Pro"/>
                <a:cs typeface="Poppins"/>
              </a:rPr>
              <a:t>delivery of the course</a:t>
            </a:r>
            <a:endParaRPr lang="en-US" sz="2000">
              <a:latin typeface="Poppins"/>
              <a:cs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10550192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looking at a stack of papers&#10;&#10;AI-generated content may be incorrect.">
            <a:extLst>
              <a:ext uri="{FF2B5EF4-FFF2-40B4-BE49-F238E27FC236}">
                <a16:creationId xmlns:a16="http://schemas.microsoft.com/office/drawing/2014/main" id="{CF446B2D-CF7F-5CBD-C90C-4D6BE942F4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64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A8E1286D-7CB4-7682-8864-7856707055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147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and blue card with text&#10;&#10;AI-generated content may be incorrect.">
            <a:extLst>
              <a:ext uri="{FF2B5EF4-FFF2-40B4-BE49-F238E27FC236}">
                <a16:creationId xmlns:a16="http://schemas.microsoft.com/office/drawing/2014/main" id="{739445A2-131D-2D20-4E08-DA66C5DF0F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47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kicking a football ball&#10;&#10;AI-generated content may be incorrect.">
            <a:extLst>
              <a:ext uri="{FF2B5EF4-FFF2-40B4-BE49-F238E27FC236}">
                <a16:creationId xmlns:a16="http://schemas.microsoft.com/office/drawing/2014/main" id="{FC2610FE-0FE2-8D4B-F8F1-8C14D9BD3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4109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white page with text&#10;&#10;AI-generated content may be incorrect.">
            <a:extLst>
              <a:ext uri="{FF2B5EF4-FFF2-40B4-BE49-F238E27FC236}">
                <a16:creationId xmlns:a16="http://schemas.microsoft.com/office/drawing/2014/main" id="{503DFFF3-AF48-40CF-3271-1A4E10614A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522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4FBF7D-71FC-E545-BDCB-D2F6434C2AA6}"/>
              </a:ext>
            </a:extLst>
          </p:cNvPr>
          <p:cNvSpPr txBox="1"/>
          <p:nvPr/>
        </p:nvSpPr>
        <p:spPr>
          <a:xfrm>
            <a:off x="575074" y="1720840"/>
            <a:ext cx="6590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Always Top Performing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A16A9A5D-5891-C988-A0F7-E8273D4D508A}"/>
              </a:ext>
            </a:extLst>
          </p:cNvPr>
          <p:cNvSpPr txBox="1"/>
          <p:nvPr/>
        </p:nvSpPr>
        <p:spPr>
          <a:xfrm flipH="1">
            <a:off x="6820524" y="1214203"/>
            <a:ext cx="5156616" cy="473689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+mn-ea"/>
              </a:rPr>
              <a:t>New College Durham</a:t>
            </a:r>
          </a:p>
          <a:p>
            <a:endParaRPr lang="en-GB" sz="2200" b="1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 algn="l">
              <a:buFont typeface="Wingdings" panose="05000000000000000000" charset="0"/>
              <a:buChar char=""/>
            </a:pPr>
            <a:r>
              <a:rPr lang="en-GB" sz="2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+mn-ea"/>
              </a:rPr>
              <a:t>Ofsted Good </a:t>
            </a:r>
          </a:p>
          <a:p>
            <a:pPr marL="285750" indent="-285750" algn="l">
              <a:buFont typeface="Wingdings" panose="05000000000000000000" charset="0"/>
              <a:buChar char=""/>
            </a:pPr>
            <a:endParaRPr lang="en-GB" sz="2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  <a:sym typeface="+mn-ea"/>
            </a:endParaRPr>
          </a:p>
          <a:p>
            <a:pPr marL="285750" indent="-285750" algn="l">
              <a:buFont typeface="Wingdings" panose="05000000000000000000" charset="0"/>
              <a:buChar char=""/>
            </a:pPr>
            <a:r>
              <a:rPr lang="en-GB" sz="2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+mn-ea"/>
              </a:rPr>
              <a:t>Top 10% for Success</a:t>
            </a:r>
          </a:p>
          <a:p>
            <a:pPr marL="285750" indent="-285750" algn="l">
              <a:buFont typeface="Wingdings" panose="05000000000000000000" charset="0"/>
              <a:buChar char=""/>
            </a:pPr>
            <a:endParaRPr lang="en-GB" sz="2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  <a:sym typeface="+mn-ea"/>
            </a:endParaRPr>
          </a:p>
          <a:p>
            <a:pPr marL="285750" indent="-285750" algn="l">
              <a:buFont typeface="Wingdings" panose="05000000000000000000" charset="0"/>
              <a:buChar char=""/>
            </a:pPr>
            <a:r>
              <a:rPr lang="en-GB" sz="2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+mn-ea"/>
              </a:rPr>
              <a:t>Excellent Progression</a:t>
            </a:r>
          </a:p>
          <a:p>
            <a:pPr marL="285750" indent="-285750" algn="l">
              <a:buFont typeface="Wingdings" panose="05000000000000000000" charset="0"/>
              <a:buChar char=""/>
            </a:pPr>
            <a:endParaRPr lang="en-GB" sz="2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  <a:sym typeface="+mn-ea"/>
            </a:endParaRPr>
          </a:p>
          <a:p>
            <a:pPr marL="285750" indent="-285750" algn="l">
              <a:buFont typeface="Wingdings" panose="05000000000000000000" charset="0"/>
              <a:buChar char=""/>
            </a:pPr>
            <a:r>
              <a:rPr lang="en-GB" sz="2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+mn-ea"/>
              </a:rPr>
              <a:t>Great Links with Employers</a:t>
            </a:r>
          </a:p>
          <a:p>
            <a:pPr marL="285750" indent="-285750" algn="l">
              <a:buFont typeface="Wingdings" panose="05000000000000000000" charset="0"/>
              <a:buChar char=""/>
            </a:pPr>
            <a:endParaRPr lang="en-GB" sz="2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  <a:sym typeface="+mn-ea"/>
            </a:endParaRPr>
          </a:p>
          <a:p>
            <a:pPr marL="285750" indent="-285750" algn="l">
              <a:buFont typeface="Wingdings" panose="05000000000000000000" charset="0"/>
              <a:buChar char=""/>
            </a:pPr>
            <a:r>
              <a:rPr lang="en-GB" sz="2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+mn-ea"/>
              </a:rPr>
              <a:t>Quality Teaching &amp; Learning</a:t>
            </a:r>
          </a:p>
          <a:p>
            <a:pPr marL="285750" indent="-285750" algn="l">
              <a:buFont typeface="Wingdings" panose="05000000000000000000" charset="0"/>
              <a:buChar char=""/>
            </a:pPr>
            <a:endParaRPr lang="en-GB" sz="2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  <a:sym typeface="+mn-ea"/>
            </a:endParaRPr>
          </a:p>
          <a:p>
            <a:pPr marL="285750" indent="-285750" algn="l">
              <a:buFont typeface="Wingdings" panose="05000000000000000000" charset="0"/>
              <a:buChar char=""/>
            </a:pPr>
            <a:r>
              <a:rPr lang="en-GB" sz="2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+mn-ea"/>
              </a:rPr>
              <a:t>Student Support</a:t>
            </a:r>
          </a:p>
          <a:p>
            <a:pPr marL="285750" indent="-285750" algn="l">
              <a:buFont typeface="Wingdings" panose="05000000000000000000" charset="0"/>
              <a:buChar char=""/>
            </a:pPr>
            <a:endParaRPr lang="en-GB" sz="2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  <a:sym typeface="+mn-ea"/>
            </a:endParaRPr>
          </a:p>
          <a:p>
            <a:pPr marL="285750" indent="-285750" algn="l">
              <a:buFont typeface="Wingdings" panose="05000000000000000000" charset="0"/>
              <a:buChar char=""/>
            </a:pPr>
            <a:r>
              <a:rPr lang="en-GB" sz="2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+mn-ea"/>
              </a:rPr>
              <a:t>Students Union</a:t>
            </a:r>
            <a:endParaRPr lang="en-GB" sz="22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 algn="l">
              <a:buFont typeface="Wingdings" panose="05000000000000000000" charset="0"/>
              <a:buChar char=""/>
            </a:pPr>
            <a:endParaRPr lang="en-GB" sz="1800" dirty="0"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851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lanyard&#10;&#10;AI-generated content may be incorrect.">
            <a:extLst>
              <a:ext uri="{FF2B5EF4-FFF2-40B4-BE49-F238E27FC236}">
                <a16:creationId xmlns:a16="http://schemas.microsoft.com/office/drawing/2014/main" id="{DF08E15C-8D92-24D9-863C-D07EFBD59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3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61A22BF-34E5-D8AA-2803-9D324889C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92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card&#10;&#10;AI-generated content may be incorrect.">
            <a:extLst>
              <a:ext uri="{FF2B5EF4-FFF2-40B4-BE49-F238E27FC236}">
                <a16:creationId xmlns:a16="http://schemas.microsoft.com/office/drawing/2014/main" id="{DCF901A5-57A5-0A05-0CC8-AF55BD402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889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and green website with black text&#10;&#10;AI-generated content may be incorrect.">
            <a:extLst>
              <a:ext uri="{FF2B5EF4-FFF2-40B4-BE49-F238E27FC236}">
                <a16:creationId xmlns:a16="http://schemas.microsoft.com/office/drawing/2014/main" id="{B356AF3F-61F4-1EB0-990D-A1C3DCBE6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4426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9DDC0C50-FA82-DB1A-C960-4D6956B93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41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standing with arms crossed&#10;&#10;AI-generated content may be incorrect.">
            <a:extLst>
              <a:ext uri="{FF2B5EF4-FFF2-40B4-BE49-F238E27FC236}">
                <a16:creationId xmlns:a16="http://schemas.microsoft.com/office/drawing/2014/main" id="{A4591009-562D-4464-3594-5522DCFB3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5051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in firefighter outfit with pictures of people&#10;&#10;AI-generated content may be incorrect.">
            <a:extLst>
              <a:ext uri="{FF2B5EF4-FFF2-40B4-BE49-F238E27FC236}">
                <a16:creationId xmlns:a16="http://schemas.microsoft.com/office/drawing/2014/main" id="{6EC7C1A9-32C0-797A-8812-505C5A50C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6930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6BF7EDA3-6249-E47A-B7A0-845B7BA8CE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7838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14FD92-290A-BA42-A1F2-35864E54A3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0CA7D0B3-0087-744D-A51B-EA456958E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" y="176463"/>
            <a:ext cx="12315403" cy="73019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780090" y="1972870"/>
            <a:ext cx="6288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1" spc="-15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962267" y="3428999"/>
            <a:ext cx="2533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Poppins" pitchFamily="2" charset="77"/>
                <a:ea typeface="Source Sans Pro" panose="020B0503030403020204" pitchFamily="34" charset="0"/>
                <a:cs typeface="Poppins" pitchFamily="2" charset="77"/>
              </a:rPr>
              <a:t>GET IN TOUCH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261241-FD92-2149-92F8-3BC4BC4740AE}"/>
              </a:ext>
            </a:extLst>
          </p:cNvPr>
          <p:cNvSpPr txBox="1"/>
          <p:nvPr/>
        </p:nvSpPr>
        <p:spPr>
          <a:xfrm>
            <a:off x="6962267" y="3757000"/>
            <a:ext cx="4251165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Please contact </a:t>
            </a:r>
            <a:r>
              <a:rPr lang="en-US" sz="1600" dirty="0">
                <a:solidFill>
                  <a:srgbClr val="F5AEBF"/>
                </a:solidFill>
                <a:latin typeface="Source Sans Pro"/>
                <a:ea typeface="Source Sans Pro"/>
                <a:cs typeface="Poppins SemiBold"/>
              </a:rPr>
              <a:t> </a:t>
            </a:r>
            <a:r>
              <a:rPr lang="en-US" sz="1600" dirty="0" err="1">
                <a:solidFill>
                  <a:srgbClr val="F5AEBF"/>
                </a:solidFill>
                <a:latin typeface="Source Sans Pro"/>
                <a:ea typeface="Source Sans Pro"/>
                <a:cs typeface="Poppins SemiBold"/>
              </a:rPr>
              <a:t>judith.palmer</a:t>
            </a:r>
            <a:r>
              <a:rPr lang="en-US" sz="1600" dirty="0">
                <a:solidFill>
                  <a:srgbClr val="F5AEBF"/>
                </a:solidFill>
                <a:latin typeface="Source Sans Pro"/>
                <a:ea typeface="Source Sans Pro"/>
                <a:cs typeface="Poppins SemiBold"/>
                <a:hlinkClick r:id="rId3"/>
              </a:rPr>
              <a:t>@newdur.ac.uk</a:t>
            </a:r>
            <a:r>
              <a:rPr lang="en-US" sz="1600" dirty="0">
                <a:solidFill>
                  <a:srgbClr val="F5AEBF"/>
                </a:solidFill>
                <a:latin typeface="Source Sans Pro"/>
                <a:ea typeface="Source Sans Pro"/>
                <a:cs typeface="Poppins SemiBold"/>
              </a:rPr>
              <a:t>  </a:t>
            </a:r>
          </a:p>
          <a:p>
            <a:r>
              <a:rPr lang="en-US" sz="16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for more information.</a:t>
            </a:r>
            <a:r>
              <a:rPr lang="en-US" sz="1600" dirty="0">
                <a:solidFill>
                  <a:srgbClr val="F5AEBF"/>
                </a:solidFill>
                <a:latin typeface="Source Sans Pro"/>
                <a:ea typeface="Source Sans Pro"/>
                <a:cs typeface="Poppins SemiBold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8987B5-491B-7F40-A808-08AA752E1458}"/>
              </a:ext>
            </a:extLst>
          </p:cNvPr>
          <p:cNvSpPr txBox="1"/>
          <p:nvPr/>
        </p:nvSpPr>
        <p:spPr>
          <a:xfrm>
            <a:off x="6808257" y="4584771"/>
            <a:ext cx="42511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New College Durham,</a:t>
            </a:r>
          </a:p>
          <a:p>
            <a:r>
              <a:rPr lang="en-US" sz="16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Framwellgate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Moor Campus,</a:t>
            </a:r>
          </a:p>
          <a:p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Durham,</a:t>
            </a:r>
          </a:p>
          <a:p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DH1 5ES</a:t>
            </a:r>
          </a:p>
        </p:txBody>
      </p:sp>
    </p:spTree>
    <p:extLst>
      <p:ext uri="{BB962C8B-B14F-4D97-AF65-F5344CB8AC3E}">
        <p14:creationId xmlns:p14="http://schemas.microsoft.com/office/powerpoint/2010/main" val="4104959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93B723D6-C20E-FE42-9E6A-A04A880FE4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51" t="15785" r="48016" b="20000"/>
          <a:stretch/>
        </p:blipFill>
        <p:spPr>
          <a:xfrm>
            <a:off x="462454" y="1475298"/>
            <a:ext cx="5129049" cy="39074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0EB2E3F-67F4-D9D4-F8D8-36CCA1CB9888}"/>
              </a:ext>
            </a:extLst>
          </p:cNvPr>
          <p:cNvSpPr txBox="1"/>
          <p:nvPr/>
        </p:nvSpPr>
        <p:spPr>
          <a:xfrm>
            <a:off x="6323437" y="1768839"/>
            <a:ext cx="464936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Vocational Units</a:t>
            </a:r>
          </a:p>
          <a:p>
            <a:pPr marL="0" indent="0">
              <a:buNone/>
            </a:pPr>
            <a:endParaRPr lang="en-GB" altLang="en-US" sz="1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r>
              <a:rPr lang="en-GB" altLang="en-US" sz="1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Functional Skill/GCSE</a:t>
            </a:r>
          </a:p>
          <a:p>
            <a:endParaRPr lang="en-GB" altLang="en-US" sz="1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r>
              <a:rPr lang="en-GB" altLang="en-US" sz="1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Personal, Social and Employability Skills</a:t>
            </a:r>
          </a:p>
          <a:p>
            <a:pPr marL="0" indent="0">
              <a:buNone/>
            </a:pPr>
            <a:endParaRPr lang="en-GB" altLang="en-US" sz="1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r>
              <a:rPr lang="en-GB" altLang="en-US" sz="1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Enrichment</a:t>
            </a:r>
          </a:p>
          <a:p>
            <a:pPr marL="0" indent="0">
              <a:buNone/>
            </a:pPr>
            <a:endParaRPr lang="en-GB" altLang="en-US" sz="1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r>
              <a:rPr lang="en-GB" altLang="en-US" sz="1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Target Setting/Individual learning plan</a:t>
            </a:r>
          </a:p>
          <a:p>
            <a:endParaRPr lang="en-GB" altLang="en-US" sz="1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r>
              <a:rPr lang="en-GB" altLang="en-US" sz="1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Personal Learning Coach</a:t>
            </a:r>
          </a:p>
          <a:p>
            <a:endParaRPr lang="en-GB" altLang="en-US" sz="1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r>
              <a:rPr lang="en-GB" altLang="en-US" sz="1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Learning Support</a:t>
            </a:r>
          </a:p>
          <a:p>
            <a:endParaRPr lang="en-GB" altLang="en-US" sz="1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r>
              <a:rPr lang="en-GB" altLang="en-US" sz="1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Placements for level 2 and level 3 Beauty – minimum 70 hours</a:t>
            </a:r>
          </a:p>
          <a:p>
            <a:endParaRPr lang="en-GB" altLang="en-US" sz="20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584A6A-6264-FFDD-03DE-0FB889C97686}"/>
              </a:ext>
            </a:extLst>
          </p:cNvPr>
          <p:cNvSpPr txBox="1"/>
          <p:nvPr/>
        </p:nvSpPr>
        <p:spPr>
          <a:xfrm>
            <a:off x="5471410" y="674557"/>
            <a:ext cx="58611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Study Programme</a:t>
            </a:r>
            <a:endParaRPr lang="en-GB" sz="36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26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267153-F964-4ACD-7178-F03876597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Induction </a:t>
            </a:r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4000" dirty="0">
                <a:solidFill>
                  <a:srgbClr val="FFFFFF"/>
                </a:solidFill>
              </a:rPr>
              <a:t>week</a:t>
            </a:r>
            <a:br>
              <a:rPr lang="en-US" sz="4000" dirty="0">
                <a:solidFill>
                  <a:srgbClr val="FFFFFF"/>
                </a:solidFill>
              </a:rPr>
            </a:br>
            <a:br>
              <a:rPr lang="en-US" sz="4000" dirty="0">
                <a:solidFill>
                  <a:srgbClr val="FFFFFF"/>
                </a:solidFill>
              </a:rPr>
            </a:br>
            <a:br>
              <a:rPr lang="en-US" sz="4000" dirty="0">
                <a:solidFill>
                  <a:srgbClr val="FFFFFF"/>
                </a:solidFill>
              </a:rPr>
            </a:br>
            <a:endParaRPr lang="en-GB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0870B-2F39-3977-4754-E8F91D4A4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r>
              <a:rPr lang="en-US" sz="2000" dirty="0">
                <a:latin typeface="Poppins SemiBold"/>
                <a:cs typeface="Poppins SemiBold"/>
              </a:rPr>
              <a:t>As part of your initial induction, you will carry the following;</a:t>
            </a:r>
          </a:p>
          <a:p>
            <a:r>
              <a:rPr lang="en-US" sz="2000" dirty="0">
                <a:latin typeface="Poppins SemiBold"/>
                <a:cs typeface="Poppins SemiBold"/>
              </a:rPr>
              <a:t> Take part in practical skills linked to subject</a:t>
            </a:r>
          </a:p>
          <a:p>
            <a:r>
              <a:rPr lang="en-US" sz="2000" dirty="0">
                <a:latin typeface="Poppins SemiBold"/>
                <a:cs typeface="Poppins SemiBold"/>
              </a:rPr>
              <a:t>Team building and social skills</a:t>
            </a:r>
          </a:p>
          <a:p>
            <a:r>
              <a:rPr lang="en-US" sz="2000" dirty="0">
                <a:latin typeface="Poppins SemiBold"/>
                <a:cs typeface="Poppins SemiBold"/>
              </a:rPr>
              <a:t>Training of using Teams site accessing all resources for study programme.</a:t>
            </a:r>
          </a:p>
          <a:p>
            <a:r>
              <a:rPr lang="en-US" sz="2000" dirty="0">
                <a:latin typeface="Poppins SemiBold"/>
                <a:cs typeface="Poppins SemiBold"/>
              </a:rPr>
              <a:t>Completion of initial knowledge </a:t>
            </a:r>
            <a:r>
              <a:rPr lang="en-US" sz="2000">
                <a:latin typeface="Poppins SemiBold"/>
                <a:cs typeface="Poppins SemiBold"/>
              </a:rPr>
              <a:t>tests.</a:t>
            </a:r>
            <a:endParaRPr lang="en-US" sz="2000" dirty="0">
              <a:latin typeface="Poppins SemiBold"/>
              <a:cs typeface="Poppins SemiBold"/>
            </a:endParaRPr>
          </a:p>
          <a:p>
            <a:r>
              <a:rPr lang="en-US" sz="2000" dirty="0">
                <a:latin typeface="Poppins SemiBold"/>
                <a:cs typeface="Poppins SemiBold"/>
              </a:rPr>
              <a:t>Research on career opportunities and pathways linked to your programme.</a:t>
            </a:r>
          </a:p>
          <a:p>
            <a:r>
              <a:rPr lang="en-US" sz="20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Math and English initial assessments preparing for study support.</a:t>
            </a:r>
            <a:endParaRPr lang="en-GB" sz="20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377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text, display&#10;&#10;Description automatically generated">
            <a:extLst>
              <a:ext uri="{FF2B5EF4-FFF2-40B4-BE49-F238E27FC236}">
                <a16:creationId xmlns:a16="http://schemas.microsoft.com/office/drawing/2014/main" id="{99994936-CC8E-424A-859E-5BB347A40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13D0FC-180F-441E-AC79-DD79DC0D1A91}"/>
              </a:ext>
            </a:extLst>
          </p:cNvPr>
          <p:cNvSpPr txBox="1"/>
          <p:nvPr/>
        </p:nvSpPr>
        <p:spPr>
          <a:xfrm>
            <a:off x="6036928" y="1200795"/>
            <a:ext cx="6331116" cy="15388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b="1" i="1" dirty="0">
                <a:solidFill>
                  <a:srgbClr val="A2CC84"/>
                </a:solidFill>
                <a:latin typeface="Poppins"/>
                <a:cs typeface="Poppins"/>
              </a:rPr>
              <a:t>VRQ Level 1 Beauty Therapy</a:t>
            </a:r>
            <a:r>
              <a:rPr lang="en-US" sz="5400" b="1" i="1" dirty="0">
                <a:solidFill>
                  <a:srgbClr val="A2CC84"/>
                </a:solidFill>
                <a:latin typeface="Poppins"/>
                <a:cs typeface="Poppins"/>
              </a:rPr>
              <a:t> </a:t>
            </a:r>
            <a:endParaRPr lang="en-US" sz="5400" b="1" i="1" dirty="0">
              <a:solidFill>
                <a:srgbClr val="A2CC84"/>
              </a:solidFill>
              <a:latin typeface="Poppins"/>
              <a:cs typeface="Poppins" pitchFamily="2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6C3780-C7CE-4546-A5BF-19BDF1E9AC83}"/>
              </a:ext>
            </a:extLst>
          </p:cNvPr>
          <p:cNvSpPr txBox="1"/>
          <p:nvPr/>
        </p:nvSpPr>
        <p:spPr>
          <a:xfrm>
            <a:off x="5877955" y="2551773"/>
            <a:ext cx="4963427" cy="35394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Poppins SemiBold"/>
                <a:cs typeface="Poppins SemiBold"/>
              </a:rPr>
              <a:t>Health &amp; Safety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Poppins SemiBold"/>
                <a:cs typeface="Poppins SemiBold"/>
              </a:rPr>
              <a:t>Presenting a professional image in the salon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Poppins SemiBold"/>
                <a:cs typeface="Poppins SemiBold"/>
              </a:rPr>
              <a:t>Prepare the work area for treatments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Poppins SemiBold"/>
                <a:cs typeface="Poppins SemiBold"/>
              </a:rPr>
              <a:t>Hand 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Poppins SemiBold"/>
                <a:cs typeface="Poppins SemiBold"/>
              </a:rPr>
              <a:t>Skin 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Poppins SemiBold"/>
                <a:cs typeface="Poppins SemiBold"/>
              </a:rPr>
              <a:t>Apply basic make-up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Poppins SemiBold"/>
                <a:cs typeface="Poppins SemiBold"/>
              </a:rPr>
              <a:t>Nail 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altLang="en-US" sz="160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b="1" dirty="0">
                <a:solidFill>
                  <a:schemeClr val="bg1"/>
                </a:solidFill>
                <a:latin typeface="Poppins SemiBold"/>
                <a:cs typeface="Poppins SemiBold"/>
              </a:rPr>
              <a:t>Interview and skills test </a:t>
            </a:r>
            <a:endParaRPr lang="en-GB" altLang="en-US" sz="1600" b="1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altLang="en-US" sz="1600" b="1" dirty="0">
              <a:solidFill>
                <a:schemeClr val="bg1"/>
              </a:solidFill>
              <a:latin typeface="Poppins SemiBold"/>
              <a:cs typeface="Poppins SemiBol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b="1" dirty="0">
                <a:solidFill>
                  <a:schemeClr val="bg1"/>
                </a:solidFill>
                <a:latin typeface="Poppins SemiBold"/>
                <a:cs typeface="Poppins SemiBold"/>
              </a:rPr>
              <a:t>Progression Route- Level 2 Diploma Beauty therapy / L2 Diploma in Makeup, Lash, Brow and Nail Enhancement</a:t>
            </a:r>
          </a:p>
        </p:txBody>
      </p:sp>
    </p:spTree>
    <p:extLst>
      <p:ext uri="{BB962C8B-B14F-4D97-AF65-F5344CB8AC3E}">
        <p14:creationId xmlns:p14="http://schemas.microsoft.com/office/powerpoint/2010/main" val="3012984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6A6E4D-2D7A-405E-A71F-135C65572FB3}"/>
              </a:ext>
            </a:extLst>
          </p:cNvPr>
          <p:cNvSpPr txBox="1"/>
          <p:nvPr/>
        </p:nvSpPr>
        <p:spPr>
          <a:xfrm>
            <a:off x="838200" y="365126"/>
            <a:ext cx="5393361" cy="1005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i="1" dirty="0">
                <a:latin typeface="+mj-lt"/>
                <a:ea typeface="+mj-ea"/>
                <a:cs typeface="+mj-cs"/>
              </a:rPr>
              <a:t> 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25EDE027-EB09-B8AC-C899-4510290F2A4F}"/>
              </a:ext>
            </a:extLst>
          </p:cNvPr>
          <p:cNvSpPr txBox="1"/>
          <p:nvPr/>
        </p:nvSpPr>
        <p:spPr>
          <a:xfrm>
            <a:off x="694842" y="1370637"/>
            <a:ext cx="5680078" cy="5122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-228600" algn="l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b="1" dirty="0">
              <a:latin typeface="+mn-lt"/>
              <a:ea typeface="+mn-ea"/>
              <a:cs typeface="+mn-cs"/>
            </a:endParaRPr>
          </a:p>
          <a:p>
            <a:pPr indent="-228600" algn="l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241BDA69-976E-9742-835E-EB812716F1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749" r="2" b="2"/>
          <a:stretch/>
        </p:blipFill>
        <p:spPr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solidFill>
            <a:schemeClr val="accent1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C42F2B-6B15-416B-82CC-7CACA0CA90DE}"/>
              </a:ext>
            </a:extLst>
          </p:cNvPr>
          <p:cNvSpPr txBox="1"/>
          <p:nvPr/>
        </p:nvSpPr>
        <p:spPr>
          <a:xfrm>
            <a:off x="838200" y="435348"/>
            <a:ext cx="60930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sz="1800" b="1" dirty="0">
                <a:latin typeface="Poppins SemiBold"/>
                <a:cs typeface="Poppins SemiBold"/>
              </a:rPr>
              <a:t>Level 2 VRQ Diploma in Beauty Therapy -  General route</a:t>
            </a:r>
            <a:endParaRPr lang="en-GB" sz="1800" dirty="0">
              <a:latin typeface="Poppins SemiBold"/>
              <a:cs typeface="Poppins SemiBold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A5FBA5-6F16-B436-6372-A4AFE8F6F40B}"/>
              </a:ext>
            </a:extLst>
          </p:cNvPr>
          <p:cNvSpPr txBox="1"/>
          <p:nvPr/>
        </p:nvSpPr>
        <p:spPr>
          <a:xfrm>
            <a:off x="210173" y="1659596"/>
            <a:ext cx="6093068" cy="688111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Improve and maintain facial skin condition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Provide eyelash and eyebrow treatments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Remove hair using waxing techniques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Provide manicure treatment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Provide pedicure treatment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Poppins SemiBold"/>
                <a:cs typeface="Poppins SemiBold"/>
              </a:rPr>
              <a:t>Provide Eyelash Perming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Poppins SemiBold"/>
                <a:cs typeface="Poppins SemiBold"/>
              </a:rPr>
              <a:t>Provide Head Massage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Reception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Promotional activities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Create an image based on a theme within the hair and Beauty sector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Working in Beauty related industries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Health and safety </a:t>
            </a:r>
          </a:p>
          <a:p>
            <a:pPr>
              <a:lnSpc>
                <a:spcPct val="90000"/>
              </a:lnSpc>
              <a:defRPr/>
            </a:pPr>
            <a:endParaRPr lang="en-GB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>
              <a:lnSpc>
                <a:spcPct val="90000"/>
              </a:lnSpc>
              <a:defRPr/>
            </a:pPr>
            <a:endParaRPr lang="en-GB" sz="18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Relevant level 1 Beauty experience and skills test.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133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6A6E4D-2D7A-405E-A71F-135C65572FB3}"/>
              </a:ext>
            </a:extLst>
          </p:cNvPr>
          <p:cNvSpPr txBox="1"/>
          <p:nvPr/>
        </p:nvSpPr>
        <p:spPr>
          <a:xfrm>
            <a:off x="838200" y="365126"/>
            <a:ext cx="5393361" cy="1005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i="1" dirty="0">
                <a:latin typeface="+mj-lt"/>
                <a:ea typeface="+mj-ea"/>
                <a:cs typeface="+mj-cs"/>
              </a:rPr>
              <a:t> 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25EDE027-EB09-B8AC-C899-4510290F2A4F}"/>
              </a:ext>
            </a:extLst>
          </p:cNvPr>
          <p:cNvSpPr txBox="1"/>
          <p:nvPr/>
        </p:nvSpPr>
        <p:spPr>
          <a:xfrm>
            <a:off x="694842" y="1370637"/>
            <a:ext cx="5680078" cy="5122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-228600" algn="l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b="1" dirty="0">
              <a:latin typeface="+mn-lt"/>
              <a:ea typeface="+mn-ea"/>
              <a:cs typeface="+mn-cs"/>
            </a:endParaRPr>
          </a:p>
          <a:p>
            <a:pPr indent="-228600" algn="l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241BDA69-976E-9742-835E-EB812716F1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749" r="2" b="2"/>
          <a:stretch/>
        </p:blipFill>
        <p:spPr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solidFill>
            <a:schemeClr val="accent1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A5FBA5-6F16-B436-6372-A4AFE8F6F40B}"/>
              </a:ext>
            </a:extLst>
          </p:cNvPr>
          <p:cNvSpPr txBox="1"/>
          <p:nvPr/>
        </p:nvSpPr>
        <p:spPr>
          <a:xfrm>
            <a:off x="301158" y="1409387"/>
            <a:ext cx="7321366" cy="762901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  <a:defRPr/>
            </a:pPr>
            <a:endParaRPr lang="en-GB" sz="18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Provide eyelash and eyebrow treatments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Provide manicure treatment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Provide pedicure treatment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Provide a make-up treatment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Reception</a:t>
            </a:r>
            <a:endParaRPr lang="en-GB" sz="18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Create an image based on a theme within the hair and Beauty sector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Working in Beauty related industries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Health and safety 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Poppins SemiBold"/>
                <a:cs typeface="Poppins SemiBold"/>
              </a:rPr>
              <a:t>Gel Nail enhancements and extensions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Nail art 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Poppins SemiBold"/>
                <a:cs typeface="Poppins SemiBold"/>
              </a:rPr>
              <a:t>Spray Tanning</a:t>
            </a:r>
            <a:endParaRPr lang="en-GB" sz="18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>
              <a:lnSpc>
                <a:spcPct val="90000"/>
              </a:lnSpc>
              <a:defRPr/>
            </a:pPr>
            <a:endParaRPr lang="en-GB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>
              <a:lnSpc>
                <a:spcPct val="90000"/>
              </a:lnSpc>
              <a:defRPr/>
            </a:pPr>
            <a:endParaRPr lang="en-GB" sz="18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latin typeface="Poppins SemiBold"/>
                <a:cs typeface="Poppins SemiBold"/>
              </a:rPr>
              <a:t>Relevant level 1 Beauty </a:t>
            </a:r>
            <a:r>
              <a:rPr lang="en-GB" b="1" dirty="0">
                <a:latin typeface="Poppins SemiBold"/>
                <a:cs typeface="Poppins SemiBold"/>
              </a:rPr>
              <a:t>experience, skills</a:t>
            </a:r>
            <a:r>
              <a:rPr lang="en-GB" sz="1800" b="1" dirty="0">
                <a:latin typeface="Poppins SemiBold"/>
                <a:cs typeface="Poppins SemiBold"/>
              </a:rPr>
              <a:t> test</a:t>
            </a:r>
            <a:r>
              <a:rPr lang="en-GB" b="1" dirty="0">
                <a:latin typeface="Poppins SemiBold"/>
                <a:cs typeface="Poppins SemiBold"/>
              </a:rPr>
              <a:t>, theory test and interview.</a:t>
            </a:r>
            <a:endParaRPr lang="en-GB" sz="1800" b="1" dirty="0">
              <a:latin typeface="Poppins SemiBold"/>
              <a:cs typeface="Poppins SemiBold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b="1" dirty="0">
                <a:latin typeface="Poppins SemiBold"/>
                <a:cs typeface="Poppins SemiBold"/>
              </a:rPr>
              <a:t>GCSE Maths and English at Grade 3 or above</a:t>
            </a:r>
            <a:endParaRPr lang="en-GB" sz="1800" b="1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b="1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GB" dirty="0">
                <a:latin typeface="Poppins SemiBold"/>
                <a:cs typeface="Poppins SemiBold"/>
              </a:rPr>
              <a:t>This course is exam based with 13 exams that must be passed along with a minimum of 40 practical observations</a:t>
            </a:r>
            <a:endParaRPr lang="en-GB" dirty="0" err="1">
              <a:latin typeface="Poppins SemiBold"/>
              <a:cs typeface="Poppins SemiBold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F3C0DF-4C09-14E7-1C4E-D4085BEAEC80}"/>
              </a:ext>
            </a:extLst>
          </p:cNvPr>
          <p:cNvSpPr txBox="1"/>
          <p:nvPr/>
        </p:nvSpPr>
        <p:spPr>
          <a:xfrm>
            <a:off x="410514" y="440065"/>
            <a:ext cx="568007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>
                <a:latin typeface="Poppins"/>
                <a:cs typeface="Poppins"/>
              </a:rPr>
              <a:t>VRQ Level 2 Make Up, Lash, Brow and Nail Enhancement </a:t>
            </a:r>
          </a:p>
        </p:txBody>
      </p:sp>
    </p:spTree>
    <p:extLst>
      <p:ext uri="{BB962C8B-B14F-4D97-AF65-F5344CB8AC3E}">
        <p14:creationId xmlns:p14="http://schemas.microsoft.com/office/powerpoint/2010/main" val="1579066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C42F2B-6B15-416B-82CC-7CACA0CA90DE}"/>
              </a:ext>
            </a:extLst>
          </p:cNvPr>
          <p:cNvSpPr txBox="1"/>
          <p:nvPr/>
        </p:nvSpPr>
        <p:spPr>
          <a:xfrm>
            <a:off x="838200" y="365125"/>
            <a:ext cx="53933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n-US" sz="2400" b="1" dirty="0">
                <a:latin typeface="Poppins SemiBold"/>
                <a:ea typeface="+mj-ea"/>
                <a:cs typeface="Poppins SemiBold"/>
              </a:rPr>
              <a:t>Level 3 VRQ Beauty Therapy</a:t>
            </a:r>
            <a:endParaRPr lang="en-US" altLang="en-US" sz="2400" b="1" dirty="0">
              <a:latin typeface="Poppins SemiBold" panose="00000700000000000000" pitchFamily="2" charset="0"/>
              <a:ea typeface="+mj-ea"/>
              <a:cs typeface="Poppins SemiBold" panose="000007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A5FBA5-6F16-B436-6372-A4AFE8F6F40B}"/>
              </a:ext>
            </a:extLst>
          </p:cNvPr>
          <p:cNvSpPr txBox="1"/>
          <p:nvPr/>
        </p:nvSpPr>
        <p:spPr>
          <a:xfrm>
            <a:off x="838200" y="1825625"/>
            <a:ext cx="5393361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191135" indent="-22860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latin typeface="Poppins"/>
                <a:cs typeface="Poppins"/>
              </a:rPr>
              <a:t>Planning and implementation of </a:t>
            </a:r>
            <a:r>
              <a:rPr lang="en-US" altLang="en-US" dirty="0">
                <a:latin typeface="Poppins SemiBold"/>
                <a:cs typeface="Poppins SemiBold"/>
              </a:rPr>
              <a:t>promotional activities.</a:t>
            </a:r>
          </a:p>
          <a:p>
            <a:pPr marL="191135" indent="-22860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latin typeface="Poppins SemiBold"/>
                <a:cs typeface="Poppins SemiBold"/>
              </a:rPr>
              <a:t>Health and safety </a:t>
            </a:r>
          </a:p>
          <a:p>
            <a:pPr marL="191135" indent="-22860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latin typeface="Poppins SemiBold"/>
                <a:cs typeface="Poppins SemiBold"/>
              </a:rPr>
              <a:t> Provide body electrical treatments</a:t>
            </a:r>
          </a:p>
          <a:p>
            <a:pPr marL="191135" indent="-22860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latin typeface="Poppins SemiBold"/>
                <a:cs typeface="Poppins SemiBold"/>
              </a:rPr>
              <a:t> Provide facial electrical treatments</a:t>
            </a:r>
          </a:p>
          <a:p>
            <a:pPr marL="191135" indent="-22860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latin typeface="Poppins SemiBold"/>
                <a:cs typeface="Poppins SemiBold"/>
              </a:rPr>
              <a:t> Provide body massage treatments</a:t>
            </a:r>
          </a:p>
          <a:p>
            <a:pPr marL="191135" indent="-22860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latin typeface="Poppins SemiBold"/>
                <a:cs typeface="Poppins SemiBold"/>
              </a:rPr>
              <a:t> Provide Microdermabrasion Treatments</a:t>
            </a:r>
          </a:p>
          <a:p>
            <a:pPr marL="191135" indent="-22860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latin typeface="Poppins SemiBold"/>
                <a:cs typeface="Poppins SemiBold"/>
              </a:rPr>
              <a:t> Provide massage using pre- blended     aromatherapy oils</a:t>
            </a:r>
          </a:p>
          <a:p>
            <a:pPr marL="191135" indent="-22860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latin typeface="Poppins SemiBold"/>
                <a:cs typeface="Poppins SemiBold"/>
              </a:rPr>
              <a:t> Hot Stone Massge  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dirty="0">
              <a:latin typeface="Poppins" panose="00000800000000000000" pitchFamily="2" charset="0"/>
              <a:cs typeface="Poppins" panose="00000800000000000000" pitchFamily="2" charset="0"/>
            </a:endParaRPr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latin typeface="Poppins"/>
                <a:cs typeface="Poppins"/>
              </a:rPr>
              <a:t>Relevant level 2 Beauty experience and skills test</a:t>
            </a:r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b="1" dirty="0">
              <a:latin typeface="Poppins" panose="00000800000000000000" pitchFamily="2" charset="0"/>
              <a:cs typeface="Poppins" panose="00000800000000000000" pitchFamily="2" charset="0"/>
            </a:endParaRPr>
          </a:p>
          <a:p>
            <a:pPr marL="57150" defTabSz="914400">
              <a:lnSpc>
                <a:spcPct val="90000"/>
              </a:lnSpc>
              <a:defRPr/>
            </a:pPr>
            <a:endParaRPr lang="en-US" b="1" dirty="0">
              <a:latin typeface="Poppins"/>
              <a:cs typeface="Poppins"/>
            </a:endParaRPr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241BDA69-976E-9742-835E-EB812716F1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749" r="2" b="2"/>
          <a:stretch/>
        </p:blipFill>
        <p:spPr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solidFill>
            <a:schemeClr val="accent1"/>
          </a:solidFill>
        </p:spPr>
      </p:pic>
      <p:sp>
        <p:nvSpPr>
          <p:cNvPr id="36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6A6E4D-2D7A-405E-A71F-135C65572FB3}"/>
              </a:ext>
            </a:extLst>
          </p:cNvPr>
          <p:cNvSpPr txBox="1"/>
          <p:nvPr/>
        </p:nvSpPr>
        <p:spPr>
          <a:xfrm>
            <a:off x="838200" y="365126"/>
            <a:ext cx="5393361" cy="1005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i="1" dirty="0">
                <a:latin typeface="+mj-lt"/>
                <a:ea typeface="+mj-ea"/>
                <a:cs typeface="+mj-cs"/>
              </a:rPr>
              <a:t> 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25EDE027-EB09-B8AC-C899-4510290F2A4F}"/>
              </a:ext>
            </a:extLst>
          </p:cNvPr>
          <p:cNvSpPr txBox="1"/>
          <p:nvPr/>
        </p:nvSpPr>
        <p:spPr>
          <a:xfrm>
            <a:off x="694842" y="1370637"/>
            <a:ext cx="5680078" cy="5122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-228600" algn="l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b="1" dirty="0">
              <a:latin typeface="+mn-lt"/>
              <a:ea typeface="+mn-ea"/>
              <a:cs typeface="+mn-cs"/>
            </a:endParaRPr>
          </a:p>
          <a:p>
            <a:pPr indent="-228600" algn="l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927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C42F2B-6B15-416B-82CC-7CACA0CA90DE}"/>
              </a:ext>
            </a:extLst>
          </p:cNvPr>
          <p:cNvSpPr txBox="1"/>
          <p:nvPr/>
        </p:nvSpPr>
        <p:spPr>
          <a:xfrm>
            <a:off x="838200" y="365125"/>
            <a:ext cx="53933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n-US" sz="2400" b="1" dirty="0">
                <a:latin typeface="Poppins SemiBold"/>
                <a:ea typeface="+mj-ea"/>
                <a:cs typeface="Poppins SemiBold"/>
              </a:rPr>
              <a:t>Level 3 Nail Technology </a:t>
            </a:r>
            <a:endParaRPr lang="en-US" altLang="en-US" sz="2400" b="1" dirty="0">
              <a:latin typeface="Poppins SemiBold" panose="00000700000000000000" pitchFamily="2" charset="0"/>
              <a:ea typeface="+mj-ea"/>
              <a:cs typeface="Poppins SemiBold" panose="000007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A5FBA5-6F16-B436-6372-A4AFE8F6F40B}"/>
              </a:ext>
            </a:extLst>
          </p:cNvPr>
          <p:cNvSpPr txBox="1"/>
          <p:nvPr/>
        </p:nvSpPr>
        <p:spPr>
          <a:xfrm>
            <a:off x="838200" y="1825625"/>
            <a:ext cx="5393361" cy="35267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191135" indent="-22860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latin typeface="Poppins SemiBold"/>
                <a:cs typeface="Poppins SemiBold"/>
              </a:rPr>
              <a:t>Advanced nail enhancement- acrylic, gel and fiberglass</a:t>
            </a:r>
            <a:endParaRPr lang="en-US" altLang="en-US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marL="191135" indent="-22860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latin typeface="Poppins SemiBold"/>
                <a:cs typeface="Poppins SemiBold"/>
              </a:rPr>
              <a:t>Airbrush nails </a:t>
            </a:r>
          </a:p>
          <a:p>
            <a:pPr marL="191135" indent="-22860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latin typeface="Poppins SemiBold"/>
                <a:cs typeface="Poppins SemiBold"/>
              </a:rPr>
              <a:t>Nail art </a:t>
            </a:r>
          </a:p>
          <a:p>
            <a:pPr marL="191135" indent="-22860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Poppins SemiBold"/>
                <a:cs typeface="Poppins SemiBold"/>
              </a:rPr>
              <a:t>E-Filing </a:t>
            </a:r>
          </a:p>
          <a:p>
            <a:pPr marL="191135" indent="-22860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Poppins SemiBold"/>
                <a:cs typeface="Poppins SemiBold"/>
              </a:rPr>
              <a:t>Semi-Permanent classic lash extensions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endParaRPr lang="en-US" altLang="en-US" dirty="0">
              <a:latin typeface="Poppins" panose="00000800000000000000" pitchFamily="2" charset="0"/>
              <a:cs typeface="Poppins" panose="00000800000000000000" pitchFamily="2" charset="0"/>
            </a:endParaRPr>
          </a:p>
          <a:p>
            <a:pPr defTabSz="914400">
              <a:lnSpc>
                <a:spcPct val="90000"/>
              </a:lnSpc>
              <a:defRPr/>
            </a:pPr>
            <a:endParaRPr lang="en-US" dirty="0">
              <a:latin typeface="Poppins" panose="00000800000000000000" pitchFamily="2" charset="0"/>
              <a:cs typeface="Poppins" panose="00000800000000000000" pitchFamily="2" charset="0"/>
            </a:endParaRPr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latin typeface="Poppins"/>
                <a:cs typeface="Poppins"/>
              </a:rPr>
              <a:t>Relevant level 2 Nail Technology, skills test, theory test and interview. </a:t>
            </a:r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28600" defTabSz="9144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241BDA69-976E-9742-835E-EB812716F1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749" r="2" b="2"/>
          <a:stretch/>
        </p:blipFill>
        <p:spPr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solidFill>
            <a:schemeClr val="accent1"/>
          </a:solidFill>
        </p:spPr>
      </p:pic>
      <p:sp>
        <p:nvSpPr>
          <p:cNvPr id="36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6A6E4D-2D7A-405E-A71F-135C65572FB3}"/>
              </a:ext>
            </a:extLst>
          </p:cNvPr>
          <p:cNvSpPr txBox="1"/>
          <p:nvPr/>
        </p:nvSpPr>
        <p:spPr>
          <a:xfrm>
            <a:off x="838200" y="365126"/>
            <a:ext cx="5393361" cy="1005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i="1" dirty="0">
                <a:latin typeface="+mj-lt"/>
                <a:ea typeface="+mj-ea"/>
                <a:cs typeface="+mj-cs"/>
              </a:rPr>
              <a:t> 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25EDE027-EB09-B8AC-C899-4510290F2A4F}"/>
              </a:ext>
            </a:extLst>
          </p:cNvPr>
          <p:cNvSpPr txBox="1"/>
          <p:nvPr/>
        </p:nvSpPr>
        <p:spPr>
          <a:xfrm>
            <a:off x="694842" y="1370637"/>
            <a:ext cx="5680078" cy="5122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-228600" algn="l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b="1" dirty="0">
              <a:latin typeface="+mn-lt"/>
              <a:ea typeface="+mn-ea"/>
              <a:cs typeface="+mn-cs"/>
            </a:endParaRPr>
          </a:p>
          <a:p>
            <a:pPr indent="-228600" algn="l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3167810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97148cc2-a657-48f2-8ff6-4d0f9dc1c1c3">
      <Terms xmlns="http://schemas.microsoft.com/office/infopath/2007/PartnerControls"/>
    </lcf76f155ced4ddcb4097134ff3c332f>
    <TaxCatchAll xmlns="cd7af3ca-b65f-45d6-a60f-8f38b68686a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E21EE3-96DB-4EC8-9537-A4A37B0B5B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A7103C-AAB4-4304-9977-21EBC1F31BA6}">
  <ds:schemaRefs>
    <ds:schemaRef ds:uri="http://schemas.microsoft.com/sharepoint/v3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schemas.openxmlformats.org/package/2006/metadata/core-properties"/>
    <ds:schemaRef ds:uri="bc8ebb7a-6fa0-444b-bc35-a47007d68957"/>
    <ds:schemaRef ds:uri="01624014-4401-41e3-8bce-6bd160a9cb21"/>
    <ds:schemaRef ds:uri="http://purl.org/dc/elements/1.1/"/>
    <ds:schemaRef ds:uri="97148cc2-a657-48f2-8ff6-4d0f9dc1c1c3"/>
    <ds:schemaRef ds:uri="cd7af3ca-b65f-45d6-a60f-8f38b68686af"/>
  </ds:schemaRefs>
</ds:datastoreItem>
</file>

<file path=customXml/itemProps3.xml><?xml version="1.0" encoding="utf-8"?>
<ds:datastoreItem xmlns:ds="http://schemas.openxmlformats.org/officeDocument/2006/customXml" ds:itemID="{67B4081D-817C-4995-B719-B636D82BDE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7148cc2-a657-48f2-8ff6-4d0f9dc1c1c3"/>
    <ds:schemaRef ds:uri="cd7af3ca-b65f-45d6-a60f-8f38b68686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1142</Words>
  <Application>Microsoft Office PowerPoint</Application>
  <PresentationFormat>Widescreen</PresentationFormat>
  <Paragraphs>218</Paragraphs>
  <Slides>28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Ion</vt:lpstr>
      <vt:lpstr>PowerPoint Presentation</vt:lpstr>
      <vt:lpstr>PowerPoint Presentation</vt:lpstr>
      <vt:lpstr>PowerPoint Presentation</vt:lpstr>
      <vt:lpstr>Induction  week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Case Study </vt:lpstr>
      <vt:lpstr>PowerPoint Presentation</vt:lpstr>
      <vt:lpstr>PowerPoint Presentation</vt:lpstr>
      <vt:lpstr>Beauty Staff  contact  </vt:lpstr>
      <vt:lpstr>Kit and Uniform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Haley</cp:lastModifiedBy>
  <cp:revision>298</cp:revision>
  <dcterms:created xsi:type="dcterms:W3CDTF">2020-11-03T12:53:45Z</dcterms:created>
  <dcterms:modified xsi:type="dcterms:W3CDTF">2026-06-22T10:10:38Z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MediaServiceImageTags">
    <vt:lpwstr/>
  </property>
</Properties>
</file>