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70" r:id="rId5"/>
    <p:sldId id="988" r:id="rId6"/>
    <p:sldId id="986" r:id="rId7"/>
    <p:sldId id="358" r:id="rId8"/>
    <p:sldId id="980" r:id="rId9"/>
    <p:sldId id="787" r:id="rId10"/>
    <p:sldId id="982" r:id="rId11"/>
    <p:sldId id="990" r:id="rId12"/>
    <p:sldId id="991" r:id="rId13"/>
    <p:sldId id="1001" r:id="rId14"/>
    <p:sldId id="1002" r:id="rId15"/>
    <p:sldId id="1003" r:id="rId16"/>
    <p:sldId id="678" r:id="rId17"/>
    <p:sldId id="291" r:id="rId18"/>
    <p:sldId id="985" r:id="rId19"/>
    <p:sldId id="388" r:id="rId20"/>
    <p:sldId id="390" r:id="rId21"/>
    <p:sldId id="1000" r:id="rId22"/>
    <p:sldId id="992" r:id="rId23"/>
    <p:sldId id="994" r:id="rId24"/>
    <p:sldId id="997" r:id="rId25"/>
    <p:sldId id="998" r:id="rId26"/>
    <p:sldId id="999" r:id="rId27"/>
    <p:sldId id="995" r:id="rId28"/>
    <p:sldId id="996" r:id="rId29"/>
    <p:sldId id="987" r:id="rId30"/>
    <p:sldId id="276" r:id="rId3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A745"/>
    <a:srgbClr val="DDFFEC"/>
    <a:srgbClr val="00AB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7EFBE9-35E7-DAA2-092C-FB5EE5F4F316}" v="3" dt="2026-06-22T10:09:38.092"/>
    <p1510:client id="{961A21B6-5B81-F075-7815-2EEE5E5DD638}" v="4" dt="2026-06-22T08:29:42.421"/>
    <p1510:client id="{FEBFA526-7A4E-BFDE-AB7B-67F8EE1C4DB1}" v="2" dt="2026-06-22T07:49:52.6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0" autoAdjust="0"/>
    <p:restoredTop sz="93557" autoAdjust="0"/>
  </p:normalViewPr>
  <p:slideViewPr>
    <p:cSldViewPr snapToObjects="1">
      <p:cViewPr varScale="1">
        <p:scale>
          <a:sx n="132" d="100"/>
          <a:sy n="132" d="100"/>
        </p:scale>
        <p:origin x="798" y="114"/>
      </p:cViewPr>
      <p:guideLst/>
    </p:cSldViewPr>
  </p:slideViewPr>
  <p:notesTextViewPr>
    <p:cViewPr>
      <p:scale>
        <a:sx n="100" d="100"/>
        <a:sy n="100" d="100"/>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Haley" userId="S::111191@newdur.ac.uk::994f7756-eb39-4e13-9856-a23ffc81c83a" providerId="AD" clId="Web-{961A21B6-5B81-F075-7815-2EEE5E5DD638}"/>
    <pc:docChg chg="modSld">
      <pc:chgData name="Daniel Haley" userId="S::111191@newdur.ac.uk::994f7756-eb39-4e13-9856-a23ffc81c83a" providerId="AD" clId="Web-{961A21B6-5B81-F075-7815-2EEE5E5DD638}" dt="2026-06-22T08:29:42.421" v="3" actId="20577"/>
      <pc:docMkLst>
        <pc:docMk/>
      </pc:docMkLst>
      <pc:sldChg chg="modSp">
        <pc:chgData name="Daniel Haley" userId="S::111191@newdur.ac.uk::994f7756-eb39-4e13-9856-a23ffc81c83a" providerId="AD" clId="Web-{961A21B6-5B81-F075-7815-2EEE5E5DD638}" dt="2026-06-22T08:29:42.421" v="3" actId="20577"/>
        <pc:sldMkLst>
          <pc:docMk/>
          <pc:sldMk cId="3529246654" sldId="270"/>
        </pc:sldMkLst>
        <pc:spChg chg="mod">
          <ac:chgData name="Daniel Haley" userId="S::111191@newdur.ac.uk::994f7756-eb39-4e13-9856-a23ffc81c83a" providerId="AD" clId="Web-{961A21B6-5B81-F075-7815-2EEE5E5DD638}" dt="2026-06-22T08:29:42.421" v="3" actId="20577"/>
          <ac:spMkLst>
            <pc:docMk/>
            <pc:sldMk cId="3529246654" sldId="270"/>
            <ac:spMk id="3" creationId="{00000000-0000-0000-0000-000000000000}"/>
          </ac:spMkLst>
        </pc:spChg>
      </pc:sldChg>
      <pc:sldChg chg="modSp">
        <pc:chgData name="Daniel Haley" userId="S::111191@newdur.ac.uk::994f7756-eb39-4e13-9856-a23ffc81c83a" providerId="AD" clId="Web-{961A21B6-5B81-F075-7815-2EEE5E5DD638}" dt="2026-06-22T08:29:14.857" v="1" actId="1076"/>
        <pc:sldMkLst>
          <pc:docMk/>
          <pc:sldMk cId="677935166" sldId="986"/>
        </pc:sldMkLst>
        <pc:picChg chg="mod">
          <ac:chgData name="Daniel Haley" userId="S::111191@newdur.ac.uk::994f7756-eb39-4e13-9856-a23ffc81c83a" providerId="AD" clId="Web-{961A21B6-5B81-F075-7815-2EEE5E5DD638}" dt="2026-06-22T08:29:14.857" v="1" actId="1076"/>
          <ac:picMkLst>
            <pc:docMk/>
            <pc:sldMk cId="677935166" sldId="986"/>
            <ac:picMk id="3" creationId="{835758AD-642A-A0B1-79C1-C84F5313D43C}"/>
          </ac:picMkLst>
        </pc:picChg>
      </pc:sldChg>
    </pc:docChg>
  </pc:docChgLst>
  <pc:docChgLst>
    <pc:chgData name="Rahela Begum" userId="S::112248@newdur.ac.uk::39cd3f91-8369-40d8-ae44-3a833e1ba417" providerId="AD" clId="Web-{FEBFA526-7A4E-BFDE-AB7B-67F8EE1C4DB1}"/>
    <pc:docChg chg="modSld">
      <pc:chgData name="Rahela Begum" userId="S::112248@newdur.ac.uk::39cd3f91-8369-40d8-ae44-3a833e1ba417" providerId="AD" clId="Web-{FEBFA526-7A4E-BFDE-AB7B-67F8EE1C4DB1}" dt="2026-06-22T07:49:52.636" v="1"/>
      <pc:docMkLst>
        <pc:docMk/>
      </pc:docMkLst>
      <pc:sldChg chg="addSp delSp modSp">
        <pc:chgData name="Rahela Begum" userId="S::112248@newdur.ac.uk::39cd3f91-8369-40d8-ae44-3a833e1ba417" providerId="AD" clId="Web-{FEBFA526-7A4E-BFDE-AB7B-67F8EE1C4DB1}" dt="2026-06-22T07:49:52.636" v="1"/>
        <pc:sldMkLst>
          <pc:docMk/>
          <pc:sldMk cId="765914168" sldId="995"/>
        </pc:sldMkLst>
        <pc:picChg chg="del">
          <ac:chgData name="Rahela Begum" userId="S::112248@newdur.ac.uk::39cd3f91-8369-40d8-ae44-3a833e1ba417" providerId="AD" clId="Web-{FEBFA526-7A4E-BFDE-AB7B-67F8EE1C4DB1}" dt="2026-06-22T07:49:45.073" v="0"/>
          <ac:picMkLst>
            <pc:docMk/>
            <pc:sldMk cId="765914168" sldId="995"/>
            <ac:picMk id="2" creationId="{D6ABA80A-438A-F634-6F55-62E8D2F5F317}"/>
          </ac:picMkLst>
        </pc:picChg>
        <pc:picChg chg="add mod">
          <ac:chgData name="Rahela Begum" userId="S::112248@newdur.ac.uk::39cd3f91-8369-40d8-ae44-3a833e1ba417" providerId="AD" clId="Web-{FEBFA526-7A4E-BFDE-AB7B-67F8EE1C4DB1}" dt="2026-06-22T07:49:52.636" v="1"/>
          <ac:picMkLst>
            <pc:docMk/>
            <pc:sldMk cId="765914168" sldId="995"/>
            <ac:picMk id="3" creationId="{FB410ED1-C80B-878F-5FB0-DC3E2F0C5CB6}"/>
          </ac:picMkLst>
        </pc:picChg>
      </pc:sldChg>
    </pc:docChg>
  </pc:docChgLst>
  <pc:docChgLst>
    <pc:chgData name="Treana Havelock" userId="4a4ef4cf-0e3c-4ed5-a1c4-671cfa7ffd1d" providerId="ADAL" clId="{F7954D1E-A652-41C6-87DA-C102A71F0288}"/>
    <pc:docChg chg="undo custSel modSld">
      <pc:chgData name="Treana Havelock" userId="4a4ef4cf-0e3c-4ed5-a1c4-671cfa7ffd1d" providerId="ADAL" clId="{F7954D1E-A652-41C6-87DA-C102A71F0288}" dt="2026-06-01T16:04:29.544" v="163" actId="20577"/>
      <pc:docMkLst>
        <pc:docMk/>
      </pc:docMkLst>
      <pc:sldChg chg="modSp mod">
        <pc:chgData name="Treana Havelock" userId="4a4ef4cf-0e3c-4ed5-a1c4-671cfa7ffd1d" providerId="ADAL" clId="{F7954D1E-A652-41C6-87DA-C102A71F0288}" dt="2026-06-01T16:04:29.544" v="163" actId="20577"/>
        <pc:sldMkLst>
          <pc:docMk/>
          <pc:sldMk cId="3533609164" sldId="291"/>
        </pc:sldMkLst>
        <pc:spChg chg="mod">
          <ac:chgData name="Treana Havelock" userId="4a4ef4cf-0e3c-4ed5-a1c4-671cfa7ffd1d" providerId="ADAL" clId="{F7954D1E-A652-41C6-87DA-C102A71F0288}" dt="2026-06-01T15:11:22.766" v="116" actId="14100"/>
          <ac:spMkLst>
            <pc:docMk/>
            <pc:sldMk cId="3533609164" sldId="291"/>
            <ac:spMk id="3" creationId="{00000000-0000-0000-0000-000000000000}"/>
          </ac:spMkLst>
        </pc:spChg>
        <pc:spChg chg="mod">
          <ac:chgData name="Treana Havelock" userId="4a4ef4cf-0e3c-4ed5-a1c4-671cfa7ffd1d" providerId="ADAL" clId="{F7954D1E-A652-41C6-87DA-C102A71F0288}" dt="2026-06-01T16:04:29.544" v="163" actId="20577"/>
          <ac:spMkLst>
            <pc:docMk/>
            <pc:sldMk cId="3533609164" sldId="291"/>
            <ac:spMk id="16" creationId="{01CF5116-9F9E-4A51-977B-A5E11FFE711F}"/>
          </ac:spMkLst>
        </pc:spChg>
      </pc:sldChg>
      <pc:sldChg chg="modSp mod">
        <pc:chgData name="Treana Havelock" userId="4a4ef4cf-0e3c-4ed5-a1c4-671cfa7ffd1d" providerId="ADAL" clId="{F7954D1E-A652-41C6-87DA-C102A71F0288}" dt="2026-06-01T15:14:29.340" v="142" actId="1076"/>
        <pc:sldMkLst>
          <pc:docMk/>
          <pc:sldMk cId="1040122403" sldId="390"/>
        </pc:sldMkLst>
        <pc:spChg chg="mod">
          <ac:chgData name="Treana Havelock" userId="4a4ef4cf-0e3c-4ed5-a1c4-671cfa7ffd1d" providerId="ADAL" clId="{F7954D1E-A652-41C6-87DA-C102A71F0288}" dt="2026-06-01T15:13:11.025" v="134" actId="14100"/>
          <ac:spMkLst>
            <pc:docMk/>
            <pc:sldMk cId="1040122403" sldId="390"/>
            <ac:spMk id="6" creationId="{BBC6AC7D-7D7D-F547-A41E-836FE19764C4}"/>
          </ac:spMkLst>
        </pc:spChg>
        <pc:spChg chg="mod">
          <ac:chgData name="Treana Havelock" userId="4a4ef4cf-0e3c-4ed5-a1c4-671cfa7ffd1d" providerId="ADAL" clId="{F7954D1E-A652-41C6-87DA-C102A71F0288}" dt="2026-06-01T15:14:22.965" v="141" actId="14100"/>
          <ac:spMkLst>
            <pc:docMk/>
            <pc:sldMk cId="1040122403" sldId="390"/>
            <ac:spMk id="8" creationId="{58BA4178-45B5-0740-AA9A-2BCADBF1CE30}"/>
          </ac:spMkLst>
        </pc:spChg>
        <pc:graphicFrameChg chg="mod modGraphic">
          <ac:chgData name="Treana Havelock" userId="4a4ef4cf-0e3c-4ed5-a1c4-671cfa7ffd1d" providerId="ADAL" clId="{F7954D1E-A652-41C6-87DA-C102A71F0288}" dt="2026-06-01T15:14:29.340" v="142" actId="1076"/>
          <ac:graphicFrameMkLst>
            <pc:docMk/>
            <pc:sldMk cId="1040122403" sldId="390"/>
            <ac:graphicFrameMk id="2" creationId="{15186B6E-38BF-0E82-714C-1A7996AAF829}"/>
          </ac:graphicFrameMkLst>
        </pc:graphicFrameChg>
      </pc:sldChg>
      <pc:sldChg chg="modSp mod">
        <pc:chgData name="Treana Havelock" userId="4a4ef4cf-0e3c-4ed5-a1c4-671cfa7ffd1d" providerId="ADAL" clId="{F7954D1E-A652-41C6-87DA-C102A71F0288}" dt="2026-06-01T14:41:48.542" v="1" actId="20577"/>
        <pc:sldMkLst>
          <pc:docMk/>
          <pc:sldMk cId="2449679545" sldId="982"/>
        </pc:sldMkLst>
        <pc:spChg chg="mod">
          <ac:chgData name="Treana Havelock" userId="4a4ef4cf-0e3c-4ed5-a1c4-671cfa7ffd1d" providerId="ADAL" clId="{F7954D1E-A652-41C6-87DA-C102A71F0288}" dt="2026-06-01T14:41:48.542" v="1" actId="20577"/>
          <ac:spMkLst>
            <pc:docMk/>
            <pc:sldMk cId="2449679545" sldId="982"/>
            <ac:spMk id="3" creationId="{D405A871-D7BA-6F8D-FFDE-56CCEAD2B754}"/>
          </ac:spMkLst>
        </pc:spChg>
      </pc:sldChg>
      <pc:sldChg chg="modSp mod">
        <pc:chgData name="Treana Havelock" userId="4a4ef4cf-0e3c-4ed5-a1c4-671cfa7ffd1d" providerId="ADAL" clId="{F7954D1E-A652-41C6-87DA-C102A71F0288}" dt="2026-06-01T15:12:25.106" v="125" actId="33524"/>
        <pc:sldMkLst>
          <pc:docMk/>
          <pc:sldMk cId="2832450710" sldId="985"/>
        </pc:sldMkLst>
        <pc:spChg chg="mod">
          <ac:chgData name="Treana Havelock" userId="4a4ef4cf-0e3c-4ed5-a1c4-671cfa7ffd1d" providerId="ADAL" clId="{F7954D1E-A652-41C6-87DA-C102A71F0288}" dt="2026-06-01T15:12:25.106" v="125" actId="33524"/>
          <ac:spMkLst>
            <pc:docMk/>
            <pc:sldMk cId="2832450710" sldId="985"/>
            <ac:spMk id="2" creationId="{A2D2C682-6A99-0960-A759-330338FDC6C0}"/>
          </ac:spMkLst>
        </pc:spChg>
      </pc:sldChg>
      <pc:sldChg chg="addSp modSp mod">
        <pc:chgData name="Treana Havelock" userId="4a4ef4cf-0e3c-4ed5-a1c4-671cfa7ffd1d" providerId="ADAL" clId="{F7954D1E-A652-41C6-87DA-C102A71F0288}" dt="2026-06-01T14:51:28.004" v="63" actId="20577"/>
        <pc:sldMkLst>
          <pc:docMk/>
          <pc:sldMk cId="1556758245" sldId="991"/>
        </pc:sldMkLst>
        <pc:spChg chg="add mod">
          <ac:chgData name="Treana Havelock" userId="4a4ef4cf-0e3c-4ed5-a1c4-671cfa7ffd1d" providerId="ADAL" clId="{F7954D1E-A652-41C6-87DA-C102A71F0288}" dt="2026-06-01T14:51:28.004" v="63" actId="20577"/>
          <ac:spMkLst>
            <pc:docMk/>
            <pc:sldMk cId="1556758245" sldId="991"/>
            <ac:spMk id="3" creationId="{E100FD3C-9D84-E484-45C1-2E8DA2F09947}"/>
          </ac:spMkLst>
        </pc:spChg>
      </pc:sldChg>
    </pc:docChg>
  </pc:docChgLst>
  <pc:docChgLst>
    <pc:chgData name="Rahela Begum" userId="S::112248@newdur.ac.uk::39cd3f91-8369-40d8-ae44-3a833e1ba417" providerId="AD" clId="Web-{99232CC8-7491-B4B2-43EA-66B2F4E735CD}"/>
    <pc:docChg chg="addSld modSld">
      <pc:chgData name="Rahela Begum" userId="S::112248@newdur.ac.uk::39cd3f91-8369-40d8-ae44-3a833e1ba417" providerId="AD" clId="Web-{99232CC8-7491-B4B2-43EA-66B2F4E735CD}" dt="2026-06-19T15:47:25.082" v="41"/>
      <pc:docMkLst>
        <pc:docMk/>
      </pc:docMkLst>
      <pc:sldChg chg="addSp delSp modSp">
        <pc:chgData name="Rahela Begum" userId="S::112248@newdur.ac.uk::39cd3f91-8369-40d8-ae44-3a833e1ba417" providerId="AD" clId="Web-{99232CC8-7491-B4B2-43EA-66B2F4E735CD}" dt="2026-06-19T15:42:01.878" v="1"/>
        <pc:sldMkLst>
          <pc:docMk/>
          <pc:sldMk cId="1715865717" sldId="990"/>
        </pc:sldMkLst>
        <pc:picChg chg="add mod">
          <ac:chgData name="Rahela Begum" userId="S::112248@newdur.ac.uk::39cd3f91-8369-40d8-ae44-3a833e1ba417" providerId="AD" clId="Web-{99232CC8-7491-B4B2-43EA-66B2F4E735CD}" dt="2026-06-19T15:42:01.878" v="1"/>
          <ac:picMkLst>
            <pc:docMk/>
            <pc:sldMk cId="1715865717" sldId="990"/>
            <ac:picMk id="2" creationId="{E142CF12-817E-9296-BA8A-0242CDCCFA87}"/>
          </ac:picMkLst>
        </pc:picChg>
      </pc:sldChg>
      <pc:sldChg chg="addSp delSp modSp">
        <pc:chgData name="Rahela Begum" userId="S::112248@newdur.ac.uk::39cd3f91-8369-40d8-ae44-3a833e1ba417" providerId="AD" clId="Web-{99232CC8-7491-B4B2-43EA-66B2F4E735CD}" dt="2026-06-19T15:42:41.131" v="11" actId="14100"/>
        <pc:sldMkLst>
          <pc:docMk/>
          <pc:sldMk cId="1556758245" sldId="991"/>
        </pc:sldMkLst>
        <pc:picChg chg="add mod">
          <ac:chgData name="Rahela Begum" userId="S::112248@newdur.ac.uk::39cd3f91-8369-40d8-ae44-3a833e1ba417" providerId="AD" clId="Web-{99232CC8-7491-B4B2-43EA-66B2F4E735CD}" dt="2026-06-19T15:42:41.131" v="11" actId="14100"/>
          <ac:picMkLst>
            <pc:docMk/>
            <pc:sldMk cId="1556758245" sldId="991"/>
            <ac:picMk id="4" creationId="{FB7BE2A0-65D1-5B00-F655-EBAB2E5165CE}"/>
          </ac:picMkLst>
        </pc:picChg>
      </pc:sldChg>
      <pc:sldChg chg="addSp delSp modSp">
        <pc:chgData name="Rahela Begum" userId="S::112248@newdur.ac.uk::39cd3f91-8369-40d8-ae44-3a833e1ba417" providerId="AD" clId="Web-{99232CC8-7491-B4B2-43EA-66B2F4E735CD}" dt="2026-06-19T15:43:10.507" v="16"/>
        <pc:sldMkLst>
          <pc:docMk/>
          <pc:sldMk cId="4209584435" sldId="992"/>
        </pc:sldMkLst>
        <pc:picChg chg="add del">
          <ac:chgData name="Rahela Begum" userId="S::112248@newdur.ac.uk::39cd3f91-8369-40d8-ae44-3a833e1ba417" providerId="AD" clId="Web-{99232CC8-7491-B4B2-43EA-66B2F4E735CD}" dt="2026-06-19T15:43:01.210" v="15"/>
          <ac:picMkLst>
            <pc:docMk/>
            <pc:sldMk cId="4209584435" sldId="992"/>
            <ac:picMk id="2" creationId="{A85B495C-0893-533B-BF3A-2700E442C1F7}"/>
          </ac:picMkLst>
        </pc:picChg>
        <pc:picChg chg="add mod">
          <ac:chgData name="Rahela Begum" userId="S::112248@newdur.ac.uk::39cd3f91-8369-40d8-ae44-3a833e1ba417" providerId="AD" clId="Web-{99232CC8-7491-B4B2-43EA-66B2F4E735CD}" dt="2026-06-19T15:43:10.507" v="16"/>
          <ac:picMkLst>
            <pc:docMk/>
            <pc:sldMk cId="4209584435" sldId="992"/>
            <ac:picMk id="4" creationId="{08CE5E8E-9111-4341-3078-510A7FD8BB8C}"/>
          </ac:picMkLst>
        </pc:picChg>
      </pc:sldChg>
      <pc:sldChg chg="addSp delSp modSp">
        <pc:chgData name="Rahela Begum" userId="S::112248@newdur.ac.uk::39cd3f91-8369-40d8-ae44-3a833e1ba417" providerId="AD" clId="Web-{99232CC8-7491-B4B2-43EA-66B2F4E735CD}" dt="2026-06-19T15:43:24.274" v="18"/>
        <pc:sldMkLst>
          <pc:docMk/>
          <pc:sldMk cId="183329636" sldId="994"/>
        </pc:sldMkLst>
        <pc:picChg chg="add mod">
          <ac:chgData name="Rahela Begum" userId="S::112248@newdur.ac.uk::39cd3f91-8369-40d8-ae44-3a833e1ba417" providerId="AD" clId="Web-{99232CC8-7491-B4B2-43EA-66B2F4E735CD}" dt="2026-06-19T15:43:24.274" v="18"/>
          <ac:picMkLst>
            <pc:docMk/>
            <pc:sldMk cId="183329636" sldId="994"/>
            <ac:picMk id="3" creationId="{16215FE8-6E84-9EB0-231D-CFD4192E5C8B}"/>
          </ac:picMkLst>
        </pc:picChg>
      </pc:sldChg>
      <pc:sldChg chg="addSp delSp modSp">
        <pc:chgData name="Rahela Begum" userId="S::112248@newdur.ac.uk::39cd3f91-8369-40d8-ae44-3a833e1ba417" providerId="AD" clId="Web-{99232CC8-7491-B4B2-43EA-66B2F4E735CD}" dt="2026-06-19T15:45:24.232" v="30"/>
        <pc:sldMkLst>
          <pc:docMk/>
          <pc:sldMk cId="765914168" sldId="995"/>
        </pc:sldMkLst>
      </pc:sldChg>
      <pc:sldChg chg="addSp delSp modSp">
        <pc:chgData name="Rahela Begum" userId="S::112248@newdur.ac.uk::39cd3f91-8369-40d8-ae44-3a833e1ba417" providerId="AD" clId="Web-{99232CC8-7491-B4B2-43EA-66B2F4E735CD}" dt="2026-06-19T15:46:11.531" v="33"/>
        <pc:sldMkLst>
          <pc:docMk/>
          <pc:sldMk cId="856358968" sldId="996"/>
        </pc:sldMkLst>
        <pc:picChg chg="add mod">
          <ac:chgData name="Rahela Begum" userId="S::112248@newdur.ac.uk::39cd3f91-8369-40d8-ae44-3a833e1ba417" providerId="AD" clId="Web-{99232CC8-7491-B4B2-43EA-66B2F4E735CD}" dt="2026-06-19T15:46:11.531" v="33"/>
          <ac:picMkLst>
            <pc:docMk/>
            <pc:sldMk cId="856358968" sldId="996"/>
            <ac:picMk id="3" creationId="{DEFE7476-1AA8-9811-9F03-8F9280FBD4D6}"/>
          </ac:picMkLst>
        </pc:picChg>
      </pc:sldChg>
      <pc:sldChg chg="addSp modSp new">
        <pc:chgData name="Rahela Begum" userId="S::112248@newdur.ac.uk::39cd3f91-8369-40d8-ae44-3a833e1ba417" providerId="AD" clId="Web-{99232CC8-7491-B4B2-43EA-66B2F4E735CD}" dt="2026-06-19T15:43:39.524" v="20"/>
        <pc:sldMkLst>
          <pc:docMk/>
          <pc:sldMk cId="3527824835" sldId="997"/>
        </pc:sldMkLst>
        <pc:picChg chg="add mod">
          <ac:chgData name="Rahela Begum" userId="S::112248@newdur.ac.uk::39cd3f91-8369-40d8-ae44-3a833e1ba417" providerId="AD" clId="Web-{99232CC8-7491-B4B2-43EA-66B2F4E735CD}" dt="2026-06-19T15:43:39.524" v="20"/>
          <ac:picMkLst>
            <pc:docMk/>
            <pc:sldMk cId="3527824835" sldId="997"/>
            <ac:picMk id="3" creationId="{E148074E-0E52-B002-9EA8-2DD92B38D769}"/>
          </ac:picMkLst>
        </pc:picChg>
      </pc:sldChg>
      <pc:sldChg chg="addSp modSp new">
        <pc:chgData name="Rahela Begum" userId="S::112248@newdur.ac.uk::39cd3f91-8369-40d8-ae44-3a833e1ba417" providerId="AD" clId="Web-{99232CC8-7491-B4B2-43EA-66B2F4E735CD}" dt="2026-06-19T15:44:20.198" v="22"/>
        <pc:sldMkLst>
          <pc:docMk/>
          <pc:sldMk cId="2474688046" sldId="998"/>
        </pc:sldMkLst>
        <pc:picChg chg="add mod">
          <ac:chgData name="Rahela Begum" userId="S::112248@newdur.ac.uk::39cd3f91-8369-40d8-ae44-3a833e1ba417" providerId="AD" clId="Web-{99232CC8-7491-B4B2-43EA-66B2F4E735CD}" dt="2026-06-19T15:44:20.198" v="22"/>
          <ac:picMkLst>
            <pc:docMk/>
            <pc:sldMk cId="2474688046" sldId="998"/>
            <ac:picMk id="3" creationId="{8D6E5239-CC0B-64EE-43A2-8476433A3632}"/>
          </ac:picMkLst>
        </pc:picChg>
      </pc:sldChg>
      <pc:sldChg chg="addSp delSp modSp new">
        <pc:chgData name="Rahela Begum" userId="S::112248@newdur.ac.uk::39cd3f91-8369-40d8-ae44-3a833e1ba417" providerId="AD" clId="Web-{99232CC8-7491-B4B2-43EA-66B2F4E735CD}" dt="2026-06-19T15:45:31.998" v="31"/>
        <pc:sldMkLst>
          <pc:docMk/>
          <pc:sldMk cId="4088179432" sldId="999"/>
        </pc:sldMkLst>
        <pc:picChg chg="add mod">
          <ac:chgData name="Rahela Begum" userId="S::112248@newdur.ac.uk::39cd3f91-8369-40d8-ae44-3a833e1ba417" providerId="AD" clId="Web-{99232CC8-7491-B4B2-43EA-66B2F4E735CD}" dt="2026-06-19T15:44:48.074" v="25"/>
          <ac:picMkLst>
            <pc:docMk/>
            <pc:sldMk cId="4088179432" sldId="999"/>
            <ac:picMk id="3" creationId="{29547E79-628B-466B-D13E-81B5E55E6F8B}"/>
          </ac:picMkLst>
        </pc:picChg>
      </pc:sldChg>
      <pc:sldChg chg="addSp modSp new">
        <pc:chgData name="Rahela Begum" userId="S::112248@newdur.ac.uk::39cd3f91-8369-40d8-ae44-3a833e1ba417" providerId="AD" clId="Web-{99232CC8-7491-B4B2-43EA-66B2F4E735CD}" dt="2026-06-19T15:46:22.751" v="35"/>
        <pc:sldMkLst>
          <pc:docMk/>
          <pc:sldMk cId="1072435926" sldId="1000"/>
        </pc:sldMkLst>
        <pc:picChg chg="add mod">
          <ac:chgData name="Rahela Begum" userId="S::112248@newdur.ac.uk::39cd3f91-8369-40d8-ae44-3a833e1ba417" providerId="AD" clId="Web-{99232CC8-7491-B4B2-43EA-66B2F4E735CD}" dt="2026-06-19T15:46:22.751" v="35"/>
          <ac:picMkLst>
            <pc:docMk/>
            <pc:sldMk cId="1072435926" sldId="1000"/>
            <ac:picMk id="3" creationId="{6C841633-63CB-1794-E117-9462991167F0}"/>
          </ac:picMkLst>
        </pc:picChg>
      </pc:sldChg>
      <pc:sldChg chg="addSp modSp new">
        <pc:chgData name="Rahela Begum" userId="S::112248@newdur.ac.uk::39cd3f91-8369-40d8-ae44-3a833e1ba417" providerId="AD" clId="Web-{99232CC8-7491-B4B2-43EA-66B2F4E735CD}" dt="2026-06-19T15:46:53.408" v="37"/>
        <pc:sldMkLst>
          <pc:docMk/>
          <pc:sldMk cId="1731001015" sldId="1001"/>
        </pc:sldMkLst>
        <pc:picChg chg="add mod">
          <ac:chgData name="Rahela Begum" userId="S::112248@newdur.ac.uk::39cd3f91-8369-40d8-ae44-3a833e1ba417" providerId="AD" clId="Web-{99232CC8-7491-B4B2-43EA-66B2F4E735CD}" dt="2026-06-19T15:46:53.408" v="37"/>
          <ac:picMkLst>
            <pc:docMk/>
            <pc:sldMk cId="1731001015" sldId="1001"/>
            <ac:picMk id="3" creationId="{A47ACB06-FF29-06C3-C3A7-91E64B2F759A}"/>
          </ac:picMkLst>
        </pc:picChg>
      </pc:sldChg>
      <pc:sldChg chg="addSp modSp new">
        <pc:chgData name="Rahela Begum" userId="S::112248@newdur.ac.uk::39cd3f91-8369-40d8-ae44-3a833e1ba417" providerId="AD" clId="Web-{99232CC8-7491-B4B2-43EA-66B2F4E735CD}" dt="2026-06-19T15:47:10.362" v="39"/>
        <pc:sldMkLst>
          <pc:docMk/>
          <pc:sldMk cId="2865061959" sldId="1002"/>
        </pc:sldMkLst>
        <pc:picChg chg="add mod">
          <ac:chgData name="Rahela Begum" userId="S::112248@newdur.ac.uk::39cd3f91-8369-40d8-ae44-3a833e1ba417" providerId="AD" clId="Web-{99232CC8-7491-B4B2-43EA-66B2F4E735CD}" dt="2026-06-19T15:47:10.362" v="39"/>
          <ac:picMkLst>
            <pc:docMk/>
            <pc:sldMk cId="2865061959" sldId="1002"/>
            <ac:picMk id="3" creationId="{98CE3A71-5379-F001-8D6B-C0E1F3C51334}"/>
          </ac:picMkLst>
        </pc:picChg>
      </pc:sldChg>
      <pc:sldChg chg="addSp modSp new">
        <pc:chgData name="Rahela Begum" userId="S::112248@newdur.ac.uk::39cd3f91-8369-40d8-ae44-3a833e1ba417" providerId="AD" clId="Web-{99232CC8-7491-B4B2-43EA-66B2F4E735CD}" dt="2026-06-19T15:47:25.082" v="41"/>
        <pc:sldMkLst>
          <pc:docMk/>
          <pc:sldMk cId="1760244299" sldId="1003"/>
        </pc:sldMkLst>
        <pc:picChg chg="add mod">
          <ac:chgData name="Rahela Begum" userId="S::112248@newdur.ac.uk::39cd3f91-8369-40d8-ae44-3a833e1ba417" providerId="AD" clId="Web-{99232CC8-7491-B4B2-43EA-66B2F4E735CD}" dt="2026-06-19T15:47:25.082" v="41"/>
          <ac:picMkLst>
            <pc:docMk/>
            <pc:sldMk cId="1760244299" sldId="1003"/>
            <ac:picMk id="3" creationId="{79809DBC-83CC-44F4-1948-89492F233793}"/>
          </ac:picMkLst>
        </pc:picChg>
      </pc:sldChg>
    </pc:docChg>
  </pc:docChgLst>
  <pc:docChgLst>
    <pc:chgData name="Rahela Begum" userId="S::112248@newdur.ac.uk::39cd3f91-8369-40d8-ae44-3a833e1ba417" providerId="AD" clId="Web-{297EFBE9-35E7-DAA2-092C-FB5EE5F4F316}"/>
    <pc:docChg chg="modSld">
      <pc:chgData name="Rahela Begum" userId="S::112248@newdur.ac.uk::39cd3f91-8369-40d8-ae44-3a833e1ba417" providerId="AD" clId="Web-{297EFBE9-35E7-DAA2-092C-FB5EE5F4F316}" dt="2026-06-22T10:09:35.592" v="1"/>
      <pc:docMkLst>
        <pc:docMk/>
      </pc:docMkLst>
      <pc:sldChg chg="addSp delSp modSp">
        <pc:chgData name="Rahela Begum" userId="S::112248@newdur.ac.uk::39cd3f91-8369-40d8-ae44-3a833e1ba417" providerId="AD" clId="Web-{297EFBE9-35E7-DAA2-092C-FB5EE5F4F316}" dt="2026-06-22T10:09:35.592" v="1"/>
        <pc:sldMkLst>
          <pc:docMk/>
          <pc:sldMk cId="765914168" sldId="995"/>
        </pc:sldMkLst>
        <pc:picChg chg="add mod">
          <ac:chgData name="Rahela Begum" userId="S::112248@newdur.ac.uk::39cd3f91-8369-40d8-ae44-3a833e1ba417" providerId="AD" clId="Web-{297EFBE9-35E7-DAA2-092C-FB5EE5F4F316}" dt="2026-06-22T10:09:35.592" v="1"/>
          <ac:picMkLst>
            <pc:docMk/>
            <pc:sldMk cId="765914168" sldId="995"/>
            <ac:picMk id="2" creationId="{3B5BB035-000A-C94E-3138-ECE909095BD0}"/>
          </ac:picMkLst>
        </pc:picChg>
        <pc:picChg chg="del">
          <ac:chgData name="Rahela Begum" userId="S::112248@newdur.ac.uk::39cd3f91-8369-40d8-ae44-3a833e1ba417" providerId="AD" clId="Web-{297EFBE9-35E7-DAA2-092C-FB5EE5F4F316}" dt="2026-06-22T10:09:28.326" v="0"/>
          <ac:picMkLst>
            <pc:docMk/>
            <pc:sldMk cId="765914168" sldId="995"/>
            <ac:picMk id="3" creationId="{FB410ED1-C80B-878F-5FB0-DC3E2F0C5CB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5C118F-36F5-43CF-98EA-3CE53A9EDCDF}" type="datetimeFigureOut">
              <a:rPr lang="en-GB" smtClean="0"/>
              <a:t>22/06/2026</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E83EEF-59A8-43FF-99E7-86DC65FD8144}" type="slidenum">
              <a:rPr lang="en-GB" smtClean="0"/>
              <a:t>‹#›</a:t>
            </a:fld>
            <a:endParaRPr lang="en-GB" dirty="0"/>
          </a:p>
        </p:txBody>
      </p:sp>
    </p:spTree>
    <p:extLst>
      <p:ext uri="{BB962C8B-B14F-4D97-AF65-F5344CB8AC3E}">
        <p14:creationId xmlns:p14="http://schemas.microsoft.com/office/powerpoint/2010/main" val="415880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E83EEF-59A8-43FF-99E7-86DC65FD8144}" type="slidenum">
              <a:rPr lang="en-GB" smtClean="0"/>
              <a:t>1</a:t>
            </a:fld>
            <a:endParaRPr lang="en-GB" dirty="0"/>
          </a:p>
        </p:txBody>
      </p:sp>
    </p:spTree>
    <p:extLst>
      <p:ext uri="{BB962C8B-B14F-4D97-AF65-F5344CB8AC3E}">
        <p14:creationId xmlns:p14="http://schemas.microsoft.com/office/powerpoint/2010/main" val="1048741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07CEC9C-0F3A-4736-B0A3-D846C815D47F}" type="slidenum">
              <a:rPr lang="en-GB" smtClean="0"/>
              <a:t>4</a:t>
            </a:fld>
            <a:endParaRPr lang="en-GB"/>
          </a:p>
        </p:txBody>
      </p:sp>
    </p:spTree>
    <p:extLst>
      <p:ext uri="{BB962C8B-B14F-4D97-AF65-F5344CB8AC3E}">
        <p14:creationId xmlns:p14="http://schemas.microsoft.com/office/powerpoint/2010/main" val="3829022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E83EEF-59A8-43FF-99E7-86DC65FD8144}" type="slidenum">
              <a:rPr lang="en-GB" smtClean="0"/>
              <a:t>14</a:t>
            </a:fld>
            <a:endParaRPr lang="en-GB" dirty="0"/>
          </a:p>
        </p:txBody>
      </p:sp>
    </p:spTree>
    <p:extLst>
      <p:ext uri="{BB962C8B-B14F-4D97-AF65-F5344CB8AC3E}">
        <p14:creationId xmlns:p14="http://schemas.microsoft.com/office/powerpoint/2010/main" val="2808327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cs typeface="Calibri" panose="020F0502020204030204"/>
            </a:endParaRPr>
          </a:p>
        </p:txBody>
      </p:sp>
      <p:sp>
        <p:nvSpPr>
          <p:cNvPr id="4" name="Slide Number Placeholder 3"/>
          <p:cNvSpPr>
            <a:spLocks noGrp="1"/>
          </p:cNvSpPr>
          <p:nvPr>
            <p:ph type="sldNum" sz="quarter" idx="5"/>
          </p:nvPr>
        </p:nvSpPr>
        <p:spPr/>
        <p:txBody>
          <a:bodyPr/>
          <a:lstStyle/>
          <a:p>
            <a:fld id="{2B707BD0-0319-7248-9F22-029488DC0A31}" type="slidenum">
              <a:rPr lang="en-US" smtClean="0"/>
              <a:t>17</a:t>
            </a:fld>
            <a:endParaRPr lang="en-US"/>
          </a:p>
        </p:txBody>
      </p:sp>
    </p:spTree>
    <p:extLst>
      <p:ext uri="{BB962C8B-B14F-4D97-AF65-F5344CB8AC3E}">
        <p14:creationId xmlns:p14="http://schemas.microsoft.com/office/powerpoint/2010/main" val="3208640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green">
    <p:bg>
      <p:bgPr>
        <a:solidFill>
          <a:schemeClr val="accent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685801" y="843558"/>
            <a:ext cx="5040000" cy="1108472"/>
          </a:xfrm>
          <a:prstGeom prst="rect">
            <a:avLst/>
          </a:prstGeom>
        </p:spPr>
        <p:txBody>
          <a:bodyPr vert="horz" lIns="0" tIns="0" rIns="0" bIns="0" rtlCol="0" anchor="b">
            <a:noAutofit/>
          </a:bodyPr>
          <a:lstStyle>
            <a:lvl1pPr>
              <a:defRPr baseline="0">
                <a:solidFill>
                  <a:schemeClr val="bg1"/>
                </a:solidFill>
              </a:defRPr>
            </a:lvl1pPr>
          </a:lstStyle>
          <a:p>
            <a:r>
              <a:rPr lang="en-US" dirty="0"/>
              <a:t>Insert your title here</a:t>
            </a:r>
            <a:br>
              <a:rPr lang="en-US" dirty="0"/>
            </a:br>
            <a:r>
              <a:rPr lang="en-US" dirty="0"/>
              <a:t>Two lines maximum</a:t>
            </a:r>
          </a:p>
        </p:txBody>
      </p:sp>
      <p:sp>
        <p:nvSpPr>
          <p:cNvPr id="4" name="Text Placeholder 3"/>
          <p:cNvSpPr>
            <a:spLocks noGrp="1"/>
          </p:cNvSpPr>
          <p:nvPr userDrawn="1">
            <p:ph type="body" sz="quarter" idx="10" hasCustomPrompt="1"/>
          </p:nvPr>
        </p:nvSpPr>
        <p:spPr>
          <a:xfrm>
            <a:off x="685800" y="2196449"/>
            <a:ext cx="5040000" cy="609398"/>
          </a:xfrm>
        </p:spPr>
        <p:txBody>
          <a:bodyPr/>
          <a:lstStyle>
            <a:lvl1pPr marL="0" indent="0" algn="l" defTabSz="914400" rtl="0" eaLnBrk="1" latinLnBrk="0" hangingPunct="1">
              <a:spcBef>
                <a:spcPct val="20000"/>
              </a:spcBef>
              <a:buFont typeface="Arial" pitchFamily="34" charset="0"/>
              <a:buNone/>
              <a:defRPr lang="en-US" sz="1800" b="1" kern="1200" dirty="0" smtClean="0">
                <a:solidFill>
                  <a:schemeClr val="bg1"/>
                </a:solidFill>
                <a:latin typeface="Arial" pitchFamily="34" charset="0"/>
                <a:ea typeface="+mn-ea"/>
                <a:cs typeface="Arial" pitchFamily="34" charset="0"/>
              </a:defRPr>
            </a:lvl1pPr>
            <a:lvl2pPr marL="0" indent="0" algn="l" defTabSz="914400" rtl="0" eaLnBrk="1" latinLnBrk="0" hangingPunct="1">
              <a:spcBef>
                <a:spcPct val="20000"/>
              </a:spcBef>
              <a:buFont typeface="Arial" pitchFamily="34" charset="0"/>
              <a:buNone/>
              <a:defRPr lang="en-US" sz="1800" b="1" kern="1200" dirty="0" smtClean="0">
                <a:solidFill>
                  <a:schemeClr val="bg1"/>
                </a:solidFill>
                <a:latin typeface="Arial" pitchFamily="34" charset="0"/>
                <a:ea typeface="+mn-ea"/>
                <a:cs typeface="Arial" pitchFamily="34" charset="0"/>
              </a:defRPr>
            </a:lvl2pPr>
            <a:lvl3pPr marL="0" indent="0" algn="l" defTabSz="914400" rtl="0" eaLnBrk="1" latinLnBrk="0" hangingPunct="1">
              <a:spcBef>
                <a:spcPct val="20000"/>
              </a:spcBef>
              <a:buFont typeface="Arial" pitchFamily="34" charset="0"/>
              <a:buNone/>
              <a:defRPr lang="en-US" sz="1800" b="1" kern="1200" dirty="0" smtClean="0">
                <a:solidFill>
                  <a:schemeClr val="bg1"/>
                </a:solidFill>
                <a:latin typeface="Arial" pitchFamily="34" charset="0"/>
                <a:ea typeface="+mn-ea"/>
                <a:cs typeface="Arial" pitchFamily="34" charset="0"/>
              </a:defRPr>
            </a:lvl3pPr>
            <a:lvl4pPr marL="0" indent="0" algn="l" defTabSz="914400" rtl="0" eaLnBrk="1" latinLnBrk="0" hangingPunct="1">
              <a:spcBef>
                <a:spcPct val="20000"/>
              </a:spcBef>
              <a:buFont typeface="Arial" pitchFamily="34" charset="0"/>
              <a:buNone/>
              <a:defRPr lang="en-US" sz="1800" b="1" kern="1200" dirty="0" smtClean="0">
                <a:solidFill>
                  <a:schemeClr val="bg1"/>
                </a:solidFill>
                <a:latin typeface="Arial" pitchFamily="34" charset="0"/>
                <a:ea typeface="+mn-ea"/>
                <a:cs typeface="Arial" pitchFamily="34" charset="0"/>
              </a:defRPr>
            </a:lvl4pPr>
            <a:lvl5pPr marL="0" indent="0" algn="l" defTabSz="914400" rtl="0" eaLnBrk="1" latinLnBrk="0" hangingPunct="1">
              <a:spcBef>
                <a:spcPct val="20000"/>
              </a:spcBef>
              <a:buFont typeface="Arial" pitchFamily="34" charset="0"/>
              <a:buNone/>
              <a:defRPr lang="en-GB" sz="1800" b="1" kern="1200" dirty="0">
                <a:solidFill>
                  <a:schemeClr val="bg1"/>
                </a:solidFill>
                <a:latin typeface="Arial" pitchFamily="34" charset="0"/>
                <a:ea typeface="+mn-ea"/>
                <a:cs typeface="Arial" pitchFamily="34" charset="0"/>
              </a:defRPr>
            </a:lvl5pPr>
          </a:lstStyle>
          <a:p>
            <a:pPr lvl="0"/>
            <a:r>
              <a:rPr lang="en-US" dirty="0"/>
              <a:t>Author/speaker</a:t>
            </a:r>
          </a:p>
          <a:p>
            <a:pPr lvl="1"/>
            <a:r>
              <a:rPr lang="en-US" dirty="0"/>
              <a:t>Date</a:t>
            </a:r>
            <a:endParaRPr lang="en-GB" dirty="0"/>
          </a:p>
        </p:txBody>
      </p:sp>
      <p:sp>
        <p:nvSpPr>
          <p:cNvPr id="21" name="TextBox 20"/>
          <p:cNvSpPr txBox="1"/>
          <p:nvPr userDrawn="1"/>
        </p:nvSpPr>
        <p:spPr>
          <a:xfrm>
            <a:off x="685800" y="4768284"/>
            <a:ext cx="3048000" cy="107722"/>
          </a:xfrm>
          <a:prstGeom prst="rect">
            <a:avLst/>
          </a:prstGeom>
          <a:noFill/>
        </p:spPr>
        <p:txBody>
          <a:bodyPr wrap="square" lIns="0" tIns="0" rIns="0" bIns="0" rtlCol="0">
            <a:spAutoFit/>
          </a:bodyPr>
          <a:lstStyle/>
          <a:p>
            <a:r>
              <a:rPr lang="en-GB" sz="700" dirty="0">
                <a:solidFill>
                  <a:schemeClr val="bg1"/>
                </a:solidFill>
              </a:rPr>
              <a:t>AAT is a registered charity. No. 1050724</a:t>
            </a:r>
          </a:p>
        </p:txBody>
      </p:sp>
      <p:grpSp>
        <p:nvGrpSpPr>
          <p:cNvPr id="24" name="Group 23"/>
          <p:cNvGrpSpPr/>
          <p:nvPr userDrawn="1"/>
        </p:nvGrpSpPr>
        <p:grpSpPr>
          <a:xfrm>
            <a:off x="6019800" y="843558"/>
            <a:ext cx="3124200" cy="2270659"/>
            <a:chOff x="6019800" y="2195512"/>
            <a:chExt cx="3124200" cy="2270659"/>
          </a:xfrm>
        </p:grpSpPr>
        <p:sp>
          <p:nvSpPr>
            <p:cNvPr id="25"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6"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 name="Group 1">
            <a:extLst>
              <a:ext uri="{FF2B5EF4-FFF2-40B4-BE49-F238E27FC236}">
                <a16:creationId xmlns:a16="http://schemas.microsoft.com/office/drawing/2014/main" id="{127C0434-A037-4A96-A4AC-FCA3F5CEBBFB}"/>
              </a:ext>
            </a:extLst>
          </p:cNvPr>
          <p:cNvGrpSpPr/>
          <p:nvPr userDrawn="1"/>
        </p:nvGrpSpPr>
        <p:grpSpPr>
          <a:xfrm>
            <a:off x="7850309" y="4444006"/>
            <a:ext cx="745966" cy="432000"/>
            <a:chOff x="7850309" y="4444006"/>
            <a:chExt cx="745966" cy="432000"/>
          </a:xfrm>
        </p:grpSpPr>
        <p:sp>
          <p:nvSpPr>
            <p:cNvPr id="37" name="Freeform 7">
              <a:extLst>
                <a:ext uri="{FF2B5EF4-FFF2-40B4-BE49-F238E27FC236}">
                  <a16:creationId xmlns:a16="http://schemas.microsoft.com/office/drawing/2014/main" id="{185AE797-B631-4826-AACA-7BE8465D16DF}"/>
                </a:ext>
              </a:extLst>
            </p:cNvPr>
            <p:cNvSpPr>
              <a:spLocks noEditPoints="1"/>
            </p:cNvSpPr>
            <p:nvPr userDrawn="1"/>
          </p:nvSpPr>
          <p:spPr bwMode="auto">
            <a:xfrm>
              <a:off x="7850309" y="4541626"/>
              <a:ext cx="228567" cy="334380"/>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38" name="Freeform 7">
              <a:extLst>
                <a:ext uri="{FF2B5EF4-FFF2-40B4-BE49-F238E27FC236}">
                  <a16:creationId xmlns:a16="http://schemas.microsoft.com/office/drawing/2014/main" id="{2EA0C747-7698-4F8C-B591-26F60B314BDA}"/>
                </a:ext>
              </a:extLst>
            </p:cNvPr>
            <p:cNvSpPr>
              <a:spLocks/>
            </p:cNvSpPr>
            <p:nvPr userDrawn="1"/>
          </p:nvSpPr>
          <p:spPr bwMode="auto">
            <a:xfrm>
              <a:off x="8367708" y="4444006"/>
              <a:ext cx="228567" cy="431028"/>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39" name="Freeform 8">
              <a:extLst>
                <a:ext uri="{FF2B5EF4-FFF2-40B4-BE49-F238E27FC236}">
                  <a16:creationId xmlns:a16="http://schemas.microsoft.com/office/drawing/2014/main" id="{1A327595-65E8-426D-9D53-F32B5FDEF620}"/>
                </a:ext>
              </a:extLst>
            </p:cNvPr>
            <p:cNvSpPr>
              <a:spLocks noEditPoints="1"/>
            </p:cNvSpPr>
            <p:nvPr userDrawn="1"/>
          </p:nvSpPr>
          <p:spPr bwMode="auto">
            <a:xfrm>
              <a:off x="8117340" y="4541626"/>
              <a:ext cx="229678" cy="334380"/>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40" name="Freeform 9">
              <a:extLst>
                <a:ext uri="{FF2B5EF4-FFF2-40B4-BE49-F238E27FC236}">
                  <a16:creationId xmlns:a16="http://schemas.microsoft.com/office/drawing/2014/main" id="{33410C22-54D2-4D10-9C89-F2C5D2054E6F}"/>
                </a:ext>
              </a:extLst>
            </p:cNvPr>
            <p:cNvSpPr>
              <a:spLocks/>
            </p:cNvSpPr>
            <p:nvPr userDrawn="1"/>
          </p:nvSpPr>
          <p:spPr bwMode="auto">
            <a:xfrm>
              <a:off x="8474076" y="4546625"/>
              <a:ext cx="121226" cy="33465"/>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41" name="Freeform 10">
              <a:extLst>
                <a:ext uri="{FF2B5EF4-FFF2-40B4-BE49-F238E27FC236}">
                  <a16:creationId xmlns:a16="http://schemas.microsoft.com/office/drawing/2014/main" id="{CFCB069D-5954-4A94-BCDE-9A494FEEB01E}"/>
                </a:ext>
              </a:extLst>
            </p:cNvPr>
            <p:cNvSpPr>
              <a:spLocks/>
            </p:cNvSpPr>
            <p:nvPr userDrawn="1"/>
          </p:nvSpPr>
          <p:spPr bwMode="auto">
            <a:xfrm>
              <a:off x="8474076" y="4601753"/>
              <a:ext cx="122199" cy="33604"/>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42" name="Freeform 11">
              <a:extLst>
                <a:ext uri="{FF2B5EF4-FFF2-40B4-BE49-F238E27FC236}">
                  <a16:creationId xmlns:a16="http://schemas.microsoft.com/office/drawing/2014/main" id="{814DFC01-02AA-4E32-B275-0E084E4D2B13}"/>
                </a:ext>
              </a:extLst>
            </p:cNvPr>
            <p:cNvSpPr>
              <a:spLocks noEditPoints="1"/>
            </p:cNvSpPr>
            <p:nvPr userDrawn="1"/>
          </p:nvSpPr>
          <p:spPr bwMode="auto">
            <a:xfrm>
              <a:off x="7850309" y="4541626"/>
              <a:ext cx="228567" cy="334380"/>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43" name="Freeform 12">
              <a:extLst>
                <a:ext uri="{FF2B5EF4-FFF2-40B4-BE49-F238E27FC236}">
                  <a16:creationId xmlns:a16="http://schemas.microsoft.com/office/drawing/2014/main" id="{D84583C8-023C-416A-AAAA-12A0E061305F}"/>
                </a:ext>
              </a:extLst>
            </p:cNvPr>
            <p:cNvSpPr>
              <a:spLocks/>
            </p:cNvSpPr>
            <p:nvPr userDrawn="1"/>
          </p:nvSpPr>
          <p:spPr bwMode="auto">
            <a:xfrm>
              <a:off x="8367708" y="4444006"/>
              <a:ext cx="228567" cy="431028"/>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44" name="Freeform 13">
              <a:extLst>
                <a:ext uri="{FF2B5EF4-FFF2-40B4-BE49-F238E27FC236}">
                  <a16:creationId xmlns:a16="http://schemas.microsoft.com/office/drawing/2014/main" id="{DBA3B753-0A4F-4A64-8D6D-F1598E8E30E5}"/>
                </a:ext>
              </a:extLst>
            </p:cNvPr>
            <p:cNvSpPr>
              <a:spLocks noEditPoints="1"/>
            </p:cNvSpPr>
            <p:nvPr userDrawn="1"/>
          </p:nvSpPr>
          <p:spPr bwMode="auto">
            <a:xfrm>
              <a:off x="8117340" y="4541626"/>
              <a:ext cx="229678" cy="334380"/>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45" name="Freeform 14">
              <a:extLst>
                <a:ext uri="{FF2B5EF4-FFF2-40B4-BE49-F238E27FC236}">
                  <a16:creationId xmlns:a16="http://schemas.microsoft.com/office/drawing/2014/main" id="{0DFC9676-E6ED-48A0-B697-2661A6FC7CD5}"/>
                </a:ext>
              </a:extLst>
            </p:cNvPr>
            <p:cNvSpPr>
              <a:spLocks/>
            </p:cNvSpPr>
            <p:nvPr userDrawn="1"/>
          </p:nvSpPr>
          <p:spPr bwMode="auto">
            <a:xfrm>
              <a:off x="8474076" y="4546625"/>
              <a:ext cx="121226" cy="33465"/>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46" name="Freeform 15">
              <a:extLst>
                <a:ext uri="{FF2B5EF4-FFF2-40B4-BE49-F238E27FC236}">
                  <a16:creationId xmlns:a16="http://schemas.microsoft.com/office/drawing/2014/main" id="{3EDCB309-298F-470A-915D-59CBD3F5FE33}"/>
                </a:ext>
              </a:extLst>
            </p:cNvPr>
            <p:cNvSpPr>
              <a:spLocks/>
            </p:cNvSpPr>
            <p:nvPr userDrawn="1"/>
          </p:nvSpPr>
          <p:spPr bwMode="auto">
            <a:xfrm>
              <a:off x="8474076" y="4601753"/>
              <a:ext cx="122199" cy="33604"/>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9" name="Title Placeholder 1"/>
          <p:cNvSpPr txBox="1">
            <a:spLocks/>
          </p:cNvSpPr>
          <p:nvPr userDrawn="1"/>
        </p:nvSpPr>
        <p:spPr>
          <a:xfrm>
            <a:off x="612000" y="2017514"/>
            <a:ext cx="7920000" cy="1108472"/>
          </a:xfrm>
          <a:prstGeom prst="rect">
            <a:avLst/>
          </a:prstGeom>
        </p:spPr>
        <p:txBody>
          <a:bodyPr vert="horz" lIns="0" tIns="0" rIns="0" bIns="0" rtlCol="0" anchor="ctr">
            <a:noAutofit/>
          </a:bodyPr>
          <a:lstStyle>
            <a:lvl1pPr algn="l" defTabSz="914400" rtl="0" eaLnBrk="1" latinLnBrk="0" hangingPunct="1">
              <a:spcBef>
                <a:spcPct val="0"/>
              </a:spcBef>
              <a:buNone/>
              <a:defRPr lang="en-US" sz="3600" kern="1200" baseline="0">
                <a:solidFill>
                  <a:srgbClr val="00AB4E"/>
                </a:solidFill>
                <a:latin typeface="Arial" pitchFamily="34" charset="0"/>
                <a:ea typeface="+mj-ea"/>
                <a:cs typeface="Arial" pitchFamily="34" charset="0"/>
              </a:defRPr>
            </a:lvl1pPr>
          </a:lstStyle>
          <a:p>
            <a:pPr algn="ctr"/>
            <a:r>
              <a:rPr lang="en-GB" dirty="0">
                <a:solidFill>
                  <a:schemeClr val="bg1"/>
                </a:solidFill>
              </a:rPr>
              <a:t>Thank you</a:t>
            </a:r>
          </a:p>
        </p:txBody>
      </p:sp>
      <p:sp>
        <p:nvSpPr>
          <p:cNvPr id="12" name="TextBox 11"/>
          <p:cNvSpPr txBox="1"/>
          <p:nvPr userDrawn="1"/>
        </p:nvSpPr>
        <p:spPr>
          <a:xfrm>
            <a:off x="685800" y="3931072"/>
            <a:ext cx="5400000" cy="615553"/>
          </a:xfrm>
          <a:prstGeom prst="rect">
            <a:avLst/>
          </a:prstGeom>
          <a:noFill/>
        </p:spPr>
        <p:txBody>
          <a:bodyPr wrap="square" lIns="0" tIns="0" rIns="0" bIns="0" rtlCol="0" anchor="b">
            <a:spAutoFit/>
          </a:bodyPr>
          <a:lstStyle/>
          <a:p>
            <a:r>
              <a:rPr lang="en-GB" sz="1000" b="1" dirty="0">
                <a:solidFill>
                  <a:schemeClr val="bg1"/>
                </a:solidFill>
              </a:rPr>
              <a:t>The Association of Accounting Technicians</a:t>
            </a:r>
          </a:p>
          <a:p>
            <a:r>
              <a:rPr lang="en-GB" sz="1000" dirty="0">
                <a:solidFill>
                  <a:schemeClr val="bg1"/>
                </a:solidFill>
              </a:rPr>
              <a:t>30 Churchill Place</a:t>
            </a:r>
          </a:p>
          <a:p>
            <a:r>
              <a:rPr lang="en-GB" sz="1000" dirty="0">
                <a:solidFill>
                  <a:schemeClr val="bg1"/>
                </a:solidFill>
              </a:rPr>
              <a:t>London</a:t>
            </a:r>
          </a:p>
          <a:p>
            <a:r>
              <a:rPr lang="en-GB" sz="1000" dirty="0">
                <a:solidFill>
                  <a:schemeClr val="bg1"/>
                </a:solidFill>
              </a:rPr>
              <a:t>E14 5RE</a:t>
            </a:r>
          </a:p>
        </p:txBody>
      </p:sp>
      <p:sp>
        <p:nvSpPr>
          <p:cNvPr id="24" name="TextBox 23">
            <a:extLst>
              <a:ext uri="{FF2B5EF4-FFF2-40B4-BE49-F238E27FC236}">
                <a16:creationId xmlns:a16="http://schemas.microsoft.com/office/drawing/2014/main" id="{6E33F0D6-F671-4EB9-A7FD-234A8CA09666}"/>
              </a:ext>
            </a:extLst>
          </p:cNvPr>
          <p:cNvSpPr txBox="1"/>
          <p:nvPr userDrawn="1"/>
        </p:nvSpPr>
        <p:spPr>
          <a:xfrm>
            <a:off x="685800" y="4768284"/>
            <a:ext cx="3048000" cy="107722"/>
          </a:xfrm>
          <a:prstGeom prst="rect">
            <a:avLst/>
          </a:prstGeom>
          <a:noFill/>
        </p:spPr>
        <p:txBody>
          <a:bodyPr wrap="square" lIns="0" tIns="0" rIns="0" bIns="0" rtlCol="0">
            <a:spAutoFit/>
          </a:bodyPr>
          <a:lstStyle/>
          <a:p>
            <a:r>
              <a:rPr lang="en-GB" sz="700" dirty="0">
                <a:solidFill>
                  <a:schemeClr val="bg1"/>
                </a:solidFill>
              </a:rPr>
              <a:t>AAT is a registered charity. No. 1050724</a:t>
            </a:r>
          </a:p>
        </p:txBody>
      </p:sp>
      <p:grpSp>
        <p:nvGrpSpPr>
          <p:cNvPr id="25" name="Group 24">
            <a:extLst>
              <a:ext uri="{FF2B5EF4-FFF2-40B4-BE49-F238E27FC236}">
                <a16:creationId xmlns:a16="http://schemas.microsoft.com/office/drawing/2014/main" id="{36ED474C-82CE-44EA-B4D6-FC8D9CD57466}"/>
              </a:ext>
            </a:extLst>
          </p:cNvPr>
          <p:cNvGrpSpPr/>
          <p:nvPr userDrawn="1"/>
        </p:nvGrpSpPr>
        <p:grpSpPr>
          <a:xfrm>
            <a:off x="7850309" y="4444006"/>
            <a:ext cx="745966" cy="432000"/>
            <a:chOff x="7850309" y="4444006"/>
            <a:chExt cx="745966" cy="432000"/>
          </a:xfrm>
        </p:grpSpPr>
        <p:sp>
          <p:nvSpPr>
            <p:cNvPr id="26" name="Freeform 7">
              <a:extLst>
                <a:ext uri="{FF2B5EF4-FFF2-40B4-BE49-F238E27FC236}">
                  <a16:creationId xmlns:a16="http://schemas.microsoft.com/office/drawing/2014/main" id="{A8D0FB5D-DC74-467C-99CB-71D2B96211BC}"/>
                </a:ext>
              </a:extLst>
            </p:cNvPr>
            <p:cNvSpPr>
              <a:spLocks noEditPoints="1"/>
            </p:cNvSpPr>
            <p:nvPr userDrawn="1"/>
          </p:nvSpPr>
          <p:spPr bwMode="auto">
            <a:xfrm>
              <a:off x="7850309" y="4541626"/>
              <a:ext cx="228567" cy="334380"/>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27" name="Freeform 7">
              <a:extLst>
                <a:ext uri="{FF2B5EF4-FFF2-40B4-BE49-F238E27FC236}">
                  <a16:creationId xmlns:a16="http://schemas.microsoft.com/office/drawing/2014/main" id="{33731667-61E0-4BE2-9886-9CC8EE7DA67C}"/>
                </a:ext>
              </a:extLst>
            </p:cNvPr>
            <p:cNvSpPr>
              <a:spLocks/>
            </p:cNvSpPr>
            <p:nvPr userDrawn="1"/>
          </p:nvSpPr>
          <p:spPr bwMode="auto">
            <a:xfrm>
              <a:off x="8367708" y="4444006"/>
              <a:ext cx="228567" cy="431028"/>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28" name="Freeform 8">
              <a:extLst>
                <a:ext uri="{FF2B5EF4-FFF2-40B4-BE49-F238E27FC236}">
                  <a16:creationId xmlns:a16="http://schemas.microsoft.com/office/drawing/2014/main" id="{41E6B5FF-AE81-48E3-B705-628F711A2419}"/>
                </a:ext>
              </a:extLst>
            </p:cNvPr>
            <p:cNvSpPr>
              <a:spLocks noEditPoints="1"/>
            </p:cNvSpPr>
            <p:nvPr userDrawn="1"/>
          </p:nvSpPr>
          <p:spPr bwMode="auto">
            <a:xfrm>
              <a:off x="8117340" y="4541626"/>
              <a:ext cx="229678" cy="334380"/>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29" name="Freeform 9">
              <a:extLst>
                <a:ext uri="{FF2B5EF4-FFF2-40B4-BE49-F238E27FC236}">
                  <a16:creationId xmlns:a16="http://schemas.microsoft.com/office/drawing/2014/main" id="{C727936F-E90C-4C48-8A3C-3A85B9529EBF}"/>
                </a:ext>
              </a:extLst>
            </p:cNvPr>
            <p:cNvSpPr>
              <a:spLocks/>
            </p:cNvSpPr>
            <p:nvPr userDrawn="1"/>
          </p:nvSpPr>
          <p:spPr bwMode="auto">
            <a:xfrm>
              <a:off x="8474076" y="4546625"/>
              <a:ext cx="121226" cy="33465"/>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30" name="Freeform 10">
              <a:extLst>
                <a:ext uri="{FF2B5EF4-FFF2-40B4-BE49-F238E27FC236}">
                  <a16:creationId xmlns:a16="http://schemas.microsoft.com/office/drawing/2014/main" id="{86A7524D-ECA4-43B3-B120-BAA48450E7C3}"/>
                </a:ext>
              </a:extLst>
            </p:cNvPr>
            <p:cNvSpPr>
              <a:spLocks/>
            </p:cNvSpPr>
            <p:nvPr userDrawn="1"/>
          </p:nvSpPr>
          <p:spPr bwMode="auto">
            <a:xfrm>
              <a:off x="8474076" y="4601753"/>
              <a:ext cx="122199" cy="33604"/>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31" name="Freeform 11">
              <a:extLst>
                <a:ext uri="{FF2B5EF4-FFF2-40B4-BE49-F238E27FC236}">
                  <a16:creationId xmlns:a16="http://schemas.microsoft.com/office/drawing/2014/main" id="{7D584A2F-555A-4F18-BF50-354863287E36}"/>
                </a:ext>
              </a:extLst>
            </p:cNvPr>
            <p:cNvSpPr>
              <a:spLocks noEditPoints="1"/>
            </p:cNvSpPr>
            <p:nvPr userDrawn="1"/>
          </p:nvSpPr>
          <p:spPr bwMode="auto">
            <a:xfrm>
              <a:off x="7850309" y="4541626"/>
              <a:ext cx="228567" cy="334380"/>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32" name="Freeform 12">
              <a:extLst>
                <a:ext uri="{FF2B5EF4-FFF2-40B4-BE49-F238E27FC236}">
                  <a16:creationId xmlns:a16="http://schemas.microsoft.com/office/drawing/2014/main" id="{F2E070A7-AE15-4F7F-A42A-649673F7FF8D}"/>
                </a:ext>
              </a:extLst>
            </p:cNvPr>
            <p:cNvSpPr>
              <a:spLocks/>
            </p:cNvSpPr>
            <p:nvPr userDrawn="1"/>
          </p:nvSpPr>
          <p:spPr bwMode="auto">
            <a:xfrm>
              <a:off x="8367708" y="4444006"/>
              <a:ext cx="228567" cy="431028"/>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33" name="Freeform 13">
              <a:extLst>
                <a:ext uri="{FF2B5EF4-FFF2-40B4-BE49-F238E27FC236}">
                  <a16:creationId xmlns:a16="http://schemas.microsoft.com/office/drawing/2014/main" id="{066B52C6-D476-4ABE-8DB7-BFF814A94A2E}"/>
                </a:ext>
              </a:extLst>
            </p:cNvPr>
            <p:cNvSpPr>
              <a:spLocks noEditPoints="1"/>
            </p:cNvSpPr>
            <p:nvPr userDrawn="1"/>
          </p:nvSpPr>
          <p:spPr bwMode="auto">
            <a:xfrm>
              <a:off x="8117340" y="4541626"/>
              <a:ext cx="229678" cy="334380"/>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34" name="Freeform 14">
              <a:extLst>
                <a:ext uri="{FF2B5EF4-FFF2-40B4-BE49-F238E27FC236}">
                  <a16:creationId xmlns:a16="http://schemas.microsoft.com/office/drawing/2014/main" id="{946F5B4A-9062-476A-AD62-131B9EE6EE69}"/>
                </a:ext>
              </a:extLst>
            </p:cNvPr>
            <p:cNvSpPr>
              <a:spLocks/>
            </p:cNvSpPr>
            <p:nvPr userDrawn="1"/>
          </p:nvSpPr>
          <p:spPr bwMode="auto">
            <a:xfrm>
              <a:off x="8474076" y="4546625"/>
              <a:ext cx="121226" cy="33465"/>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35" name="Freeform 15">
              <a:extLst>
                <a:ext uri="{FF2B5EF4-FFF2-40B4-BE49-F238E27FC236}">
                  <a16:creationId xmlns:a16="http://schemas.microsoft.com/office/drawing/2014/main" id="{CF152575-B629-4939-8525-390F4D142751}"/>
                </a:ext>
              </a:extLst>
            </p:cNvPr>
            <p:cNvSpPr>
              <a:spLocks/>
            </p:cNvSpPr>
            <p:nvPr userDrawn="1"/>
          </p:nvSpPr>
          <p:spPr bwMode="auto">
            <a:xfrm>
              <a:off x="8474076" y="4601753"/>
              <a:ext cx="122199" cy="33604"/>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259121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60BDC-B1A6-4558-5FD3-9E0CD23B243B}"/>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7516E012-6970-B897-004B-9ED0F1132784}"/>
              </a:ext>
            </a:extLst>
          </p:cNvPr>
          <p:cNvSpPr>
            <a:spLocks noGrp="1"/>
          </p:cNvSpPr>
          <p:nvPr>
            <p:ph type="subTitle" idx="1"/>
          </p:nvPr>
        </p:nvSpPr>
        <p:spPr>
          <a:xfrm>
            <a:off x="1143000" y="2701528"/>
            <a:ext cx="6858000" cy="27699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B90DC5D1-66E8-C142-E225-DEB5945A1EAC}"/>
              </a:ext>
            </a:extLst>
          </p:cNvPr>
          <p:cNvSpPr>
            <a:spLocks noGrp="1"/>
          </p:cNvSpPr>
          <p:nvPr>
            <p:ph type="dt" sz="half" idx="10"/>
          </p:nvPr>
        </p:nvSpPr>
        <p:spPr/>
        <p:txBody>
          <a:bodyPr/>
          <a:lstStyle/>
          <a:p>
            <a:fld id="{76BFE4D0-305B-4767-8016-9A5B24E0B50A}" type="datetimeFigureOut">
              <a:rPr lang="en-US" smtClean="0"/>
              <a:t>6/22/2026</a:t>
            </a:fld>
            <a:endParaRPr lang="en-US"/>
          </a:p>
        </p:txBody>
      </p:sp>
      <p:sp>
        <p:nvSpPr>
          <p:cNvPr id="5" name="Footer Placeholder 4">
            <a:extLst>
              <a:ext uri="{FF2B5EF4-FFF2-40B4-BE49-F238E27FC236}">
                <a16:creationId xmlns:a16="http://schemas.microsoft.com/office/drawing/2014/main" id="{7147CBAC-10BB-89E5-5A28-2D8C30467F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60BCD9-5709-669C-0BDD-5C4E9CB84C95}"/>
              </a:ext>
            </a:extLst>
          </p:cNvPr>
          <p:cNvSpPr>
            <a:spLocks noGrp="1"/>
          </p:cNvSpPr>
          <p:nvPr>
            <p:ph type="sldNum" sz="quarter" idx="12"/>
          </p:nvPr>
        </p:nvSpPr>
        <p:spPr/>
        <p:txBody>
          <a:bodyPr/>
          <a:lstStyle/>
          <a:p>
            <a:fld id="{417B97FA-8FC5-48DC-8B54-57581E3AD520}" type="slidenum">
              <a:rPr lang="en-US" smtClean="0"/>
              <a:t>‹#›</a:t>
            </a:fld>
            <a:endParaRPr lang="en-US"/>
          </a:p>
        </p:txBody>
      </p:sp>
    </p:spTree>
    <p:extLst>
      <p:ext uri="{BB962C8B-B14F-4D97-AF65-F5344CB8AC3E}">
        <p14:creationId xmlns:p14="http://schemas.microsoft.com/office/powerpoint/2010/main" val="1966491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AA97A-93F6-A3B6-9A90-6C1519B14B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0306E7-769E-57EA-6008-2EC33346F6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996502-C1E2-F575-B2F7-29ECC7080D45}"/>
              </a:ext>
            </a:extLst>
          </p:cNvPr>
          <p:cNvSpPr>
            <a:spLocks noGrp="1"/>
          </p:cNvSpPr>
          <p:nvPr>
            <p:ph type="dt" sz="half" idx="10"/>
          </p:nvPr>
        </p:nvSpPr>
        <p:spPr/>
        <p:txBody>
          <a:bodyPr/>
          <a:lstStyle/>
          <a:p>
            <a:fld id="{76BFE4D0-305B-4767-8016-9A5B24E0B50A}" type="datetimeFigureOut">
              <a:rPr lang="en-US" smtClean="0"/>
              <a:t>6/22/2026</a:t>
            </a:fld>
            <a:endParaRPr lang="en-US"/>
          </a:p>
        </p:txBody>
      </p:sp>
      <p:sp>
        <p:nvSpPr>
          <p:cNvPr id="5" name="Footer Placeholder 4">
            <a:extLst>
              <a:ext uri="{FF2B5EF4-FFF2-40B4-BE49-F238E27FC236}">
                <a16:creationId xmlns:a16="http://schemas.microsoft.com/office/drawing/2014/main" id="{48EADFEB-6773-312F-3BD2-DE5D87C220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37F1E3-6F06-E7D4-1900-36561BE8A13A}"/>
              </a:ext>
            </a:extLst>
          </p:cNvPr>
          <p:cNvSpPr>
            <a:spLocks noGrp="1"/>
          </p:cNvSpPr>
          <p:nvPr>
            <p:ph type="sldNum" sz="quarter" idx="12"/>
          </p:nvPr>
        </p:nvSpPr>
        <p:spPr/>
        <p:txBody>
          <a:bodyPr/>
          <a:lstStyle/>
          <a:p>
            <a:fld id="{417B97FA-8FC5-48DC-8B54-57581E3AD520}" type="slidenum">
              <a:rPr lang="en-US" smtClean="0"/>
              <a:t>‹#›</a:t>
            </a:fld>
            <a:endParaRPr lang="en-US"/>
          </a:p>
        </p:txBody>
      </p:sp>
    </p:spTree>
    <p:extLst>
      <p:ext uri="{BB962C8B-B14F-4D97-AF65-F5344CB8AC3E}">
        <p14:creationId xmlns:p14="http://schemas.microsoft.com/office/powerpoint/2010/main" val="2026939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685800" y="860808"/>
            <a:ext cx="5040000" cy="1108472"/>
          </a:xfrm>
          <a:prstGeom prst="rect">
            <a:avLst/>
          </a:prstGeom>
        </p:spPr>
        <p:txBody>
          <a:bodyPr vert="horz" lIns="0" tIns="0" rIns="0" bIns="0" rtlCol="0" anchor="b">
            <a:noAutofit/>
          </a:bodyPr>
          <a:lstStyle>
            <a:lvl1pPr>
              <a:defRPr baseline="0">
                <a:solidFill>
                  <a:schemeClr val="accent1"/>
                </a:solidFill>
              </a:defRPr>
            </a:lvl1pPr>
          </a:lstStyle>
          <a:p>
            <a:r>
              <a:rPr lang="en-US" dirty="0"/>
              <a:t>Insert your title here</a:t>
            </a:r>
            <a:br>
              <a:rPr lang="en-US" dirty="0"/>
            </a:br>
            <a:r>
              <a:rPr lang="en-US" dirty="0"/>
              <a:t>Two lines maximum</a:t>
            </a:r>
          </a:p>
        </p:txBody>
      </p:sp>
      <p:sp>
        <p:nvSpPr>
          <p:cNvPr id="3" name="Subtitle 2"/>
          <p:cNvSpPr>
            <a:spLocks noGrp="1"/>
          </p:cNvSpPr>
          <p:nvPr>
            <p:ph type="subTitle" idx="1" hasCustomPrompt="1"/>
          </p:nvPr>
        </p:nvSpPr>
        <p:spPr>
          <a:xfrm>
            <a:off x="685800" y="2196449"/>
            <a:ext cx="5040000" cy="1314450"/>
          </a:xfrm>
        </p:spPr>
        <p:txBody>
          <a:bodyPr lIns="0" tIns="0" rIns="0" bIns="0">
            <a:normAutofit/>
          </a:bodyPr>
          <a:lstStyle>
            <a:lvl1pPr marL="0" indent="0" algn="l">
              <a:buNone/>
              <a:defRPr sz="180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Author/speaker</a:t>
            </a:r>
          </a:p>
          <a:p>
            <a:r>
              <a:rPr lang="en-US" dirty="0"/>
              <a:t>Date</a:t>
            </a:r>
          </a:p>
        </p:txBody>
      </p:sp>
      <p:sp>
        <p:nvSpPr>
          <p:cNvPr id="31" name="TextBox 30"/>
          <p:cNvSpPr txBox="1"/>
          <p:nvPr userDrawn="1"/>
        </p:nvSpPr>
        <p:spPr>
          <a:xfrm>
            <a:off x="676275" y="4768284"/>
            <a:ext cx="3048000" cy="107722"/>
          </a:xfrm>
          <a:prstGeom prst="rect">
            <a:avLst/>
          </a:prstGeom>
          <a:noFill/>
        </p:spPr>
        <p:txBody>
          <a:bodyPr wrap="square" lIns="0" tIns="0" rIns="0" bIns="0" rtlCol="0">
            <a:spAutoFit/>
          </a:bodyPr>
          <a:lstStyle/>
          <a:p>
            <a:r>
              <a:rPr lang="en-GB" sz="700" dirty="0">
                <a:solidFill>
                  <a:schemeClr val="tx1"/>
                </a:solidFill>
              </a:rPr>
              <a:t>AAT is a registered charity. No. 1050724</a:t>
            </a:r>
          </a:p>
        </p:txBody>
      </p:sp>
      <p:grpSp>
        <p:nvGrpSpPr>
          <p:cNvPr id="32" name="Group 31"/>
          <p:cNvGrpSpPr/>
          <p:nvPr userDrawn="1"/>
        </p:nvGrpSpPr>
        <p:grpSpPr>
          <a:xfrm>
            <a:off x="6019800" y="843558"/>
            <a:ext cx="3124200" cy="2270659"/>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7850309" y="4444006"/>
            <a:ext cx="745966" cy="432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716209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1 column">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685800" y="387749"/>
            <a:ext cx="7920000" cy="770400"/>
          </a:xfrm>
          <a:prstGeom prst="rect">
            <a:avLst/>
          </a:prstGeom>
        </p:spPr>
        <p:txBody>
          <a:bodyPr vert="horz" lIns="0" tIns="0" rIns="0" bIns="0" rtlCol="0" anchor="ctr">
            <a:noAutofit/>
          </a:bodyPr>
          <a:lstStyle>
            <a:lvl1pPr>
              <a:defRPr baseline="0">
                <a:solidFill>
                  <a:srgbClr val="00AB4E"/>
                </a:solidFill>
              </a:defRPr>
            </a:lvl1pPr>
          </a:lstStyle>
          <a:p>
            <a:r>
              <a:rPr lang="en-US" dirty="0"/>
              <a:t>Insert your title here</a:t>
            </a:r>
            <a:br>
              <a:rPr lang="en-US" dirty="0"/>
            </a:br>
            <a:r>
              <a:rPr lang="en-US" dirty="0"/>
              <a:t>Two lines maximum</a:t>
            </a:r>
          </a:p>
        </p:txBody>
      </p:sp>
      <p:sp>
        <p:nvSpPr>
          <p:cNvPr id="12" name="Text Placeholder 11"/>
          <p:cNvSpPr>
            <a:spLocks noGrp="1"/>
          </p:cNvSpPr>
          <p:nvPr>
            <p:ph type="body" sz="quarter" idx="13"/>
          </p:nvPr>
        </p:nvSpPr>
        <p:spPr>
          <a:xfrm>
            <a:off x="685800" y="1543050"/>
            <a:ext cx="7920000" cy="16004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Date Placeholder 3"/>
          <p:cNvSpPr>
            <a:spLocks noGrp="1"/>
          </p:cNvSpPr>
          <p:nvPr>
            <p:ph type="dt" sz="half" idx="2"/>
          </p:nvPr>
        </p:nvSpPr>
        <p:spPr>
          <a:xfrm>
            <a:off x="2648738" y="4752895"/>
            <a:ext cx="1066800" cy="123111"/>
          </a:xfrm>
          <a:prstGeom prst="rect">
            <a:avLst/>
          </a:prstGeom>
        </p:spPr>
        <p:txBody>
          <a:bodyPr vert="horz" wrap="square" lIns="0" tIns="0" rIns="0" bIns="0" rtlCol="0" anchor="ctr">
            <a:spAutoFit/>
          </a:bodyPr>
          <a:lstStyle>
            <a:lvl1pPr algn="ctr">
              <a:defRPr sz="800">
                <a:solidFill>
                  <a:schemeClr val="tx2"/>
                </a:solidFill>
              </a:defRPr>
            </a:lvl1pPr>
          </a:lstStyle>
          <a:p>
            <a:fld id="{6CB9177F-EC59-480D-81FD-DEB0226C3D7C}" type="datetime1">
              <a:rPr lang="en-US" smtClean="0"/>
              <a:t>6/22/2026</a:t>
            </a:fld>
            <a:endParaRPr lang="en-US" dirty="0"/>
          </a:p>
        </p:txBody>
      </p:sp>
      <p:sp>
        <p:nvSpPr>
          <p:cNvPr id="13" name="Footer Placeholder 4"/>
          <p:cNvSpPr>
            <a:spLocks noGrp="1"/>
          </p:cNvSpPr>
          <p:nvPr>
            <p:ph type="ftr" sz="quarter" idx="3"/>
          </p:nvPr>
        </p:nvSpPr>
        <p:spPr>
          <a:xfrm>
            <a:off x="5508104" y="4752895"/>
            <a:ext cx="1980000" cy="123111"/>
          </a:xfrm>
          <a:prstGeom prst="rect">
            <a:avLst/>
          </a:prstGeom>
        </p:spPr>
        <p:txBody>
          <a:bodyPr vert="horz" wrap="square" lIns="0" tIns="0" rIns="0" bIns="0" rtlCol="0" anchor="ctr">
            <a:spAutoFit/>
          </a:bodyPr>
          <a:lstStyle>
            <a:lvl1pPr algn="ctr">
              <a:defRPr sz="800">
                <a:solidFill>
                  <a:schemeClr val="tx2"/>
                </a:solidFill>
              </a:defRPr>
            </a:lvl1pPr>
          </a:lstStyle>
          <a:p>
            <a:endParaRPr lang="en-US" dirty="0"/>
          </a:p>
        </p:txBody>
      </p:sp>
      <p:sp>
        <p:nvSpPr>
          <p:cNvPr id="14" name="Slide Number Placeholder 5"/>
          <p:cNvSpPr>
            <a:spLocks noGrp="1"/>
          </p:cNvSpPr>
          <p:nvPr>
            <p:ph type="sldNum" sz="quarter" idx="4"/>
          </p:nvPr>
        </p:nvSpPr>
        <p:spPr>
          <a:xfrm>
            <a:off x="4032000" y="4752895"/>
            <a:ext cx="1080000" cy="123111"/>
          </a:xfrm>
          <a:prstGeom prst="rect">
            <a:avLst/>
          </a:prstGeom>
        </p:spPr>
        <p:txBody>
          <a:bodyPr vert="horz" wrap="square" lIns="0" tIns="0" rIns="0" bIns="0" rtlCol="0" anchor="ctr">
            <a:spAutoFit/>
          </a:bodyPr>
          <a:lstStyle>
            <a:lvl1pPr algn="ctr">
              <a:defRPr lang="en-US" sz="800" smtClean="0">
                <a:solidFill>
                  <a:schemeClr val="accent1"/>
                </a:solidFill>
              </a:defRPr>
            </a:lvl1pPr>
          </a:lstStyle>
          <a:p>
            <a:fld id="{B6F15528-21DE-4FAA-801E-634DDDAF4B2B}"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2 columns">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685800" y="387749"/>
            <a:ext cx="7920000" cy="770400"/>
          </a:xfrm>
          <a:prstGeom prst="rect">
            <a:avLst/>
          </a:prstGeom>
        </p:spPr>
        <p:txBody>
          <a:bodyPr vert="horz" lIns="0" tIns="0" rIns="0" bIns="0" rtlCol="0" anchor="ctr">
            <a:noAutofit/>
          </a:bodyPr>
          <a:lstStyle>
            <a:lvl1pPr>
              <a:defRPr baseline="0">
                <a:solidFill>
                  <a:srgbClr val="00AB4E"/>
                </a:solidFill>
              </a:defRPr>
            </a:lvl1pPr>
          </a:lstStyle>
          <a:p>
            <a:r>
              <a:rPr lang="en-US" dirty="0"/>
              <a:t>Insert your title here</a:t>
            </a:r>
            <a:br>
              <a:rPr lang="en-US" dirty="0"/>
            </a:br>
            <a:r>
              <a:rPr lang="en-US" dirty="0"/>
              <a:t>Two lines maximum</a:t>
            </a:r>
          </a:p>
        </p:txBody>
      </p:sp>
      <p:sp>
        <p:nvSpPr>
          <p:cNvPr id="12" name="Text Placeholder 11"/>
          <p:cNvSpPr>
            <a:spLocks noGrp="1"/>
          </p:cNvSpPr>
          <p:nvPr>
            <p:ph type="body" sz="quarter" idx="13"/>
          </p:nvPr>
        </p:nvSpPr>
        <p:spPr>
          <a:xfrm>
            <a:off x="685800" y="1543050"/>
            <a:ext cx="3780000" cy="16004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11"/>
          <p:cNvSpPr>
            <a:spLocks noGrp="1"/>
          </p:cNvSpPr>
          <p:nvPr>
            <p:ph type="body" sz="quarter" idx="14"/>
          </p:nvPr>
        </p:nvSpPr>
        <p:spPr>
          <a:xfrm>
            <a:off x="4816275" y="1543050"/>
            <a:ext cx="3780000" cy="16004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Date Placeholder 3"/>
          <p:cNvSpPr>
            <a:spLocks noGrp="1"/>
          </p:cNvSpPr>
          <p:nvPr>
            <p:ph type="dt" sz="half" idx="2"/>
          </p:nvPr>
        </p:nvSpPr>
        <p:spPr>
          <a:xfrm>
            <a:off x="2648738" y="4752895"/>
            <a:ext cx="1066800" cy="123111"/>
          </a:xfrm>
          <a:prstGeom prst="rect">
            <a:avLst/>
          </a:prstGeom>
        </p:spPr>
        <p:txBody>
          <a:bodyPr vert="horz" wrap="square" lIns="0" tIns="0" rIns="0" bIns="0" rtlCol="0" anchor="ctr">
            <a:spAutoFit/>
          </a:bodyPr>
          <a:lstStyle>
            <a:lvl1pPr algn="ctr">
              <a:defRPr sz="800">
                <a:solidFill>
                  <a:schemeClr val="tx2"/>
                </a:solidFill>
              </a:defRPr>
            </a:lvl1pPr>
          </a:lstStyle>
          <a:p>
            <a:fld id="{6CB9177F-EC59-480D-81FD-DEB0226C3D7C}" type="datetime1">
              <a:rPr lang="en-US" smtClean="0"/>
              <a:t>6/22/2026</a:t>
            </a:fld>
            <a:endParaRPr lang="en-US" dirty="0"/>
          </a:p>
        </p:txBody>
      </p:sp>
      <p:sp>
        <p:nvSpPr>
          <p:cNvPr id="14" name="Footer Placeholder 4"/>
          <p:cNvSpPr>
            <a:spLocks noGrp="1"/>
          </p:cNvSpPr>
          <p:nvPr>
            <p:ph type="ftr" sz="quarter" idx="3"/>
          </p:nvPr>
        </p:nvSpPr>
        <p:spPr>
          <a:xfrm>
            <a:off x="5508104" y="4752895"/>
            <a:ext cx="1980000" cy="123111"/>
          </a:xfrm>
          <a:prstGeom prst="rect">
            <a:avLst/>
          </a:prstGeom>
        </p:spPr>
        <p:txBody>
          <a:bodyPr vert="horz" wrap="square" lIns="0" tIns="0" rIns="0" bIns="0" rtlCol="0" anchor="ctr">
            <a:spAutoFit/>
          </a:bodyPr>
          <a:lstStyle>
            <a:lvl1pPr algn="ctr">
              <a:defRPr sz="800">
                <a:solidFill>
                  <a:schemeClr val="tx2"/>
                </a:solidFill>
              </a:defRPr>
            </a:lvl1pPr>
          </a:lstStyle>
          <a:p>
            <a:endParaRPr lang="en-US" dirty="0"/>
          </a:p>
        </p:txBody>
      </p:sp>
      <p:sp>
        <p:nvSpPr>
          <p:cNvPr id="15" name="Slide Number Placeholder 5"/>
          <p:cNvSpPr>
            <a:spLocks noGrp="1"/>
          </p:cNvSpPr>
          <p:nvPr>
            <p:ph type="sldNum" sz="quarter" idx="4"/>
          </p:nvPr>
        </p:nvSpPr>
        <p:spPr>
          <a:xfrm>
            <a:off x="4032000" y="4752895"/>
            <a:ext cx="1080000" cy="123111"/>
          </a:xfrm>
          <a:prstGeom prst="rect">
            <a:avLst/>
          </a:prstGeom>
        </p:spPr>
        <p:txBody>
          <a:bodyPr vert="horz" wrap="square" lIns="0" tIns="0" rIns="0" bIns="0" rtlCol="0" anchor="ctr">
            <a:spAutoFit/>
          </a:bodyPr>
          <a:lstStyle>
            <a:lvl1pPr algn="ctr">
              <a:defRPr lang="en-US" sz="800" smtClean="0">
                <a:solidFill>
                  <a:schemeClr val="accent1"/>
                </a:solidFill>
              </a:defRPr>
            </a:lvl1pPr>
          </a:lstStyle>
          <a:p>
            <a:fld id="{B6F15528-21DE-4FAA-801E-634DDDAF4B2B}" type="slidenum">
              <a:rPr lang="en-GB" smtClean="0"/>
              <a:pPr/>
              <a:t>‹#›</a:t>
            </a:fld>
            <a:endParaRPr lang="en-GB" dirty="0"/>
          </a:p>
        </p:txBody>
      </p:sp>
    </p:spTree>
    <p:extLst>
      <p:ext uri="{BB962C8B-B14F-4D97-AF65-F5344CB8AC3E}">
        <p14:creationId xmlns:p14="http://schemas.microsoft.com/office/powerpoint/2010/main" val="2970144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slide">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685800" y="387749"/>
            <a:ext cx="7920000" cy="770400"/>
          </a:xfrm>
          <a:prstGeom prst="rect">
            <a:avLst/>
          </a:prstGeom>
        </p:spPr>
        <p:txBody>
          <a:bodyPr vert="horz" lIns="0" tIns="0" rIns="0" bIns="0" rtlCol="0" anchor="ctr">
            <a:noAutofit/>
          </a:bodyPr>
          <a:lstStyle>
            <a:lvl1pPr>
              <a:defRPr baseline="0">
                <a:solidFill>
                  <a:srgbClr val="00AB4E"/>
                </a:solidFill>
              </a:defRPr>
            </a:lvl1pPr>
          </a:lstStyle>
          <a:p>
            <a:r>
              <a:rPr lang="en-US" dirty="0"/>
              <a:t>Insert your title here</a:t>
            </a:r>
            <a:br>
              <a:rPr lang="en-US" dirty="0"/>
            </a:br>
            <a:r>
              <a:rPr lang="en-US" dirty="0"/>
              <a:t>Two lines maximum</a:t>
            </a:r>
          </a:p>
        </p:txBody>
      </p:sp>
      <p:sp>
        <p:nvSpPr>
          <p:cNvPr id="12" name="Text Placeholder 11"/>
          <p:cNvSpPr>
            <a:spLocks noGrp="1"/>
          </p:cNvSpPr>
          <p:nvPr>
            <p:ph type="body" sz="quarter" idx="13"/>
          </p:nvPr>
        </p:nvSpPr>
        <p:spPr>
          <a:xfrm>
            <a:off x="685800" y="1543050"/>
            <a:ext cx="3780000" cy="16004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Picture Placeholder 2"/>
          <p:cNvSpPr>
            <a:spLocks noGrp="1"/>
          </p:cNvSpPr>
          <p:nvPr>
            <p:ph type="pic" sz="quarter" idx="14" hasCustomPrompt="1"/>
          </p:nvPr>
        </p:nvSpPr>
        <p:spPr>
          <a:xfrm>
            <a:off x="4816275" y="1543050"/>
            <a:ext cx="3780000" cy="2743200"/>
          </a:xfrm>
          <a:solidFill>
            <a:srgbClr val="DDFFEC"/>
          </a:solidFill>
        </p:spPr>
        <p:txBody>
          <a:bodyPr anchor="ctr" anchorCtr="0">
            <a:noAutofit/>
          </a:bodyPr>
          <a:lstStyle>
            <a:lvl1pPr algn="ctr">
              <a:defRPr/>
            </a:lvl1pPr>
          </a:lstStyle>
          <a:p>
            <a:r>
              <a:rPr lang="en-US" dirty="0"/>
              <a:t>Click icon to add object</a:t>
            </a:r>
            <a:endParaRPr lang="en-GB" dirty="0"/>
          </a:p>
        </p:txBody>
      </p:sp>
      <p:sp>
        <p:nvSpPr>
          <p:cNvPr id="9" name="Date Placeholder 3"/>
          <p:cNvSpPr>
            <a:spLocks noGrp="1"/>
          </p:cNvSpPr>
          <p:nvPr>
            <p:ph type="dt" sz="half" idx="2"/>
          </p:nvPr>
        </p:nvSpPr>
        <p:spPr>
          <a:xfrm>
            <a:off x="2648738" y="4752895"/>
            <a:ext cx="1066800" cy="123111"/>
          </a:xfrm>
          <a:prstGeom prst="rect">
            <a:avLst/>
          </a:prstGeom>
        </p:spPr>
        <p:txBody>
          <a:bodyPr vert="horz" wrap="square" lIns="0" tIns="0" rIns="0" bIns="0" rtlCol="0" anchor="ctr">
            <a:spAutoFit/>
          </a:bodyPr>
          <a:lstStyle>
            <a:lvl1pPr algn="ctr">
              <a:defRPr sz="800">
                <a:solidFill>
                  <a:schemeClr val="tx2"/>
                </a:solidFill>
              </a:defRPr>
            </a:lvl1pPr>
          </a:lstStyle>
          <a:p>
            <a:fld id="{6CB9177F-EC59-480D-81FD-DEB0226C3D7C}" type="datetime1">
              <a:rPr lang="en-US" smtClean="0"/>
              <a:t>6/22/2026</a:t>
            </a:fld>
            <a:endParaRPr lang="en-US" dirty="0"/>
          </a:p>
        </p:txBody>
      </p:sp>
      <p:sp>
        <p:nvSpPr>
          <p:cNvPr id="13" name="Footer Placeholder 4"/>
          <p:cNvSpPr>
            <a:spLocks noGrp="1"/>
          </p:cNvSpPr>
          <p:nvPr>
            <p:ph type="ftr" sz="quarter" idx="3"/>
          </p:nvPr>
        </p:nvSpPr>
        <p:spPr>
          <a:xfrm>
            <a:off x="5508104" y="4752895"/>
            <a:ext cx="1980000" cy="123111"/>
          </a:xfrm>
          <a:prstGeom prst="rect">
            <a:avLst/>
          </a:prstGeom>
        </p:spPr>
        <p:txBody>
          <a:bodyPr vert="horz" wrap="square" lIns="0" tIns="0" rIns="0" bIns="0" rtlCol="0" anchor="ctr">
            <a:spAutoFit/>
          </a:bodyPr>
          <a:lstStyle>
            <a:lvl1pPr algn="ctr">
              <a:defRPr sz="800">
                <a:solidFill>
                  <a:schemeClr val="tx2"/>
                </a:solidFill>
              </a:defRPr>
            </a:lvl1pPr>
          </a:lstStyle>
          <a:p>
            <a:endParaRPr lang="en-US" dirty="0"/>
          </a:p>
        </p:txBody>
      </p:sp>
      <p:sp>
        <p:nvSpPr>
          <p:cNvPr id="14" name="Slide Number Placeholder 5"/>
          <p:cNvSpPr>
            <a:spLocks noGrp="1"/>
          </p:cNvSpPr>
          <p:nvPr>
            <p:ph type="sldNum" sz="quarter" idx="4"/>
          </p:nvPr>
        </p:nvSpPr>
        <p:spPr>
          <a:xfrm>
            <a:off x="4032000" y="4752895"/>
            <a:ext cx="1080000" cy="123111"/>
          </a:xfrm>
          <a:prstGeom prst="rect">
            <a:avLst/>
          </a:prstGeom>
        </p:spPr>
        <p:txBody>
          <a:bodyPr vert="horz" wrap="square" lIns="0" tIns="0" rIns="0" bIns="0" rtlCol="0" anchor="ctr">
            <a:spAutoFit/>
          </a:bodyPr>
          <a:lstStyle>
            <a:lvl1pPr algn="ctr">
              <a:defRPr lang="en-US" sz="800" smtClean="0">
                <a:solidFill>
                  <a:schemeClr val="accent1"/>
                </a:solidFill>
              </a:defRPr>
            </a:lvl1pPr>
          </a:lstStyle>
          <a:p>
            <a:fld id="{B6F15528-21DE-4FAA-801E-634DDDAF4B2B}" type="slidenum">
              <a:rPr lang="en-GB" smtClean="0"/>
              <a:pPr/>
              <a:t>‹#›</a:t>
            </a:fld>
            <a:endParaRPr lang="en-GB" dirty="0"/>
          </a:p>
        </p:txBody>
      </p:sp>
    </p:spTree>
    <p:extLst>
      <p:ext uri="{BB962C8B-B14F-4D97-AF65-F5344CB8AC3E}">
        <p14:creationId xmlns:p14="http://schemas.microsoft.com/office/powerpoint/2010/main" val="1513642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a:xfrm>
            <a:off x="685800" y="216016"/>
            <a:ext cx="7920000" cy="4070234"/>
          </a:xfrm>
          <a:solidFill>
            <a:srgbClr val="DDFFEC"/>
          </a:solidFill>
        </p:spPr>
        <p:txBody>
          <a:bodyPr anchor="ctr" anchorCtr="0">
            <a:noAutofit/>
          </a:bodyPr>
          <a:lstStyle>
            <a:lvl1pPr algn="ctr">
              <a:defRPr/>
            </a:lvl1pPr>
          </a:lstStyle>
          <a:p>
            <a:r>
              <a:rPr lang="en-US"/>
              <a:t>Click icon to add picture</a:t>
            </a:r>
            <a:endParaRPr lang="en-GB" dirty="0"/>
          </a:p>
        </p:txBody>
      </p:sp>
      <p:sp>
        <p:nvSpPr>
          <p:cNvPr id="8" name="Date Placeholder 3"/>
          <p:cNvSpPr>
            <a:spLocks noGrp="1"/>
          </p:cNvSpPr>
          <p:nvPr>
            <p:ph type="dt" sz="half" idx="2"/>
          </p:nvPr>
        </p:nvSpPr>
        <p:spPr>
          <a:xfrm>
            <a:off x="2648738" y="4752895"/>
            <a:ext cx="1066800" cy="123111"/>
          </a:xfrm>
          <a:prstGeom prst="rect">
            <a:avLst/>
          </a:prstGeom>
        </p:spPr>
        <p:txBody>
          <a:bodyPr vert="horz" wrap="square" lIns="0" tIns="0" rIns="0" bIns="0" rtlCol="0" anchor="ctr">
            <a:spAutoFit/>
          </a:bodyPr>
          <a:lstStyle>
            <a:lvl1pPr algn="ctr">
              <a:defRPr sz="800">
                <a:solidFill>
                  <a:schemeClr val="tx2"/>
                </a:solidFill>
              </a:defRPr>
            </a:lvl1pPr>
          </a:lstStyle>
          <a:p>
            <a:fld id="{6CB9177F-EC59-480D-81FD-DEB0226C3D7C}" type="datetime1">
              <a:rPr lang="en-US" smtClean="0"/>
              <a:t>6/22/2026</a:t>
            </a:fld>
            <a:endParaRPr lang="en-US" dirty="0"/>
          </a:p>
        </p:txBody>
      </p:sp>
      <p:sp>
        <p:nvSpPr>
          <p:cNvPr id="12" name="Footer Placeholder 4"/>
          <p:cNvSpPr>
            <a:spLocks noGrp="1"/>
          </p:cNvSpPr>
          <p:nvPr>
            <p:ph type="ftr" sz="quarter" idx="3"/>
          </p:nvPr>
        </p:nvSpPr>
        <p:spPr>
          <a:xfrm>
            <a:off x="5508104" y="4752895"/>
            <a:ext cx="1980000" cy="123111"/>
          </a:xfrm>
          <a:prstGeom prst="rect">
            <a:avLst/>
          </a:prstGeom>
        </p:spPr>
        <p:txBody>
          <a:bodyPr vert="horz" wrap="square" lIns="0" tIns="0" rIns="0" bIns="0" rtlCol="0" anchor="ctr">
            <a:spAutoFit/>
          </a:bodyPr>
          <a:lstStyle>
            <a:lvl1pPr algn="ctr">
              <a:defRPr sz="800">
                <a:solidFill>
                  <a:schemeClr val="tx2"/>
                </a:solidFill>
              </a:defRPr>
            </a:lvl1pPr>
          </a:lstStyle>
          <a:p>
            <a:endParaRPr lang="en-US" dirty="0"/>
          </a:p>
        </p:txBody>
      </p:sp>
      <p:sp>
        <p:nvSpPr>
          <p:cNvPr id="13" name="Slide Number Placeholder 5"/>
          <p:cNvSpPr>
            <a:spLocks noGrp="1"/>
          </p:cNvSpPr>
          <p:nvPr>
            <p:ph type="sldNum" sz="quarter" idx="4"/>
          </p:nvPr>
        </p:nvSpPr>
        <p:spPr>
          <a:xfrm>
            <a:off x="4032000" y="4752895"/>
            <a:ext cx="1080000" cy="123111"/>
          </a:xfrm>
          <a:prstGeom prst="rect">
            <a:avLst/>
          </a:prstGeom>
        </p:spPr>
        <p:txBody>
          <a:bodyPr vert="horz" wrap="square" lIns="0" tIns="0" rIns="0" bIns="0" rtlCol="0" anchor="ctr">
            <a:spAutoFit/>
          </a:bodyPr>
          <a:lstStyle>
            <a:lvl1pPr algn="ctr">
              <a:defRPr lang="en-US" sz="800" smtClean="0">
                <a:solidFill>
                  <a:schemeClr val="accent1"/>
                </a:solidFill>
              </a:defRPr>
            </a:lvl1pPr>
          </a:lstStyle>
          <a:p>
            <a:fld id="{B6F15528-21DE-4FAA-801E-634DDDAF4B2B}" type="slidenum">
              <a:rPr lang="en-GB" smtClean="0"/>
              <a:pPr/>
              <a:t>‹#›</a:t>
            </a:fld>
            <a:endParaRPr lang="en-GB" dirty="0"/>
          </a:p>
        </p:txBody>
      </p:sp>
    </p:spTree>
    <p:extLst>
      <p:ext uri="{BB962C8B-B14F-4D97-AF65-F5344CB8AC3E}">
        <p14:creationId xmlns:p14="http://schemas.microsoft.com/office/powerpoint/2010/main" val="36244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s slide without image">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676275" y="387749"/>
            <a:ext cx="7920000" cy="770400"/>
          </a:xfrm>
          <a:prstGeom prst="rect">
            <a:avLst/>
          </a:prstGeom>
        </p:spPr>
        <p:txBody>
          <a:bodyPr vert="horz" lIns="0" tIns="0" rIns="0" bIns="0" rtlCol="0" anchor="ctr">
            <a:noAutofit/>
          </a:bodyPr>
          <a:lstStyle>
            <a:lvl1pPr>
              <a:defRPr baseline="0">
                <a:solidFill>
                  <a:srgbClr val="00AB4E"/>
                </a:solidFill>
              </a:defRPr>
            </a:lvl1pPr>
          </a:lstStyle>
          <a:p>
            <a:r>
              <a:rPr lang="en-US" dirty="0"/>
              <a:t>Insert your title here</a:t>
            </a:r>
            <a:br>
              <a:rPr lang="en-US" dirty="0"/>
            </a:br>
            <a:r>
              <a:rPr lang="en-US" dirty="0"/>
              <a:t>Two lines maximum</a:t>
            </a:r>
          </a:p>
        </p:txBody>
      </p:sp>
      <p:sp>
        <p:nvSpPr>
          <p:cNvPr id="8" name="Table Placeholder 7"/>
          <p:cNvSpPr>
            <a:spLocks noGrp="1"/>
          </p:cNvSpPr>
          <p:nvPr>
            <p:ph type="tbl" sz="quarter" idx="13"/>
          </p:nvPr>
        </p:nvSpPr>
        <p:spPr>
          <a:xfrm>
            <a:off x="685800" y="1543050"/>
            <a:ext cx="4800597" cy="307777"/>
          </a:xfrm>
        </p:spPr>
        <p:txBody>
          <a:bodyPr/>
          <a:lstStyle/>
          <a:p>
            <a:r>
              <a:rPr lang="en-US"/>
              <a:t>Click icon to add table</a:t>
            </a:r>
            <a:endParaRPr lang="en-GB" dirty="0"/>
          </a:p>
        </p:txBody>
      </p:sp>
      <p:sp>
        <p:nvSpPr>
          <p:cNvPr id="9" name="Date Placeholder 3"/>
          <p:cNvSpPr>
            <a:spLocks noGrp="1"/>
          </p:cNvSpPr>
          <p:nvPr>
            <p:ph type="dt" sz="half" idx="2"/>
          </p:nvPr>
        </p:nvSpPr>
        <p:spPr>
          <a:xfrm>
            <a:off x="2648738" y="4752895"/>
            <a:ext cx="1066800" cy="123111"/>
          </a:xfrm>
          <a:prstGeom prst="rect">
            <a:avLst/>
          </a:prstGeom>
        </p:spPr>
        <p:txBody>
          <a:bodyPr vert="horz" wrap="square" lIns="0" tIns="0" rIns="0" bIns="0" rtlCol="0" anchor="ctr">
            <a:spAutoFit/>
          </a:bodyPr>
          <a:lstStyle>
            <a:lvl1pPr algn="ctr">
              <a:defRPr sz="800">
                <a:solidFill>
                  <a:schemeClr val="tx2"/>
                </a:solidFill>
              </a:defRPr>
            </a:lvl1pPr>
          </a:lstStyle>
          <a:p>
            <a:fld id="{6CB9177F-EC59-480D-81FD-DEB0226C3D7C}" type="datetime1">
              <a:rPr lang="en-US" smtClean="0"/>
              <a:t>6/22/2026</a:t>
            </a:fld>
            <a:endParaRPr lang="en-US" dirty="0"/>
          </a:p>
        </p:txBody>
      </p:sp>
      <p:sp>
        <p:nvSpPr>
          <p:cNvPr id="13" name="Footer Placeholder 4"/>
          <p:cNvSpPr>
            <a:spLocks noGrp="1"/>
          </p:cNvSpPr>
          <p:nvPr>
            <p:ph type="ftr" sz="quarter" idx="3"/>
          </p:nvPr>
        </p:nvSpPr>
        <p:spPr>
          <a:xfrm>
            <a:off x="5508104" y="4752895"/>
            <a:ext cx="1980000" cy="123111"/>
          </a:xfrm>
          <a:prstGeom prst="rect">
            <a:avLst/>
          </a:prstGeom>
        </p:spPr>
        <p:txBody>
          <a:bodyPr vert="horz" wrap="square" lIns="0" tIns="0" rIns="0" bIns="0" rtlCol="0" anchor="ctr">
            <a:spAutoFit/>
          </a:bodyPr>
          <a:lstStyle>
            <a:lvl1pPr algn="ctr">
              <a:defRPr sz="800">
                <a:solidFill>
                  <a:schemeClr val="tx2"/>
                </a:solidFill>
              </a:defRPr>
            </a:lvl1pPr>
          </a:lstStyle>
          <a:p>
            <a:endParaRPr lang="en-US" dirty="0"/>
          </a:p>
        </p:txBody>
      </p:sp>
      <p:sp>
        <p:nvSpPr>
          <p:cNvPr id="14" name="Slide Number Placeholder 5"/>
          <p:cNvSpPr>
            <a:spLocks noGrp="1"/>
          </p:cNvSpPr>
          <p:nvPr>
            <p:ph type="sldNum" sz="quarter" idx="4"/>
          </p:nvPr>
        </p:nvSpPr>
        <p:spPr>
          <a:xfrm>
            <a:off x="4032000" y="4752895"/>
            <a:ext cx="1080000" cy="123111"/>
          </a:xfrm>
          <a:prstGeom prst="rect">
            <a:avLst/>
          </a:prstGeom>
        </p:spPr>
        <p:txBody>
          <a:bodyPr vert="horz" wrap="square" lIns="0" tIns="0" rIns="0" bIns="0" rtlCol="0" anchor="ctr">
            <a:spAutoFit/>
          </a:bodyPr>
          <a:lstStyle>
            <a:lvl1pPr algn="ctr">
              <a:defRPr lang="en-US" sz="800" smtClean="0">
                <a:solidFill>
                  <a:schemeClr val="accent1"/>
                </a:solidFill>
              </a:defRPr>
            </a:lvl1pPr>
          </a:lstStyle>
          <a:p>
            <a:fld id="{B6F15528-21DE-4FAA-801E-634DDDAF4B2B}" type="slidenum">
              <a:rPr lang="en-GB" smtClean="0"/>
              <a:pPr/>
              <a:t>‹#›</a:t>
            </a:fld>
            <a:endParaRPr lang="en-GB" dirty="0"/>
          </a:p>
        </p:txBody>
      </p:sp>
    </p:spTree>
    <p:extLst>
      <p:ext uri="{BB962C8B-B14F-4D97-AF65-F5344CB8AC3E}">
        <p14:creationId xmlns:p14="http://schemas.microsoft.com/office/powerpoint/2010/main" val="3630229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s and image">
    <p:spTree>
      <p:nvGrpSpPr>
        <p:cNvPr id="1" name=""/>
        <p:cNvGrpSpPr/>
        <p:nvPr/>
      </p:nvGrpSpPr>
      <p:grpSpPr>
        <a:xfrm>
          <a:off x="0" y="0"/>
          <a:ext cx="0" cy="0"/>
          <a:chOff x="0" y="0"/>
          <a:chExt cx="0" cy="0"/>
        </a:xfrm>
      </p:grpSpPr>
      <p:sp>
        <p:nvSpPr>
          <p:cNvPr id="14" name="Picture Placeholder 12"/>
          <p:cNvSpPr>
            <a:spLocks noGrp="1"/>
          </p:cNvSpPr>
          <p:nvPr>
            <p:ph type="pic" sz="quarter" idx="15"/>
          </p:nvPr>
        </p:nvSpPr>
        <p:spPr>
          <a:xfrm>
            <a:off x="685800" y="215503"/>
            <a:ext cx="7920000" cy="4070747"/>
          </a:xfrm>
          <a:solidFill>
            <a:schemeClr val="tx2"/>
          </a:solidFill>
        </p:spPr>
        <p:txBody>
          <a:bodyPr vert="horz" lIns="0" tIns="0" rIns="180000" bIns="0" rtlCol="0" anchor="ctr" anchorCtr="0">
            <a:noAutofit/>
          </a:bodyPr>
          <a:lstStyle>
            <a:lvl1pPr>
              <a:defRPr lang="en-GB">
                <a:solidFill>
                  <a:schemeClr val="bg1"/>
                </a:solidFill>
              </a:defRPr>
            </a:lvl1pPr>
          </a:lstStyle>
          <a:p>
            <a:pPr lvl="0" algn="r"/>
            <a:r>
              <a:rPr lang="en-US"/>
              <a:t>Click icon to add picture</a:t>
            </a:r>
            <a:endParaRPr lang="en-GB" dirty="0"/>
          </a:p>
        </p:txBody>
      </p:sp>
      <p:sp>
        <p:nvSpPr>
          <p:cNvPr id="11" name="Rectangle 10"/>
          <p:cNvSpPr/>
          <p:nvPr userDrawn="1"/>
        </p:nvSpPr>
        <p:spPr>
          <a:xfrm>
            <a:off x="990600" y="215503"/>
            <a:ext cx="3733800" cy="3842147"/>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endParaRPr lang="en-GB" dirty="0"/>
          </a:p>
        </p:txBody>
      </p:sp>
      <p:sp>
        <p:nvSpPr>
          <p:cNvPr id="8" name="Table Placeholder 7"/>
          <p:cNvSpPr>
            <a:spLocks noGrp="1"/>
          </p:cNvSpPr>
          <p:nvPr>
            <p:ph type="tbl" sz="quarter" idx="13"/>
          </p:nvPr>
        </p:nvSpPr>
        <p:spPr>
          <a:xfrm>
            <a:off x="1219200" y="1543050"/>
            <a:ext cx="3352800" cy="307777"/>
          </a:xfrm>
        </p:spPr>
        <p:txBody>
          <a:bodyPr/>
          <a:lstStyle/>
          <a:p>
            <a:r>
              <a:rPr lang="en-US"/>
              <a:t>Click icon to add table</a:t>
            </a:r>
            <a:endParaRPr lang="en-GB" dirty="0"/>
          </a:p>
        </p:txBody>
      </p:sp>
      <p:sp>
        <p:nvSpPr>
          <p:cNvPr id="10" name="Title Placeholder 1"/>
          <p:cNvSpPr>
            <a:spLocks noGrp="1"/>
          </p:cNvSpPr>
          <p:nvPr>
            <p:ph type="title" hasCustomPrompt="1"/>
          </p:nvPr>
        </p:nvSpPr>
        <p:spPr>
          <a:xfrm>
            <a:off x="1219200" y="387749"/>
            <a:ext cx="7200000" cy="770400"/>
          </a:xfrm>
          <a:prstGeom prst="rect">
            <a:avLst/>
          </a:prstGeom>
        </p:spPr>
        <p:txBody>
          <a:bodyPr vert="horz" lIns="0" tIns="0" rIns="0" bIns="0" rtlCol="0" anchor="ctr">
            <a:noAutofit/>
          </a:bodyPr>
          <a:lstStyle>
            <a:lvl1pPr>
              <a:defRPr baseline="0">
                <a:solidFill>
                  <a:srgbClr val="00AB4E"/>
                </a:solidFill>
              </a:defRPr>
            </a:lvl1pPr>
          </a:lstStyle>
          <a:p>
            <a:r>
              <a:rPr lang="en-US" dirty="0"/>
              <a:t>Insert your title here</a:t>
            </a:r>
            <a:br>
              <a:rPr lang="en-US" dirty="0"/>
            </a:br>
            <a:r>
              <a:rPr lang="en-US" dirty="0"/>
              <a:t>Two lines maximum</a:t>
            </a:r>
          </a:p>
        </p:txBody>
      </p:sp>
      <p:sp>
        <p:nvSpPr>
          <p:cNvPr id="12" name="Date Placeholder 3"/>
          <p:cNvSpPr>
            <a:spLocks noGrp="1"/>
          </p:cNvSpPr>
          <p:nvPr>
            <p:ph type="dt" sz="half" idx="2"/>
          </p:nvPr>
        </p:nvSpPr>
        <p:spPr>
          <a:xfrm>
            <a:off x="2648738" y="4752895"/>
            <a:ext cx="1066800" cy="123111"/>
          </a:xfrm>
          <a:prstGeom prst="rect">
            <a:avLst/>
          </a:prstGeom>
        </p:spPr>
        <p:txBody>
          <a:bodyPr vert="horz" wrap="square" lIns="0" tIns="0" rIns="0" bIns="0" rtlCol="0" anchor="ctr">
            <a:spAutoFit/>
          </a:bodyPr>
          <a:lstStyle>
            <a:lvl1pPr algn="ctr">
              <a:defRPr sz="800">
                <a:solidFill>
                  <a:schemeClr val="tx2"/>
                </a:solidFill>
              </a:defRPr>
            </a:lvl1pPr>
          </a:lstStyle>
          <a:p>
            <a:fld id="{6CB9177F-EC59-480D-81FD-DEB0226C3D7C}" type="datetime1">
              <a:rPr lang="en-US" smtClean="0"/>
              <a:t>6/22/2026</a:t>
            </a:fld>
            <a:endParaRPr lang="en-US" dirty="0"/>
          </a:p>
        </p:txBody>
      </p:sp>
      <p:sp>
        <p:nvSpPr>
          <p:cNvPr id="16" name="Footer Placeholder 4"/>
          <p:cNvSpPr>
            <a:spLocks noGrp="1"/>
          </p:cNvSpPr>
          <p:nvPr>
            <p:ph type="ftr" sz="quarter" idx="3"/>
          </p:nvPr>
        </p:nvSpPr>
        <p:spPr>
          <a:xfrm>
            <a:off x="5508104" y="4752895"/>
            <a:ext cx="1980000" cy="123111"/>
          </a:xfrm>
          <a:prstGeom prst="rect">
            <a:avLst/>
          </a:prstGeom>
        </p:spPr>
        <p:txBody>
          <a:bodyPr vert="horz" wrap="square" lIns="0" tIns="0" rIns="0" bIns="0" rtlCol="0" anchor="ctr">
            <a:spAutoFit/>
          </a:bodyPr>
          <a:lstStyle>
            <a:lvl1pPr algn="ctr">
              <a:defRPr sz="800">
                <a:solidFill>
                  <a:schemeClr val="tx2"/>
                </a:solidFill>
              </a:defRPr>
            </a:lvl1pPr>
          </a:lstStyle>
          <a:p>
            <a:endParaRPr lang="en-US" dirty="0"/>
          </a:p>
        </p:txBody>
      </p:sp>
      <p:sp>
        <p:nvSpPr>
          <p:cNvPr id="17" name="Slide Number Placeholder 5"/>
          <p:cNvSpPr>
            <a:spLocks noGrp="1"/>
          </p:cNvSpPr>
          <p:nvPr>
            <p:ph type="sldNum" sz="quarter" idx="4"/>
          </p:nvPr>
        </p:nvSpPr>
        <p:spPr>
          <a:xfrm>
            <a:off x="4032000" y="4752895"/>
            <a:ext cx="1080000" cy="123111"/>
          </a:xfrm>
          <a:prstGeom prst="rect">
            <a:avLst/>
          </a:prstGeom>
        </p:spPr>
        <p:txBody>
          <a:bodyPr vert="horz" wrap="square" lIns="0" tIns="0" rIns="0" bIns="0" rtlCol="0" anchor="ctr">
            <a:spAutoFit/>
          </a:bodyPr>
          <a:lstStyle>
            <a:lvl1pPr algn="ctr">
              <a:defRPr lang="en-US" sz="800" smtClean="0">
                <a:solidFill>
                  <a:schemeClr val="accent1"/>
                </a:solidFill>
              </a:defRPr>
            </a:lvl1pPr>
          </a:lstStyle>
          <a:p>
            <a:fld id="{B6F15528-21DE-4FAA-801E-634DDDAF4B2B}" type="slidenum">
              <a:rPr lang="en-GB" smtClean="0"/>
              <a:pPr/>
              <a:t>‹#›</a:t>
            </a:fld>
            <a:endParaRPr lang="en-GB" dirty="0"/>
          </a:p>
        </p:txBody>
      </p:sp>
    </p:spTree>
    <p:extLst>
      <p:ext uri="{BB962C8B-B14F-4D97-AF65-F5344CB8AC3E}">
        <p14:creationId xmlns:p14="http://schemas.microsoft.com/office/powerpoint/2010/main" val="1864775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685800" y="387749"/>
            <a:ext cx="7920000" cy="770400"/>
          </a:xfrm>
          <a:prstGeom prst="rect">
            <a:avLst/>
          </a:prstGeom>
        </p:spPr>
        <p:txBody>
          <a:bodyPr vert="horz" lIns="0" tIns="0" rIns="0" bIns="0" rtlCol="0" anchor="ctr">
            <a:noAutofit/>
          </a:bodyPr>
          <a:lstStyle>
            <a:lvl1pPr>
              <a:defRPr baseline="0">
                <a:solidFill>
                  <a:srgbClr val="00AB4E"/>
                </a:solidFill>
              </a:defRPr>
            </a:lvl1pPr>
          </a:lstStyle>
          <a:p>
            <a:r>
              <a:rPr lang="en-US" dirty="0"/>
              <a:t>Insert your title here</a:t>
            </a:r>
            <a:br>
              <a:rPr lang="en-US" dirty="0"/>
            </a:br>
            <a:r>
              <a:rPr lang="en-US" dirty="0"/>
              <a:t>Two lines maximum</a:t>
            </a:r>
          </a:p>
        </p:txBody>
      </p:sp>
      <p:sp>
        <p:nvSpPr>
          <p:cNvPr id="6" name="Date Placeholder 3"/>
          <p:cNvSpPr>
            <a:spLocks noGrp="1"/>
          </p:cNvSpPr>
          <p:nvPr>
            <p:ph type="dt" sz="half" idx="2"/>
          </p:nvPr>
        </p:nvSpPr>
        <p:spPr>
          <a:xfrm>
            <a:off x="2648738" y="4752895"/>
            <a:ext cx="1066800" cy="123111"/>
          </a:xfrm>
          <a:prstGeom prst="rect">
            <a:avLst/>
          </a:prstGeom>
        </p:spPr>
        <p:txBody>
          <a:bodyPr vert="horz" wrap="square" lIns="0" tIns="0" rIns="0" bIns="0" rtlCol="0" anchor="ctr">
            <a:spAutoFit/>
          </a:bodyPr>
          <a:lstStyle>
            <a:lvl1pPr algn="ctr">
              <a:defRPr sz="800">
                <a:solidFill>
                  <a:schemeClr val="tx2"/>
                </a:solidFill>
              </a:defRPr>
            </a:lvl1pPr>
          </a:lstStyle>
          <a:p>
            <a:fld id="{6CB9177F-EC59-480D-81FD-DEB0226C3D7C}" type="datetime1">
              <a:rPr lang="en-US" smtClean="0"/>
              <a:t>6/22/2026</a:t>
            </a:fld>
            <a:endParaRPr lang="en-US" dirty="0"/>
          </a:p>
        </p:txBody>
      </p:sp>
      <p:sp>
        <p:nvSpPr>
          <p:cNvPr id="9" name="Footer Placeholder 4"/>
          <p:cNvSpPr>
            <a:spLocks noGrp="1"/>
          </p:cNvSpPr>
          <p:nvPr>
            <p:ph type="ftr" sz="quarter" idx="3"/>
          </p:nvPr>
        </p:nvSpPr>
        <p:spPr>
          <a:xfrm>
            <a:off x="5508104" y="4752895"/>
            <a:ext cx="1980000" cy="123111"/>
          </a:xfrm>
          <a:prstGeom prst="rect">
            <a:avLst/>
          </a:prstGeom>
        </p:spPr>
        <p:txBody>
          <a:bodyPr vert="horz" wrap="square" lIns="0" tIns="0" rIns="0" bIns="0" rtlCol="0" anchor="ctr">
            <a:spAutoFit/>
          </a:bodyPr>
          <a:lstStyle>
            <a:lvl1pPr algn="ctr">
              <a:defRPr sz="800">
                <a:solidFill>
                  <a:schemeClr val="tx2"/>
                </a:solidFill>
              </a:defRPr>
            </a:lvl1pPr>
          </a:lstStyle>
          <a:p>
            <a:endParaRPr lang="en-US" dirty="0"/>
          </a:p>
        </p:txBody>
      </p:sp>
      <p:sp>
        <p:nvSpPr>
          <p:cNvPr id="11" name="Slide Number Placeholder 5"/>
          <p:cNvSpPr>
            <a:spLocks noGrp="1"/>
          </p:cNvSpPr>
          <p:nvPr>
            <p:ph type="sldNum" sz="quarter" idx="4"/>
          </p:nvPr>
        </p:nvSpPr>
        <p:spPr>
          <a:xfrm>
            <a:off x="4032000" y="4752895"/>
            <a:ext cx="1080000" cy="123111"/>
          </a:xfrm>
          <a:prstGeom prst="rect">
            <a:avLst/>
          </a:prstGeom>
        </p:spPr>
        <p:txBody>
          <a:bodyPr vert="horz" wrap="square" lIns="0" tIns="0" rIns="0" bIns="0" rtlCol="0" anchor="ctr">
            <a:spAutoFit/>
          </a:bodyPr>
          <a:lstStyle>
            <a:lvl1pPr algn="ctr">
              <a:defRPr lang="en-US" sz="800" smtClean="0">
                <a:solidFill>
                  <a:schemeClr val="accent1"/>
                </a:solidFill>
              </a:defRPr>
            </a:lvl1pPr>
          </a:lstStyle>
          <a:p>
            <a:fld id="{B6F15528-21DE-4FAA-801E-634DDDAF4B2B}" type="slidenum">
              <a:rPr lang="en-GB" smtClean="0"/>
              <a:pPr/>
              <a:t>‹#›</a:t>
            </a:fld>
            <a:endParaRPr lang="en-GB" dirty="0"/>
          </a:p>
        </p:txBody>
      </p:sp>
    </p:spTree>
    <p:extLst>
      <p:ext uri="{BB962C8B-B14F-4D97-AF65-F5344CB8AC3E}">
        <p14:creationId xmlns:p14="http://schemas.microsoft.com/office/powerpoint/2010/main" val="1448606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6275" y="400050"/>
            <a:ext cx="7920000" cy="770335"/>
          </a:xfrm>
          <a:prstGeom prst="rect">
            <a:avLst/>
          </a:prstGeom>
        </p:spPr>
        <p:txBody>
          <a:bodyPr vert="horz" lIns="0" tIns="0" rIns="0" bIns="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275" y="1541839"/>
            <a:ext cx="7920000" cy="1600438"/>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7" name="Group 6"/>
          <p:cNvGrpSpPr>
            <a:grpSpLocks noChangeAspect="1"/>
          </p:cNvGrpSpPr>
          <p:nvPr/>
        </p:nvGrpSpPr>
        <p:grpSpPr>
          <a:xfrm>
            <a:off x="7850309" y="4444006"/>
            <a:ext cx="745966" cy="432000"/>
            <a:chOff x="307975" y="-380998"/>
            <a:chExt cx="8528050" cy="4938708"/>
          </a:xfrm>
        </p:grpSpPr>
        <p:sp>
          <p:nvSpPr>
            <p:cNvPr id="8" name="Freeform 7"/>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 name="Freeform 7"/>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 name="Freeform 8"/>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1" name="Freeform 9"/>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2" name="Freeform 10"/>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 name="Freeform 11"/>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4" name="Freeform 12"/>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5" name="Freeform 13"/>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6" name="Freeform 14"/>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7" name="Freeform 15"/>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18" name="Group 17"/>
          <p:cNvGrpSpPr/>
          <p:nvPr/>
        </p:nvGrpSpPr>
        <p:grpSpPr>
          <a:xfrm>
            <a:off x="0" y="389441"/>
            <a:ext cx="537505" cy="780944"/>
            <a:chOff x="6019800" y="2195512"/>
            <a:chExt cx="3124200" cy="2270659"/>
          </a:xfrm>
          <a:solidFill>
            <a:schemeClr val="accent1"/>
          </a:solidFill>
        </p:grpSpPr>
        <p:sp>
          <p:nvSpPr>
            <p:cNvPr id="19"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0"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21" name="TextBox 20"/>
          <p:cNvSpPr txBox="1"/>
          <p:nvPr/>
        </p:nvSpPr>
        <p:spPr>
          <a:xfrm>
            <a:off x="676275" y="4768284"/>
            <a:ext cx="1656000" cy="107722"/>
          </a:xfrm>
          <a:prstGeom prst="rect">
            <a:avLst/>
          </a:prstGeom>
          <a:noFill/>
        </p:spPr>
        <p:txBody>
          <a:bodyPr wrap="square" lIns="0" tIns="0" rIns="0" bIns="0" rtlCol="0">
            <a:spAutoFit/>
          </a:bodyPr>
          <a:lstStyle/>
          <a:p>
            <a:r>
              <a:rPr lang="en-GB" sz="700" dirty="0">
                <a:solidFill>
                  <a:schemeClr val="tx2">
                    <a:lumMod val="60000"/>
                    <a:lumOff val="40000"/>
                  </a:schemeClr>
                </a:solidFill>
              </a:rPr>
              <a:t>AAT is a registered charity. No. 1050724</a:t>
            </a:r>
          </a:p>
        </p:txBody>
      </p:sp>
      <p:sp>
        <p:nvSpPr>
          <p:cNvPr id="28" name="Date Placeholder 3"/>
          <p:cNvSpPr>
            <a:spLocks noGrp="1"/>
          </p:cNvSpPr>
          <p:nvPr>
            <p:ph type="dt" sz="half" idx="2"/>
          </p:nvPr>
        </p:nvSpPr>
        <p:spPr>
          <a:xfrm>
            <a:off x="2648738" y="4752895"/>
            <a:ext cx="1066800" cy="123111"/>
          </a:xfrm>
          <a:prstGeom prst="rect">
            <a:avLst/>
          </a:prstGeom>
        </p:spPr>
        <p:txBody>
          <a:bodyPr vert="horz" wrap="square" lIns="0" tIns="0" rIns="0" bIns="0" rtlCol="0" anchor="ctr">
            <a:spAutoFit/>
          </a:bodyPr>
          <a:lstStyle>
            <a:lvl1pPr algn="ctr">
              <a:defRPr sz="800">
                <a:solidFill>
                  <a:schemeClr val="tx2"/>
                </a:solidFill>
              </a:defRPr>
            </a:lvl1pPr>
          </a:lstStyle>
          <a:p>
            <a:fld id="{6CB9177F-EC59-480D-81FD-DEB0226C3D7C}" type="datetime1">
              <a:rPr lang="en-US" smtClean="0"/>
              <a:t>6/22/2026</a:t>
            </a:fld>
            <a:endParaRPr lang="en-US" dirty="0"/>
          </a:p>
        </p:txBody>
      </p:sp>
      <p:sp>
        <p:nvSpPr>
          <p:cNvPr id="29" name="Footer Placeholder 4"/>
          <p:cNvSpPr>
            <a:spLocks noGrp="1"/>
          </p:cNvSpPr>
          <p:nvPr>
            <p:ph type="ftr" sz="quarter" idx="3"/>
          </p:nvPr>
        </p:nvSpPr>
        <p:spPr>
          <a:xfrm>
            <a:off x="5508104" y="4752895"/>
            <a:ext cx="1980000" cy="123111"/>
          </a:xfrm>
          <a:prstGeom prst="rect">
            <a:avLst/>
          </a:prstGeom>
        </p:spPr>
        <p:txBody>
          <a:bodyPr vert="horz" wrap="square" lIns="0" tIns="0" rIns="0" bIns="0" rtlCol="0" anchor="ctr">
            <a:spAutoFit/>
          </a:bodyPr>
          <a:lstStyle>
            <a:lvl1pPr algn="ctr">
              <a:defRPr sz="800">
                <a:solidFill>
                  <a:schemeClr val="tx2"/>
                </a:solidFill>
              </a:defRPr>
            </a:lvl1pPr>
          </a:lstStyle>
          <a:p>
            <a:endParaRPr lang="en-US" dirty="0"/>
          </a:p>
        </p:txBody>
      </p:sp>
      <p:sp>
        <p:nvSpPr>
          <p:cNvPr id="30" name="Slide Number Placeholder 5"/>
          <p:cNvSpPr>
            <a:spLocks noGrp="1"/>
          </p:cNvSpPr>
          <p:nvPr>
            <p:ph type="sldNum" sz="quarter" idx="4"/>
          </p:nvPr>
        </p:nvSpPr>
        <p:spPr>
          <a:xfrm>
            <a:off x="4032000" y="4752895"/>
            <a:ext cx="1080000" cy="123111"/>
          </a:xfrm>
          <a:prstGeom prst="rect">
            <a:avLst/>
          </a:prstGeom>
        </p:spPr>
        <p:txBody>
          <a:bodyPr vert="horz" wrap="square" lIns="0" tIns="0" rIns="0" bIns="0" rtlCol="0" anchor="ctr">
            <a:spAutoFit/>
          </a:bodyPr>
          <a:lstStyle>
            <a:lvl1pPr algn="ctr">
              <a:defRPr lang="en-US" sz="800" smtClean="0">
                <a:solidFill>
                  <a:schemeClr val="accent1"/>
                </a:solidFill>
              </a:defRPr>
            </a:lvl1pPr>
          </a:lstStyle>
          <a:p>
            <a:fld id="{B6F15528-21DE-4FAA-801E-634DDDAF4B2B}"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0" r:id="rId3"/>
    <p:sldLayoutId id="2147483656" r:id="rId4"/>
    <p:sldLayoutId id="2147483657" r:id="rId5"/>
    <p:sldLayoutId id="2147483658" r:id="rId6"/>
    <p:sldLayoutId id="2147483654" r:id="rId7"/>
    <p:sldLayoutId id="2147483655" r:id="rId8"/>
    <p:sldLayoutId id="2147483660" r:id="rId9"/>
    <p:sldLayoutId id="2147483661" r:id="rId10"/>
    <p:sldLayoutId id="2147483664" r:id="rId11"/>
    <p:sldLayoutId id="2147483665" r:id="rId12"/>
  </p:sldLayoutIdLst>
  <p:hf sldNum="0" hdr="0" ftr="0" dt="0"/>
  <p:txStyles>
    <p:titleStyle>
      <a:lvl1pPr algn="l" defTabSz="914400" rtl="0" eaLnBrk="1" latinLnBrk="0" hangingPunct="1">
        <a:spcBef>
          <a:spcPct val="0"/>
        </a:spcBef>
        <a:buNone/>
        <a:defRPr lang="en-US" sz="3200" kern="1200" baseline="0" dirty="0">
          <a:solidFill>
            <a:srgbClr val="00AB4E"/>
          </a:solidFill>
          <a:latin typeface="Arial" pitchFamily="34" charset="0"/>
          <a:ea typeface="+mj-ea"/>
          <a:cs typeface="Arial" pitchFamily="34" charset="0"/>
        </a:defRPr>
      </a:lvl1pPr>
    </p:titleStyle>
    <p:bodyStyle>
      <a:lvl1pPr marL="0" indent="0" algn="l" defTabSz="914400" rtl="0" eaLnBrk="1" latinLnBrk="0" hangingPunct="1">
        <a:spcBef>
          <a:spcPct val="20000"/>
        </a:spcBef>
        <a:buFont typeface="Arial" pitchFamily="34" charset="0"/>
        <a:buNone/>
        <a:defRPr sz="1800" b="1" kern="1200">
          <a:solidFill>
            <a:schemeClr val="tx2"/>
          </a:solidFill>
          <a:latin typeface="+mn-lt"/>
          <a:ea typeface="+mn-ea"/>
          <a:cs typeface="+mn-cs"/>
        </a:defRPr>
      </a:lvl1pPr>
      <a:lvl2pPr marL="0" indent="0" algn="l" defTabSz="914400" rtl="0" eaLnBrk="1" latinLnBrk="0" hangingPunct="1">
        <a:spcBef>
          <a:spcPct val="20000"/>
        </a:spcBef>
        <a:buFont typeface="Arial" pitchFamily="34" charset="0"/>
        <a:buNone/>
        <a:defRPr sz="1800" b="0" kern="1200">
          <a:solidFill>
            <a:schemeClr val="tx1"/>
          </a:solidFill>
          <a:latin typeface="+mn-lt"/>
          <a:ea typeface="+mn-ea"/>
          <a:cs typeface="+mn-cs"/>
        </a:defRPr>
      </a:lvl2pPr>
      <a:lvl3pPr marL="285750" indent="-285750" algn="l" defTabSz="914400" rtl="0" eaLnBrk="1" latinLnBrk="0" hangingPunct="1">
        <a:spcBef>
          <a:spcPct val="20000"/>
        </a:spcBef>
        <a:buFont typeface="Arial" pitchFamily="34" charset="0"/>
        <a:buChar char="•"/>
        <a:defRPr sz="1800" b="0" kern="1200">
          <a:solidFill>
            <a:schemeClr val="tx1"/>
          </a:solidFill>
          <a:latin typeface="+mn-lt"/>
          <a:ea typeface="+mn-ea"/>
          <a:cs typeface="+mn-cs"/>
        </a:defRPr>
      </a:lvl3pPr>
      <a:lvl4pPr marL="542925" indent="-276225"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76225" indent="-276225" algn="l" defTabSz="914400" rtl="0" eaLnBrk="1" latinLnBrk="0" hangingPunct="1">
        <a:spcBef>
          <a:spcPct val="20000"/>
        </a:spcBef>
        <a:buFont typeface="+mj-lt"/>
        <a:buAutoNum type="arabicPeriod"/>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hyperlink" Target="https://www.aat.org.uk/membership/professional-membership/bookkeeping-membership-aatqb"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hyperlink" Target="https://myfuture.cimaglobal.com/exemptions-calculator-non-flp/" TargetMode="External"/><Relationship Id="rId2" Type="http://schemas.openxmlformats.org/officeDocument/2006/relationships/hyperlink" Target="https://www.accaglobal.com/uk/en/qualifications/accountancy-career/aat-acca.html" TargetMode="External"/><Relationship Id="rId1" Type="http://schemas.openxmlformats.org/officeDocument/2006/relationships/slideLayout" Target="../slideLayouts/slideLayout9.xml"/><Relationship Id="rId5" Type="http://schemas.openxmlformats.org/officeDocument/2006/relationships/hyperlink" Target="https://careers.icaew.com/find-your-route/from-aat-to-the-aca" TargetMode="External"/><Relationship Id="rId4" Type="http://schemas.openxmlformats.org/officeDocument/2006/relationships/hyperlink" Target="https://www.cipfa.org/join/joining-from-another-membership-organisation#:~:text=Association%20of%20Accounting%20Technicians%20(AAT)"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hyperlink" Target="mailto:Devonne.Burn@newdur.ac.uk"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hyperlink" Target="mailto:idan.Jackson@newdur.ac.uk" TargetMode="External"/><Relationship Id="rId4" Type="http://schemas.openxmlformats.org/officeDocument/2006/relationships/hyperlink" Target="mailto:Treana.Havelock@newdur.ac.uk"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eur02.safelinks.protection.outlook.com/?url=https%3A%2F%2Fvimeo.com%2F869477757%2F9c2dcabf5c%3Fshare%3Dcopy&amp;data=05%7C01%7Cdevonne.burn%40newdur.ac.uk%7C4db7dfb35f454934f43208dbd3f10e1a%7Ca74ff8201a60458cb766bfb06c811cbe%7C0%7C0%7C638336804518248235%7CUnknown%7CTWFpbGZsb3d8eyJWIjoiMC4wLjAwMDAiLCJQIjoiV2luMzIiLCJBTiI6Ik1haWwiLCJXVCI6Mn0%3D%7C3000%7C%7C%7C&amp;sdata=BHYtN2cwBx%2BJMBiQIur60Fr9p3VA%2BGzG3z%2BctVDKnxc%3D&amp;reserved=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2" y="1892224"/>
            <a:ext cx="4680520" cy="871044"/>
          </a:xfrm>
        </p:spPr>
        <p:txBody>
          <a:bodyPr/>
          <a:lstStyle/>
          <a:p>
            <a:br>
              <a:rPr lang="en-GB" dirty="0"/>
            </a:br>
            <a:br>
              <a:rPr lang="en-GB" dirty="0"/>
            </a:br>
            <a:br>
              <a:rPr lang="en-GB" dirty="0"/>
            </a:br>
            <a:r>
              <a:rPr lang="en-GB">
                <a:latin typeface="Arial"/>
                <a:cs typeface="Arial"/>
              </a:rPr>
              <a:t>GET NCD READY: </a:t>
            </a:r>
            <a:br>
              <a:rPr lang="en-GB" dirty="0"/>
            </a:br>
            <a:r>
              <a:rPr lang="en-GB" dirty="0">
                <a:latin typeface="Arial"/>
                <a:cs typeface="Arial"/>
              </a:rPr>
              <a:t>LEVEL 2 CERTIFICATE IN ACCOUTNING  (AAT)  </a:t>
            </a:r>
            <a:br>
              <a:rPr lang="en-GB" dirty="0"/>
            </a:br>
            <a:br>
              <a:rPr lang="en-GB" sz="2400" dirty="0"/>
            </a:br>
            <a:r>
              <a:rPr lang="en-GB" sz="2400" dirty="0">
                <a:latin typeface="Arial"/>
                <a:cs typeface="Arial"/>
              </a:rPr>
              <a:t>How far do you want to </a:t>
            </a:r>
            <a:br>
              <a:rPr lang="en-GB" sz="2400" dirty="0"/>
            </a:br>
            <a:r>
              <a:rPr lang="en-GB" sz="2400" dirty="0">
                <a:latin typeface="Arial"/>
                <a:cs typeface="Arial"/>
              </a:rPr>
              <a:t>go in accounting?</a:t>
            </a:r>
          </a:p>
        </p:txBody>
      </p:sp>
      <p:pic>
        <p:nvPicPr>
          <p:cNvPr id="4" name="Picture 3" descr="A black and white logo&#10;&#10;Description automatically generated">
            <a:extLst>
              <a:ext uri="{FF2B5EF4-FFF2-40B4-BE49-F238E27FC236}">
                <a16:creationId xmlns:a16="http://schemas.microsoft.com/office/drawing/2014/main" id="{803A587F-23B5-02AA-813C-84460646AFA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096" t="33054" r="4939" b="28930"/>
          <a:stretch/>
        </p:blipFill>
        <p:spPr>
          <a:xfrm>
            <a:off x="251521" y="2950530"/>
            <a:ext cx="4680520" cy="2119137"/>
          </a:xfrm>
          <a:prstGeom prst="rect">
            <a:avLst/>
          </a:prstGeom>
        </p:spPr>
      </p:pic>
      <p:pic>
        <p:nvPicPr>
          <p:cNvPr id="5" name="Picture 4">
            <a:extLst>
              <a:ext uri="{FF2B5EF4-FFF2-40B4-BE49-F238E27FC236}">
                <a16:creationId xmlns:a16="http://schemas.microsoft.com/office/drawing/2014/main" id="{506AF280-60A4-3BE0-6251-08EA6A328D56}"/>
              </a:ext>
            </a:extLst>
          </p:cNvPr>
          <p:cNvPicPr>
            <a:picLocks noChangeAspect="1"/>
          </p:cNvPicPr>
          <p:nvPr/>
        </p:nvPicPr>
        <p:blipFill>
          <a:blip r:embed="rId4"/>
          <a:stretch>
            <a:fillRect/>
          </a:stretch>
        </p:blipFill>
        <p:spPr>
          <a:xfrm>
            <a:off x="5076056" y="3972242"/>
            <a:ext cx="3915605" cy="1131056"/>
          </a:xfrm>
          <a:prstGeom prst="rect">
            <a:avLst/>
          </a:prstGeom>
        </p:spPr>
      </p:pic>
    </p:spTree>
    <p:extLst>
      <p:ext uri="{BB962C8B-B14F-4D97-AF65-F5344CB8AC3E}">
        <p14:creationId xmlns:p14="http://schemas.microsoft.com/office/powerpoint/2010/main" val="352924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508CB-2115-2E36-5E62-3C8BE557CFD8}"/>
              </a:ext>
            </a:extLst>
          </p:cNvPr>
          <p:cNvSpPr>
            <a:spLocks noGrp="1"/>
          </p:cNvSpPr>
          <p:nvPr>
            <p:ph type="title"/>
          </p:nvPr>
        </p:nvSpPr>
        <p:spPr/>
        <p:txBody>
          <a:bodyPr/>
          <a:lstStyle/>
          <a:p>
            <a:endParaRPr lang="en-GB"/>
          </a:p>
        </p:txBody>
      </p:sp>
      <p:pic>
        <p:nvPicPr>
          <p:cNvPr id="3" name="Picture 2" descr="A black and white page with text&#10;&#10;AI-generated content may be incorrect.">
            <a:extLst>
              <a:ext uri="{FF2B5EF4-FFF2-40B4-BE49-F238E27FC236}">
                <a16:creationId xmlns:a16="http://schemas.microsoft.com/office/drawing/2014/main" id="{A47ACB06-FF29-06C3-C3A7-91E64B2F759A}"/>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731001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9E1AC-1CAC-F0A3-5072-89A01593A238}"/>
              </a:ext>
            </a:extLst>
          </p:cNvPr>
          <p:cNvSpPr>
            <a:spLocks noGrp="1"/>
          </p:cNvSpPr>
          <p:nvPr>
            <p:ph type="title"/>
          </p:nvPr>
        </p:nvSpPr>
        <p:spPr/>
        <p:txBody>
          <a:bodyPr/>
          <a:lstStyle/>
          <a:p>
            <a:endParaRPr lang="en-GB"/>
          </a:p>
        </p:txBody>
      </p:sp>
      <p:pic>
        <p:nvPicPr>
          <p:cNvPr id="3" name="Picture 2" descr="A close-up of a lanyard&#10;&#10;AI-generated content may be incorrect.">
            <a:extLst>
              <a:ext uri="{FF2B5EF4-FFF2-40B4-BE49-F238E27FC236}">
                <a16:creationId xmlns:a16="http://schemas.microsoft.com/office/drawing/2014/main" id="{98CE3A71-5379-F001-8D6B-C0E1F3C51334}"/>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2865061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B043D-99E0-944C-1C95-78072C08856B}"/>
              </a:ext>
            </a:extLst>
          </p:cNvPr>
          <p:cNvSpPr>
            <a:spLocks noGrp="1"/>
          </p:cNvSpPr>
          <p:nvPr>
            <p:ph type="title"/>
          </p:nvPr>
        </p:nvSpPr>
        <p:spPr/>
        <p:txBody>
          <a:bodyPr/>
          <a:lstStyle/>
          <a:p>
            <a:endParaRPr lang="en-GB"/>
          </a:p>
        </p:txBody>
      </p:sp>
      <p:pic>
        <p:nvPicPr>
          <p:cNvPr id="3" name="Picture 2">
            <a:extLst>
              <a:ext uri="{FF2B5EF4-FFF2-40B4-BE49-F238E27FC236}">
                <a16:creationId xmlns:a16="http://schemas.microsoft.com/office/drawing/2014/main" id="{79809DBC-83CC-44F4-1948-89492F233793}"/>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760244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AAT accounting qualifications</a:t>
            </a:r>
          </a:p>
        </p:txBody>
      </p:sp>
      <p:graphicFrame>
        <p:nvGraphicFramePr>
          <p:cNvPr id="4" name="Table 3"/>
          <p:cNvGraphicFramePr>
            <a:graphicFrameLocks noGrp="1"/>
          </p:cNvGraphicFramePr>
          <p:nvPr>
            <p:extLst>
              <p:ext uri="{D42A27DB-BD31-4B8C-83A1-F6EECF244321}">
                <p14:modId xmlns:p14="http://schemas.microsoft.com/office/powerpoint/2010/main" val="390339159"/>
              </p:ext>
            </p:extLst>
          </p:nvPr>
        </p:nvGraphicFramePr>
        <p:xfrm>
          <a:off x="685800" y="1545727"/>
          <a:ext cx="7990655" cy="2787800"/>
        </p:xfrm>
        <a:graphic>
          <a:graphicData uri="http://schemas.openxmlformats.org/drawingml/2006/table">
            <a:tbl>
              <a:tblPr firstRow="1" bandRow="1">
                <a:tableStyleId>{5C22544A-7EE6-4342-B048-85BDC9FD1C3A}</a:tableStyleId>
              </a:tblPr>
              <a:tblGrid>
                <a:gridCol w="1005880">
                  <a:extLst>
                    <a:ext uri="{9D8B030D-6E8A-4147-A177-3AD203B41FA5}">
                      <a16:colId xmlns:a16="http://schemas.microsoft.com/office/drawing/2014/main" val="20000"/>
                    </a:ext>
                  </a:extLst>
                </a:gridCol>
                <a:gridCol w="2174866">
                  <a:extLst>
                    <a:ext uri="{9D8B030D-6E8A-4147-A177-3AD203B41FA5}">
                      <a16:colId xmlns:a16="http://schemas.microsoft.com/office/drawing/2014/main" val="20001"/>
                    </a:ext>
                  </a:extLst>
                </a:gridCol>
                <a:gridCol w="2439055">
                  <a:extLst>
                    <a:ext uri="{9D8B030D-6E8A-4147-A177-3AD203B41FA5}">
                      <a16:colId xmlns:a16="http://schemas.microsoft.com/office/drawing/2014/main" val="20002"/>
                    </a:ext>
                  </a:extLst>
                </a:gridCol>
                <a:gridCol w="2370854">
                  <a:extLst>
                    <a:ext uri="{9D8B030D-6E8A-4147-A177-3AD203B41FA5}">
                      <a16:colId xmlns:a16="http://schemas.microsoft.com/office/drawing/2014/main" val="20003"/>
                    </a:ext>
                  </a:extLst>
                </a:gridCol>
              </a:tblGrid>
              <a:tr h="0">
                <a:tc>
                  <a:txBody>
                    <a:bodyPr/>
                    <a:lstStyle/>
                    <a:p>
                      <a:pPr>
                        <a:lnSpc>
                          <a:spcPct val="100000"/>
                        </a:lnSpc>
                      </a:pPr>
                      <a:endParaRPr lang="en-GB" sz="1000" b="0">
                        <a:solidFill>
                          <a:schemeClr val="accent1"/>
                        </a:solidFill>
                        <a:latin typeface="Arial" panose="020B0604020202020204" pitchFamily="34" charset="0"/>
                        <a:cs typeface="Arial" panose="020B0604020202020204" pitchFamily="34" charset="0"/>
                      </a:endParaRPr>
                    </a:p>
                  </a:txBody>
                  <a:tcPr marL="54000" marR="54000" marT="54000" marB="54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accent1"/>
                          </a:solidFill>
                          <a:latin typeface="Arial" panose="020B0604020202020204" pitchFamily="34" charset="0"/>
                          <a:cs typeface="Arial" panose="020B0604020202020204" pitchFamily="34" charset="0"/>
                        </a:rPr>
                        <a:t>Level 2 Certificate in Accounting</a:t>
                      </a:r>
                      <a:endParaRPr kumimoji="0" lang="en-US" sz="1000" b="0" i="0" u="none" strike="noStrike" cap="none" normalizeH="0" baseline="0" dirty="0">
                        <a:ln>
                          <a:noFill/>
                        </a:ln>
                        <a:solidFill>
                          <a:schemeClr val="accent1"/>
                        </a:solidFill>
                        <a:effectLst/>
                        <a:latin typeface="Arial" pitchFamily="34" charset="0"/>
                        <a:ea typeface="ＭＳ Ｐゴシック" pitchFamily="1" charset="-128"/>
                        <a:cs typeface="Arial" panose="020B0604020202020204" pitchFamily="34" charset="0"/>
                      </a:endParaRPr>
                    </a:p>
                  </a:txBody>
                  <a:tcPr marL="54000" marR="54000" marT="54000" marB="54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accent1"/>
                          </a:solidFill>
                          <a:latin typeface="Arial" panose="020B0604020202020204" pitchFamily="34" charset="0"/>
                          <a:cs typeface="Arial" panose="020B0604020202020204" pitchFamily="34" charset="0"/>
                        </a:rPr>
                        <a:t>Level 3 Diploma in Accounting </a:t>
                      </a:r>
                      <a:endParaRPr kumimoji="0" lang="en-US" sz="1000" b="0" i="0" u="none" strike="noStrike" cap="none" normalizeH="0" baseline="0" dirty="0">
                        <a:ln>
                          <a:noFill/>
                        </a:ln>
                        <a:solidFill>
                          <a:schemeClr val="accent1"/>
                        </a:solidFill>
                        <a:effectLst/>
                        <a:latin typeface="Arial" pitchFamily="34" charset="0"/>
                        <a:ea typeface="ＭＳ Ｐゴシック" pitchFamily="1" charset="-128"/>
                        <a:cs typeface="Arial" panose="020B0604020202020204" pitchFamily="34" charset="0"/>
                      </a:endParaRPr>
                    </a:p>
                  </a:txBody>
                  <a:tcPr marL="54000" marR="54000" marT="54000" marB="54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accent1"/>
                          </a:solidFill>
                          <a:latin typeface="Arial" panose="020B0604020202020204" pitchFamily="34" charset="0"/>
                          <a:cs typeface="Arial" panose="020B0604020202020204" pitchFamily="34" charset="0"/>
                        </a:rPr>
                        <a:t>Level 4 Diploma in Professional Accounting </a:t>
                      </a:r>
                      <a:endParaRPr lang="en-GB" sz="1000" b="0" dirty="0">
                        <a:solidFill>
                          <a:schemeClr val="accent1"/>
                        </a:solidFill>
                        <a:latin typeface="Arial" panose="020B0604020202020204" pitchFamily="34" charset="0"/>
                        <a:cs typeface="Arial" panose="020B0604020202020204" pitchFamily="34" charset="0"/>
                      </a:endParaRPr>
                    </a:p>
                  </a:txBody>
                  <a:tcPr marL="54000" marR="54000" marT="54000" marB="54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86832">
                <a:tc>
                  <a:txBody>
                    <a:bodyPr/>
                    <a:lstStyle/>
                    <a:p>
                      <a:pPr>
                        <a:lnSpc>
                          <a:spcPct val="100000"/>
                        </a:lnSpc>
                      </a:pPr>
                      <a:r>
                        <a:rPr lang="en-GB" sz="1000" b="1" noProof="0">
                          <a:solidFill>
                            <a:schemeClr val="tx1"/>
                          </a:solidFill>
                          <a:latin typeface="Arial" panose="020B0604020202020204" pitchFamily="34" charset="0"/>
                          <a:cs typeface="Arial" panose="020B0604020202020204" pitchFamily="34" charset="0"/>
                        </a:rPr>
                        <a:t>Who are they suitable for? </a:t>
                      </a:r>
                      <a:endParaRPr lang="en-GB" sz="1000" b="1">
                        <a:solidFill>
                          <a:schemeClr val="tx1"/>
                        </a:solidFill>
                        <a:latin typeface="Arial" panose="020B0604020202020204" pitchFamily="34" charset="0"/>
                        <a:cs typeface="Arial" panose="020B0604020202020204" pitchFamily="34" charset="0"/>
                      </a:endParaRPr>
                    </a:p>
                  </a:txBody>
                  <a:tcPr marL="54000" marR="54000" marT="54000" marB="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lnSpc>
                          <a:spcPct val="100000"/>
                        </a:lnSpc>
                        <a:buFont typeface="Arial" pitchFamily="34" charset="0"/>
                        <a:buChar char="•"/>
                      </a:pPr>
                      <a:r>
                        <a:rPr lang="en-GB" sz="1000" noProof="0">
                          <a:solidFill>
                            <a:schemeClr val="tx1"/>
                          </a:solidFill>
                          <a:latin typeface="Arial" panose="020B0604020202020204" pitchFamily="34" charset="0"/>
                          <a:cs typeface="Arial" panose="020B0604020202020204" pitchFamily="34" charset="0"/>
                        </a:rPr>
                        <a:t>School-leavers</a:t>
                      </a:r>
                    </a:p>
                    <a:p>
                      <a:pPr marL="171450" indent="-171450">
                        <a:lnSpc>
                          <a:spcPct val="100000"/>
                        </a:lnSpc>
                        <a:buFont typeface="Arial" pitchFamily="34" charset="0"/>
                        <a:buChar char="•"/>
                      </a:pPr>
                      <a:r>
                        <a:rPr lang="en-GB" sz="1000" noProof="0">
                          <a:solidFill>
                            <a:schemeClr val="tx1"/>
                          </a:solidFill>
                          <a:latin typeface="Arial" panose="020B0604020202020204" pitchFamily="34" charset="0"/>
                          <a:cs typeface="Arial" panose="020B0604020202020204" pitchFamily="34" charset="0"/>
                        </a:rPr>
                        <a:t>Returners to work</a:t>
                      </a:r>
                    </a:p>
                    <a:p>
                      <a:pPr marL="171450" indent="-171450">
                        <a:lnSpc>
                          <a:spcPct val="100000"/>
                        </a:lnSpc>
                        <a:buFont typeface="Arial" pitchFamily="34" charset="0"/>
                        <a:buChar char="•"/>
                      </a:pPr>
                      <a:r>
                        <a:rPr lang="en-GB" sz="1000" noProof="0">
                          <a:solidFill>
                            <a:schemeClr val="tx1"/>
                          </a:solidFill>
                          <a:latin typeface="Arial" panose="020B0604020202020204" pitchFamily="34" charset="0"/>
                          <a:cs typeface="Arial" panose="020B0604020202020204" pitchFamily="34" charset="0"/>
                        </a:rPr>
                        <a:t>Those who have not</a:t>
                      </a:r>
                      <a:r>
                        <a:rPr lang="en-GB" sz="1000" baseline="0" noProof="0">
                          <a:solidFill>
                            <a:schemeClr val="tx1"/>
                          </a:solidFill>
                          <a:latin typeface="Arial" panose="020B0604020202020204" pitchFamily="34" charset="0"/>
                          <a:cs typeface="Arial" panose="020B0604020202020204" pitchFamily="34" charset="0"/>
                        </a:rPr>
                        <a:t> </a:t>
                      </a:r>
                      <a:r>
                        <a:rPr lang="en-GB" sz="1000" noProof="0">
                          <a:solidFill>
                            <a:schemeClr val="tx1"/>
                          </a:solidFill>
                          <a:latin typeface="Arial" panose="020B0604020202020204" pitchFamily="34" charset="0"/>
                          <a:cs typeface="Arial" panose="020B0604020202020204" pitchFamily="34" charset="0"/>
                        </a:rPr>
                        <a:t>studied for </a:t>
                      </a:r>
                      <a:br>
                        <a:rPr lang="en-GB" sz="1000" noProof="0">
                          <a:solidFill>
                            <a:schemeClr val="tx1"/>
                          </a:solidFill>
                          <a:latin typeface="Arial" panose="020B0604020202020204" pitchFamily="34" charset="0"/>
                          <a:cs typeface="Arial" panose="020B0604020202020204" pitchFamily="34" charset="0"/>
                        </a:rPr>
                      </a:br>
                      <a:r>
                        <a:rPr lang="en-GB" sz="1000" noProof="0">
                          <a:solidFill>
                            <a:schemeClr val="tx1"/>
                          </a:solidFill>
                          <a:latin typeface="Arial" panose="020B0604020202020204" pitchFamily="34" charset="0"/>
                          <a:cs typeface="Arial" panose="020B0604020202020204" pitchFamily="34" charset="0"/>
                        </a:rPr>
                        <a:t>a while</a:t>
                      </a:r>
                      <a:endParaRPr lang="en-GB" sz="1000" b="0">
                        <a:solidFill>
                          <a:schemeClr val="tx1"/>
                        </a:solidFill>
                        <a:latin typeface="Arial" panose="020B0604020202020204" pitchFamily="34" charset="0"/>
                        <a:cs typeface="Arial" panose="020B0604020202020204" pitchFamily="34" charset="0"/>
                      </a:endParaRPr>
                    </a:p>
                  </a:txBody>
                  <a:tcPr marL="54000" marR="54000" marT="54000" marB="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noProof="0" dirty="0">
                          <a:solidFill>
                            <a:schemeClr val="tx1"/>
                          </a:solidFill>
                          <a:latin typeface="Arial" panose="020B0604020202020204" pitchFamily="34" charset="0"/>
                          <a:cs typeface="Arial" panose="020B0604020202020204" pitchFamily="34" charset="0"/>
                        </a:rPr>
                        <a:t>Those with previous accountancy/finance experience</a:t>
                      </a:r>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noProof="0" dirty="0">
                          <a:solidFill>
                            <a:schemeClr val="tx1"/>
                          </a:solidFill>
                          <a:latin typeface="Arial" panose="020B0604020202020204" pitchFamily="34" charset="0"/>
                          <a:cs typeface="Arial" panose="020B0604020202020204" pitchFamily="34" charset="0"/>
                        </a:rPr>
                        <a:t>Relevant A-level qualifications</a:t>
                      </a:r>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noProof="0" dirty="0">
                          <a:solidFill>
                            <a:schemeClr val="tx1"/>
                          </a:solidFill>
                          <a:latin typeface="Arial" panose="020B0604020202020204" pitchFamily="34" charset="0"/>
                          <a:cs typeface="Arial" panose="020B0604020202020204" pitchFamily="34" charset="0"/>
                        </a:rPr>
                        <a:t>Confident at starting at</a:t>
                      </a:r>
                      <a:r>
                        <a:rPr lang="en-US" sz="1000" kern="1200" baseline="0" noProof="0" dirty="0">
                          <a:solidFill>
                            <a:schemeClr val="tx1"/>
                          </a:solidFill>
                          <a:latin typeface="Arial" panose="020B0604020202020204" pitchFamily="34" charset="0"/>
                          <a:cs typeface="Arial" panose="020B0604020202020204" pitchFamily="34" charset="0"/>
                        </a:rPr>
                        <a:t> a </a:t>
                      </a:r>
                      <a:r>
                        <a:rPr lang="en-US" sz="1000" kern="1200" noProof="0" dirty="0">
                          <a:solidFill>
                            <a:schemeClr val="tx1"/>
                          </a:solidFill>
                          <a:latin typeface="Arial" panose="020B0604020202020204" pitchFamily="34" charset="0"/>
                          <a:cs typeface="Arial" panose="020B0604020202020204" pitchFamily="34" charset="0"/>
                        </a:rPr>
                        <a:t>higher level</a:t>
                      </a:r>
                      <a:endParaRPr lang="en-GB" sz="1000" kern="1200" noProof="0" dirty="0">
                        <a:solidFill>
                          <a:schemeClr val="tx1"/>
                        </a:solidFill>
                        <a:latin typeface="Arial" pitchFamily="34" charset="0"/>
                        <a:ea typeface="+mn-ea"/>
                        <a:cs typeface="Arial" panose="020B0604020202020204" pitchFamily="34" charset="0"/>
                      </a:endParaRPr>
                    </a:p>
                  </a:txBody>
                  <a:tcPr marL="54000" marR="54000" marT="54000" marB="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lnSpc>
                          <a:spcPct val="100000"/>
                        </a:lnSpc>
                        <a:buFont typeface="Arial" pitchFamily="34" charset="0"/>
                        <a:buChar char="•"/>
                      </a:pPr>
                      <a:r>
                        <a:rPr lang="en-US" sz="1000" kern="0" dirty="0">
                          <a:solidFill>
                            <a:schemeClr val="tx1"/>
                          </a:solidFill>
                          <a:latin typeface="Arial" panose="020B0604020202020204" pitchFamily="34" charset="0"/>
                          <a:cs typeface="Arial" panose="020B0604020202020204" pitchFamily="34" charset="0"/>
                        </a:rPr>
                        <a:t>Someone with advanced knowledge and skills (such as someone </a:t>
                      </a:r>
                      <a:br>
                        <a:rPr lang="en-US" sz="1000" kern="0" dirty="0">
                          <a:solidFill>
                            <a:schemeClr val="tx1"/>
                          </a:solidFill>
                          <a:latin typeface="Arial" panose="020B0604020202020204" pitchFamily="34" charset="0"/>
                          <a:cs typeface="Arial" panose="020B0604020202020204" pitchFamily="34" charset="0"/>
                        </a:rPr>
                      </a:br>
                      <a:r>
                        <a:rPr lang="en-US" sz="1000" kern="0" dirty="0">
                          <a:solidFill>
                            <a:schemeClr val="tx1"/>
                          </a:solidFill>
                          <a:latin typeface="Arial" panose="020B0604020202020204" pitchFamily="34" charset="0"/>
                          <a:cs typeface="Arial" panose="020B0604020202020204" pitchFamily="34" charset="0"/>
                        </a:rPr>
                        <a:t>who's complete the Advanced Diploma or someone with an Accounting degree)</a:t>
                      </a:r>
                      <a:endParaRPr lang="en-GB" sz="1000" kern="1200" noProof="0" dirty="0">
                        <a:solidFill>
                          <a:schemeClr val="tx1"/>
                        </a:solidFill>
                        <a:latin typeface="Arial" pitchFamily="34" charset="0"/>
                        <a:ea typeface="+mn-ea"/>
                        <a:cs typeface="Arial" panose="020B0604020202020204" pitchFamily="34" charset="0"/>
                      </a:endParaRPr>
                    </a:p>
                  </a:txBody>
                  <a:tcPr marL="54000" marR="54000" marT="54000" marB="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769700">
                <a:tc>
                  <a:txBody>
                    <a:bodyPr/>
                    <a:lstStyle/>
                    <a:p>
                      <a:pPr>
                        <a:lnSpc>
                          <a:spcPct val="100000"/>
                        </a:lnSpc>
                      </a:pPr>
                      <a:r>
                        <a:rPr lang="en-GB" sz="1000" b="1" kern="1200" noProof="0">
                          <a:solidFill>
                            <a:schemeClr val="tx1"/>
                          </a:solidFill>
                          <a:latin typeface="Arial" panose="020B0604020202020204" pitchFamily="34" charset="0"/>
                          <a:cs typeface="Arial" panose="020B0604020202020204" pitchFamily="34" charset="0"/>
                        </a:rPr>
                        <a:t>Covers</a:t>
                      </a:r>
                      <a:r>
                        <a:rPr lang="en-GB" sz="1000" b="1" noProof="0">
                          <a:solidFill>
                            <a:schemeClr val="tx1"/>
                          </a:solidFill>
                          <a:latin typeface="Arial" panose="020B0604020202020204" pitchFamily="34" charset="0"/>
                          <a:cs typeface="Arial" panose="020B0604020202020204" pitchFamily="34" charset="0"/>
                        </a:rPr>
                        <a:t> </a:t>
                      </a:r>
                      <a:endParaRPr lang="en-GB" sz="1000" b="1">
                        <a:solidFill>
                          <a:schemeClr val="tx1"/>
                        </a:solidFill>
                        <a:latin typeface="Arial" panose="020B0604020202020204" pitchFamily="34" charset="0"/>
                        <a:cs typeface="Arial" panose="020B0604020202020204" pitchFamily="34" charset="0"/>
                      </a:endParaRPr>
                    </a:p>
                  </a:txBody>
                  <a:tcPr marL="54000" marR="54000" marT="54000" marB="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0000"/>
                        </a:lnSpc>
                      </a:pPr>
                      <a:r>
                        <a:rPr lang="en-GB" sz="1000" b="1" noProof="0" dirty="0">
                          <a:solidFill>
                            <a:schemeClr val="tx1"/>
                          </a:solidFill>
                          <a:latin typeface="Arial" panose="020B0604020202020204" pitchFamily="34" charset="0"/>
                          <a:cs typeface="Arial" panose="020B0604020202020204" pitchFamily="34" charset="0"/>
                        </a:rPr>
                        <a:t>Develop your skills in finance</a:t>
                      </a:r>
                    </a:p>
                    <a:p>
                      <a:pPr>
                        <a:lnSpc>
                          <a:spcPct val="100000"/>
                        </a:lnSpc>
                        <a:spcAft>
                          <a:spcPts val="600"/>
                        </a:spcAft>
                      </a:pPr>
                      <a:r>
                        <a:rPr lang="en-GB" sz="1000" b="1" noProof="0" dirty="0">
                          <a:solidFill>
                            <a:schemeClr val="tx1"/>
                          </a:solidFill>
                          <a:latin typeface="Arial" panose="020B0604020202020204" pitchFamily="34" charset="0"/>
                          <a:cs typeface="Arial" panose="020B0604020202020204" pitchFamily="34" charset="0"/>
                        </a:rPr>
                        <a:t>Administration including: </a:t>
                      </a:r>
                      <a:endParaRPr lang="en-GB" sz="1000" noProof="0" dirty="0">
                        <a:solidFill>
                          <a:schemeClr val="tx1"/>
                        </a:solidFill>
                        <a:latin typeface="Arial" panose="020B0604020202020204" pitchFamily="34" charset="0"/>
                        <a:cs typeface="Arial" panose="020B0604020202020204" pitchFamily="34" charset="0"/>
                      </a:endParaRPr>
                    </a:p>
                    <a:p>
                      <a:pPr marL="171450" indent="-171450">
                        <a:lnSpc>
                          <a:spcPct val="100000"/>
                        </a:lnSpc>
                        <a:buFont typeface="Arial" panose="020B0604020202020204" pitchFamily="34" charset="0"/>
                        <a:buChar char="•"/>
                      </a:pPr>
                      <a:r>
                        <a:rPr lang="en-GB" sz="1000" noProof="0" dirty="0">
                          <a:solidFill>
                            <a:schemeClr val="tx1"/>
                          </a:solidFill>
                          <a:latin typeface="Arial" panose="020B0604020202020204" pitchFamily="34" charset="0"/>
                          <a:cs typeface="Arial" panose="020B0604020202020204" pitchFamily="34" charset="0"/>
                        </a:rPr>
                        <a:t>Double-entry bookkeeping</a:t>
                      </a:r>
                    </a:p>
                    <a:p>
                      <a:pPr marL="171450" indent="-171450">
                        <a:lnSpc>
                          <a:spcPct val="100000"/>
                        </a:lnSpc>
                        <a:buFont typeface="Arial" panose="020B0604020202020204" pitchFamily="34" charset="0"/>
                        <a:buChar char="•"/>
                      </a:pPr>
                      <a:r>
                        <a:rPr lang="en-GB" sz="1000" noProof="0" dirty="0">
                          <a:solidFill>
                            <a:schemeClr val="tx1"/>
                          </a:solidFill>
                          <a:latin typeface="Arial" panose="020B0604020202020204" pitchFamily="34" charset="0"/>
                          <a:cs typeface="Arial" panose="020B0604020202020204" pitchFamily="34" charset="0"/>
                        </a:rPr>
                        <a:t>Purchase, sales and general ledgers</a:t>
                      </a:r>
                    </a:p>
                    <a:p>
                      <a:pPr marL="171450" indent="-171450">
                        <a:lnSpc>
                          <a:spcPct val="100000"/>
                        </a:lnSpc>
                        <a:buFont typeface="Arial" panose="020B0604020202020204" pitchFamily="34" charset="0"/>
                        <a:buChar char="•"/>
                      </a:pPr>
                      <a:r>
                        <a:rPr lang="en-GB" sz="1000" noProof="0" dirty="0">
                          <a:solidFill>
                            <a:schemeClr val="tx1"/>
                          </a:solidFill>
                          <a:latin typeface="Arial" panose="020B0604020202020204" pitchFamily="34" charset="0"/>
                          <a:cs typeface="Arial" panose="020B0604020202020204" pitchFamily="34" charset="0"/>
                        </a:rPr>
                        <a:t>Basic costing</a:t>
                      </a:r>
                    </a:p>
                  </a:txBody>
                  <a:tcPr marL="54000" marR="54000" marT="54000" marB="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lvl="1" indent="0" algn="l" defTabSz="914400" rtl="0" eaLnBrk="1" latinLnBrk="0" hangingPunct="1">
                        <a:lnSpc>
                          <a:spcPct val="100000"/>
                        </a:lnSpc>
                        <a:spcAft>
                          <a:spcPts val="600"/>
                        </a:spcAft>
                        <a:buClr>
                          <a:srgbClr val="00B050"/>
                        </a:buClr>
                        <a:buFont typeface="Times" pitchFamily="1" charset="0"/>
                        <a:buNone/>
                        <a:defRPr/>
                      </a:pPr>
                      <a:r>
                        <a:rPr lang="en-GB" sz="1000" b="1" kern="1200" dirty="0">
                          <a:solidFill>
                            <a:schemeClr val="tx1"/>
                          </a:solidFill>
                          <a:latin typeface="Arial" panose="020B0604020202020204" pitchFamily="34" charset="0"/>
                          <a:ea typeface="+mn-ea"/>
                          <a:cs typeface="Arial" panose="020B0604020202020204" pitchFamily="34" charset="0"/>
                        </a:rPr>
                        <a:t>Advanced accounting </a:t>
                      </a:r>
                      <a:br>
                        <a:rPr lang="en-GB" sz="1000" b="1" kern="1200" dirty="0">
                          <a:solidFill>
                            <a:schemeClr val="tx1"/>
                          </a:solidFill>
                          <a:latin typeface="Arial" panose="020B0604020202020204" pitchFamily="34" charset="0"/>
                          <a:ea typeface="+mn-ea"/>
                          <a:cs typeface="Arial" panose="020B0604020202020204" pitchFamily="34" charset="0"/>
                        </a:rPr>
                      </a:br>
                      <a:r>
                        <a:rPr lang="en-GB" sz="1000" b="1" kern="1200" dirty="0">
                          <a:solidFill>
                            <a:schemeClr val="tx1"/>
                          </a:solidFill>
                          <a:latin typeface="Arial" panose="020B0604020202020204" pitchFamily="34" charset="0"/>
                          <a:ea typeface="+mn-ea"/>
                          <a:cs typeface="Arial" panose="020B0604020202020204" pitchFamily="34" charset="0"/>
                        </a:rPr>
                        <a:t>skills including:</a:t>
                      </a:r>
                    </a:p>
                    <a:p>
                      <a:pPr marL="171450" lvl="1" indent="-171450" eaLnBrk="1" hangingPunct="1">
                        <a:lnSpc>
                          <a:spcPct val="100000"/>
                        </a:lnSpc>
                        <a:spcAft>
                          <a:spcPts val="400"/>
                        </a:spcAft>
                        <a:buClrTx/>
                        <a:buFont typeface="Arial" pitchFamily="34" charset="0"/>
                        <a:buChar char="•"/>
                        <a:defRPr/>
                      </a:pPr>
                      <a:r>
                        <a:rPr lang="en-GB" sz="1000" dirty="0">
                          <a:solidFill>
                            <a:schemeClr val="tx1"/>
                          </a:solidFill>
                          <a:latin typeface="Arial" panose="020B0604020202020204" pitchFamily="34" charset="0"/>
                          <a:cs typeface="Arial" panose="020B0604020202020204" pitchFamily="34" charset="0"/>
                        </a:rPr>
                        <a:t>Maintaining cost accounting records</a:t>
                      </a:r>
                    </a:p>
                    <a:p>
                      <a:pPr marL="171450" lvl="1" indent="-171450" eaLnBrk="1" hangingPunct="1">
                        <a:lnSpc>
                          <a:spcPct val="100000"/>
                        </a:lnSpc>
                        <a:spcAft>
                          <a:spcPts val="400"/>
                        </a:spcAft>
                        <a:buClrTx/>
                        <a:buFont typeface="Arial" pitchFamily="34" charset="0"/>
                        <a:buChar char="•"/>
                        <a:defRPr/>
                      </a:pPr>
                      <a:r>
                        <a:rPr lang="en-GB" sz="1000" dirty="0">
                          <a:solidFill>
                            <a:schemeClr val="tx1"/>
                          </a:solidFill>
                          <a:latin typeface="Arial" panose="020B0604020202020204" pitchFamily="34" charset="0"/>
                          <a:cs typeface="Arial" panose="020B0604020202020204" pitchFamily="34" charset="0"/>
                        </a:rPr>
                        <a:t>Advanced bookkeeping</a:t>
                      </a:r>
                    </a:p>
                    <a:p>
                      <a:pPr marL="171450" lvl="1" indent="-171450" eaLnBrk="1" hangingPunct="1">
                        <a:lnSpc>
                          <a:spcPct val="100000"/>
                        </a:lnSpc>
                        <a:spcAft>
                          <a:spcPts val="400"/>
                        </a:spcAft>
                        <a:buClrTx/>
                        <a:buFont typeface="Arial" pitchFamily="34" charset="0"/>
                        <a:buChar char="•"/>
                        <a:defRPr/>
                      </a:pPr>
                      <a:r>
                        <a:rPr lang="en-GB" sz="1000" dirty="0">
                          <a:solidFill>
                            <a:schemeClr val="tx1"/>
                          </a:solidFill>
                          <a:latin typeface="Arial" panose="020B0604020202020204" pitchFamily="34" charset="0"/>
                          <a:cs typeface="Arial" panose="020B0604020202020204" pitchFamily="34" charset="0"/>
                        </a:rPr>
                        <a:t>Preparation of financial reports and returns</a:t>
                      </a:r>
                      <a:br>
                        <a:rPr lang="en-GB" sz="1000" dirty="0">
                          <a:solidFill>
                            <a:schemeClr val="tx1"/>
                          </a:solidFill>
                          <a:latin typeface="Arial" panose="020B0604020202020204" pitchFamily="34" charset="0"/>
                          <a:cs typeface="Arial" panose="020B0604020202020204" pitchFamily="34" charset="0"/>
                        </a:rPr>
                      </a:br>
                      <a:endParaRPr lang="en-GB" sz="1000" b="0" dirty="0">
                        <a:solidFill>
                          <a:schemeClr val="tx1"/>
                        </a:solidFill>
                        <a:latin typeface="Arial" panose="020B0604020202020204" pitchFamily="34" charset="0"/>
                        <a:cs typeface="Arial" panose="020B0604020202020204" pitchFamily="34" charset="0"/>
                      </a:endParaRPr>
                    </a:p>
                  </a:txBody>
                  <a:tcPr marL="54000" marR="54000" marT="54000" marB="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lvl="1" indent="0" algn="l" defTabSz="914400" rtl="0" eaLnBrk="1" latinLnBrk="0" hangingPunct="1">
                        <a:lnSpc>
                          <a:spcPct val="100000"/>
                        </a:lnSpc>
                        <a:spcAft>
                          <a:spcPts val="600"/>
                        </a:spcAft>
                        <a:buClr>
                          <a:srgbClr val="00B050"/>
                        </a:buClr>
                        <a:buFont typeface="Times" pitchFamily="1" charset="0"/>
                        <a:buNone/>
                        <a:defRPr/>
                      </a:pPr>
                      <a:r>
                        <a:rPr lang="en-GB" sz="1000" b="1" kern="1200" dirty="0">
                          <a:solidFill>
                            <a:schemeClr val="tx1"/>
                          </a:solidFill>
                          <a:latin typeface="Arial" panose="020B0604020202020204" pitchFamily="34" charset="0"/>
                          <a:ea typeface="+mn-ea"/>
                          <a:cs typeface="Arial" panose="020B0604020202020204" pitchFamily="34" charset="0"/>
                        </a:rPr>
                        <a:t>Develops financial team </a:t>
                      </a:r>
                      <a:br>
                        <a:rPr lang="en-GB" sz="1000" b="1" kern="1200" dirty="0">
                          <a:solidFill>
                            <a:schemeClr val="tx1"/>
                          </a:solidFill>
                          <a:latin typeface="Arial" panose="020B0604020202020204" pitchFamily="34" charset="0"/>
                          <a:ea typeface="+mn-ea"/>
                          <a:cs typeface="Arial" panose="020B0604020202020204" pitchFamily="34" charset="0"/>
                        </a:rPr>
                      </a:br>
                      <a:r>
                        <a:rPr lang="en-GB" sz="1000" b="1" kern="1200" dirty="0">
                          <a:solidFill>
                            <a:schemeClr val="tx1"/>
                          </a:solidFill>
                          <a:latin typeface="Arial" panose="020B0604020202020204" pitchFamily="34" charset="0"/>
                          <a:ea typeface="+mn-ea"/>
                          <a:cs typeface="Arial" panose="020B0604020202020204" pitchFamily="34" charset="0"/>
                        </a:rPr>
                        <a:t>leader skills:</a:t>
                      </a:r>
                      <a:endParaRPr lang="en-US" sz="1000" b="1" kern="1200" dirty="0">
                        <a:solidFill>
                          <a:schemeClr val="tx1"/>
                        </a:solidFill>
                        <a:latin typeface="Arial" panose="020B0604020202020204" pitchFamily="34" charset="0"/>
                        <a:ea typeface="+mn-ea"/>
                        <a:cs typeface="Arial" panose="020B0604020202020204" pitchFamily="34" charset="0"/>
                      </a:endParaRPr>
                    </a:p>
                    <a:p>
                      <a:pPr marL="171450" lvl="1" indent="-171450" eaLnBrk="1" hangingPunct="1">
                        <a:lnSpc>
                          <a:spcPct val="100000"/>
                        </a:lnSpc>
                        <a:spcAft>
                          <a:spcPts val="400"/>
                        </a:spcAft>
                        <a:buClrTx/>
                        <a:buFont typeface="Arial" pitchFamily="34" charset="0"/>
                        <a:buChar char="•"/>
                        <a:defRPr/>
                      </a:pPr>
                      <a:r>
                        <a:rPr lang="en-GB" sz="1000" kern="0" dirty="0">
                          <a:solidFill>
                            <a:schemeClr val="tx1"/>
                          </a:solidFill>
                          <a:latin typeface="Arial" panose="020B0604020202020204" pitchFamily="34" charset="0"/>
                          <a:cs typeface="Arial" panose="020B0604020202020204" pitchFamily="34" charset="0"/>
                        </a:rPr>
                        <a:t>Drafting financial statements for limited companies</a:t>
                      </a:r>
                    </a:p>
                    <a:p>
                      <a:pPr marL="171450" lvl="1" indent="-171450" eaLnBrk="1" hangingPunct="1">
                        <a:lnSpc>
                          <a:spcPct val="100000"/>
                        </a:lnSpc>
                        <a:spcAft>
                          <a:spcPts val="400"/>
                        </a:spcAft>
                        <a:buClrTx/>
                        <a:buFont typeface="Arial" pitchFamily="34" charset="0"/>
                        <a:buChar char="•"/>
                        <a:defRPr/>
                      </a:pPr>
                      <a:r>
                        <a:rPr lang="en-GB" sz="1000" kern="0" dirty="0">
                          <a:solidFill>
                            <a:schemeClr val="tx1"/>
                          </a:solidFill>
                          <a:latin typeface="Arial" panose="020B0604020202020204" pitchFamily="34" charset="0"/>
                          <a:cs typeface="Arial" panose="020B0604020202020204" pitchFamily="34" charset="0"/>
                        </a:rPr>
                        <a:t>recommending accounting systems strategies </a:t>
                      </a:r>
                    </a:p>
                    <a:p>
                      <a:pPr marL="171450" lvl="1" indent="-171450" eaLnBrk="1" hangingPunct="1">
                        <a:lnSpc>
                          <a:spcPct val="100000"/>
                        </a:lnSpc>
                        <a:spcAft>
                          <a:spcPts val="400"/>
                        </a:spcAft>
                        <a:buClrTx/>
                        <a:buFont typeface="Arial" pitchFamily="34" charset="0"/>
                        <a:buChar char="•"/>
                        <a:defRPr/>
                      </a:pPr>
                      <a:r>
                        <a:rPr lang="en-GB" sz="1000" kern="0" dirty="0">
                          <a:solidFill>
                            <a:schemeClr val="tx1"/>
                          </a:solidFill>
                          <a:latin typeface="Arial" panose="020B0604020202020204" pitchFamily="34" charset="0"/>
                          <a:cs typeface="Arial" panose="020B0604020202020204" pitchFamily="34" charset="0"/>
                        </a:rPr>
                        <a:t>constructing and presenting complex management accounting reports</a:t>
                      </a:r>
                    </a:p>
                  </a:txBody>
                  <a:tcPr marL="54000" marR="54000" marT="54000" marB="5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01319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77223" y="139943"/>
            <a:ext cx="6172200" cy="447878"/>
          </a:xfrm>
        </p:spPr>
        <p:txBody>
          <a:bodyPr>
            <a:normAutofit/>
          </a:bodyPr>
          <a:lstStyle/>
          <a:p>
            <a:pPr algn="ctr"/>
            <a:r>
              <a:rPr lang="en-GB" sz="2400">
                <a:solidFill>
                  <a:srgbClr val="00B050"/>
                </a:solidFill>
              </a:rPr>
              <a:t>Your AAT Journey</a:t>
            </a:r>
          </a:p>
        </p:txBody>
      </p:sp>
      <p:sp>
        <p:nvSpPr>
          <p:cNvPr id="3" name="Rectangle 2"/>
          <p:cNvSpPr/>
          <p:nvPr/>
        </p:nvSpPr>
        <p:spPr>
          <a:xfrm>
            <a:off x="212739" y="3028003"/>
            <a:ext cx="7743638" cy="1938992"/>
          </a:xfrm>
          <a:prstGeom prst="rect">
            <a:avLst/>
          </a:prstGeom>
        </p:spPr>
        <p:txBody>
          <a:bodyPr wrap="square">
            <a:spAutoFit/>
          </a:bodyPr>
          <a:lstStyle/>
          <a:p>
            <a:r>
              <a:rPr lang="en-GB" sz="1000" b="1" dirty="0"/>
              <a:t>Students age 16-18 - To progress onto the AAT Level 3 Diploma in Accounting Further education full time, or VIA The Assistant Accountant apprenticeship standard v1. 2 </a:t>
            </a:r>
          </a:p>
          <a:p>
            <a:endParaRPr lang="en-GB" sz="1000" b="1" dirty="0"/>
          </a:p>
          <a:p>
            <a:r>
              <a:rPr lang="en-GB" sz="1000" b="1" dirty="0"/>
              <a:t>Students age 19+ can complete the AAT Level 3 Diploma in Accounting Part time. </a:t>
            </a:r>
          </a:p>
          <a:p>
            <a:endParaRPr lang="en-GB" sz="1000" dirty="0"/>
          </a:p>
          <a:p>
            <a:r>
              <a:rPr lang="en-GB" sz="1000" dirty="0"/>
              <a:t>On successful completion of AAT Level 3 you can apply to become an </a:t>
            </a:r>
            <a:r>
              <a:rPr lang="en-GB" sz="1000" dirty="0">
                <a:hlinkClick r:id="rId3"/>
              </a:rPr>
              <a:t>AAT bookkeeping member (AATQB)</a:t>
            </a:r>
            <a:r>
              <a:rPr lang="en-GB" sz="1000" dirty="0"/>
              <a:t>.</a:t>
            </a:r>
            <a:endParaRPr lang="en-GB" sz="1400" dirty="0"/>
          </a:p>
          <a:p>
            <a:r>
              <a:rPr lang="en-GB" sz="1000" dirty="0"/>
              <a:t>AAT bookkeeping membership, gives you professional recognition using the designatory letters AATQB after your name, and you can apply to become self-employed and offer bookkeeping services as an AAT Licensed Bookkeeper. </a:t>
            </a:r>
            <a:endParaRPr lang="en-GB" sz="1400" b="1" dirty="0"/>
          </a:p>
          <a:p>
            <a:pPr marL="214313" indent="-214313">
              <a:buFont typeface="Arial" panose="020B0604020202020204" pitchFamily="34" charset="0"/>
              <a:buChar char="•"/>
            </a:pPr>
            <a:endParaRPr lang="en-GB" sz="1000" dirty="0"/>
          </a:p>
          <a:p>
            <a:r>
              <a:rPr lang="en-GB" sz="1000" dirty="0"/>
              <a:t>AAT Level 4 (On successful completion, apply to become a full member and receive professional recognition by using the designatory letters MAAT after your name)</a:t>
            </a:r>
          </a:p>
          <a:p>
            <a:endParaRPr lang="en-GB" sz="1000" dirty="0"/>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t="21147"/>
          <a:stretch/>
        </p:blipFill>
        <p:spPr>
          <a:xfrm>
            <a:off x="8215534" y="20095"/>
            <a:ext cx="867355" cy="683938"/>
          </a:xfrm>
          <a:prstGeom prst="rect">
            <a:avLst/>
          </a:prstGeom>
        </p:spPr>
      </p:pic>
      <p:sp>
        <p:nvSpPr>
          <p:cNvPr id="15" name="Rounded Rectangle 4">
            <a:extLst>
              <a:ext uri="{FF2B5EF4-FFF2-40B4-BE49-F238E27FC236}">
                <a16:creationId xmlns:a16="http://schemas.microsoft.com/office/drawing/2014/main" id="{1EE6DE5F-AEE3-460C-995B-54C59C6E2D59}"/>
              </a:ext>
            </a:extLst>
          </p:cNvPr>
          <p:cNvSpPr/>
          <p:nvPr/>
        </p:nvSpPr>
        <p:spPr>
          <a:xfrm>
            <a:off x="472020" y="1155272"/>
            <a:ext cx="1489390" cy="135642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t>Certificate in Accounting – 1 Year FE Programme (Full time)  </a:t>
            </a:r>
          </a:p>
        </p:txBody>
      </p:sp>
      <p:sp>
        <p:nvSpPr>
          <p:cNvPr id="16" name="Rounded Rectangle 5">
            <a:extLst>
              <a:ext uri="{FF2B5EF4-FFF2-40B4-BE49-F238E27FC236}">
                <a16:creationId xmlns:a16="http://schemas.microsoft.com/office/drawing/2014/main" id="{01CF5116-9F9E-4A51-977B-A5E11FFE711F}"/>
              </a:ext>
            </a:extLst>
          </p:cNvPr>
          <p:cNvSpPr/>
          <p:nvPr/>
        </p:nvSpPr>
        <p:spPr>
          <a:xfrm>
            <a:off x="3417772" y="1039303"/>
            <a:ext cx="2031581" cy="193566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t> </a:t>
            </a:r>
            <a:r>
              <a:rPr lang="en-GB" sz="1100" dirty="0">
                <a:latin typeface="+mj-lt"/>
              </a:rPr>
              <a:t>AAT </a:t>
            </a:r>
          </a:p>
          <a:p>
            <a:pPr algn="ctr"/>
            <a:r>
              <a:rPr lang="en-GB" sz="1100" dirty="0">
                <a:latin typeface="+mj-lt"/>
              </a:rPr>
              <a:t>Diploma in Accounting – </a:t>
            </a:r>
          </a:p>
          <a:p>
            <a:pPr algn="ctr"/>
            <a:r>
              <a:rPr lang="en-GB" sz="1100" dirty="0">
                <a:latin typeface="+mj-lt"/>
              </a:rPr>
              <a:t>1 Year FE Programme (Full </a:t>
            </a:r>
            <a:r>
              <a:rPr lang="en-GB" sz="1100">
                <a:latin typeface="+mj-lt"/>
              </a:rPr>
              <a:t>time) </a:t>
            </a:r>
            <a:endParaRPr lang="en-GB" sz="1100" dirty="0">
              <a:latin typeface="+mj-lt"/>
            </a:endParaRPr>
          </a:p>
          <a:p>
            <a:pPr algn="ctr"/>
            <a:r>
              <a:rPr lang="en-GB" sz="1100" b="1" dirty="0">
                <a:latin typeface="+mj-lt"/>
              </a:rPr>
              <a:t>Or </a:t>
            </a:r>
          </a:p>
          <a:p>
            <a:pPr algn="ctr"/>
            <a:r>
              <a:rPr lang="en-GB" sz="1100" dirty="0">
                <a:latin typeface="+mj-lt"/>
              </a:rPr>
              <a:t>Via the </a:t>
            </a:r>
            <a:r>
              <a:rPr lang="en-GB" sz="1100" b="1" dirty="0">
                <a:latin typeface="+mj-lt"/>
              </a:rPr>
              <a:t> L3 Assistant Accountant apprenticeship standard </a:t>
            </a:r>
            <a:endParaRPr lang="en-GB" sz="1500" dirty="0"/>
          </a:p>
        </p:txBody>
      </p:sp>
      <p:sp>
        <p:nvSpPr>
          <p:cNvPr id="17" name="Rounded Rectangle 6">
            <a:extLst>
              <a:ext uri="{FF2B5EF4-FFF2-40B4-BE49-F238E27FC236}">
                <a16:creationId xmlns:a16="http://schemas.microsoft.com/office/drawing/2014/main" id="{120D486E-C30F-4621-BBED-036991FB5CAB}"/>
              </a:ext>
            </a:extLst>
          </p:cNvPr>
          <p:cNvSpPr/>
          <p:nvPr/>
        </p:nvSpPr>
        <p:spPr>
          <a:xfrm>
            <a:off x="6827895" y="1138098"/>
            <a:ext cx="2260305" cy="180766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t>Professional Diploma in Accounting via </a:t>
            </a:r>
            <a:r>
              <a:rPr lang="en-GB" sz="1600" i="0" dirty="0">
                <a:solidFill>
                  <a:schemeClr val="bg1"/>
                </a:solidFill>
                <a:effectLst/>
                <a:latin typeface="acumin-pro-wide"/>
              </a:rPr>
              <a:t>AAT Level 4 apprenticeship Professional Accounting Technician standard. </a:t>
            </a:r>
          </a:p>
          <a:p>
            <a:pPr algn="ctr"/>
            <a:r>
              <a:rPr lang="en-GB" sz="1500" dirty="0"/>
              <a:t> </a:t>
            </a:r>
          </a:p>
        </p:txBody>
      </p:sp>
      <p:sp>
        <p:nvSpPr>
          <p:cNvPr id="18" name="Rounded Rectangle 2">
            <a:extLst>
              <a:ext uri="{FF2B5EF4-FFF2-40B4-BE49-F238E27FC236}">
                <a16:creationId xmlns:a16="http://schemas.microsoft.com/office/drawing/2014/main" id="{4C3894FE-F072-4696-AAB2-944E518FC75B}"/>
              </a:ext>
            </a:extLst>
          </p:cNvPr>
          <p:cNvSpPr/>
          <p:nvPr/>
        </p:nvSpPr>
        <p:spPr>
          <a:xfrm>
            <a:off x="538341" y="704033"/>
            <a:ext cx="1407304" cy="35599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a:t>Level 2</a:t>
            </a:r>
          </a:p>
        </p:txBody>
      </p:sp>
      <p:sp>
        <p:nvSpPr>
          <p:cNvPr id="19" name="Rounded Rectangle 17">
            <a:extLst>
              <a:ext uri="{FF2B5EF4-FFF2-40B4-BE49-F238E27FC236}">
                <a16:creationId xmlns:a16="http://schemas.microsoft.com/office/drawing/2014/main" id="{72C22A50-456A-4964-B235-F7A9D7AB2824}"/>
              </a:ext>
            </a:extLst>
          </p:cNvPr>
          <p:cNvSpPr/>
          <p:nvPr/>
        </p:nvSpPr>
        <p:spPr>
          <a:xfrm>
            <a:off x="3724493" y="580544"/>
            <a:ext cx="1443620" cy="38578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a:t>Level 3</a:t>
            </a:r>
          </a:p>
        </p:txBody>
      </p:sp>
      <p:sp>
        <p:nvSpPr>
          <p:cNvPr id="20" name="Rounded Rectangle 18">
            <a:extLst>
              <a:ext uri="{FF2B5EF4-FFF2-40B4-BE49-F238E27FC236}">
                <a16:creationId xmlns:a16="http://schemas.microsoft.com/office/drawing/2014/main" id="{E75DDEAA-FF3A-4331-8E69-781375254D18}"/>
              </a:ext>
            </a:extLst>
          </p:cNvPr>
          <p:cNvSpPr/>
          <p:nvPr/>
        </p:nvSpPr>
        <p:spPr>
          <a:xfrm>
            <a:off x="7109617" y="670066"/>
            <a:ext cx="1443620" cy="38578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a:t>Level 4</a:t>
            </a:r>
          </a:p>
        </p:txBody>
      </p:sp>
      <p:pic>
        <p:nvPicPr>
          <p:cNvPr id="7" name="Picture 6">
            <a:extLst>
              <a:ext uri="{FF2B5EF4-FFF2-40B4-BE49-F238E27FC236}">
                <a16:creationId xmlns:a16="http://schemas.microsoft.com/office/drawing/2014/main" id="{754646AF-CDD5-2F31-9956-5E74ABB9CCF1}"/>
              </a:ext>
            </a:extLst>
          </p:cNvPr>
          <p:cNvPicPr>
            <a:picLocks noChangeAspect="1"/>
          </p:cNvPicPr>
          <p:nvPr/>
        </p:nvPicPr>
        <p:blipFill>
          <a:blip r:embed="rId5"/>
          <a:stretch>
            <a:fillRect/>
          </a:stretch>
        </p:blipFill>
        <p:spPr>
          <a:xfrm>
            <a:off x="2012525" y="1441182"/>
            <a:ext cx="1362154" cy="392300"/>
          </a:xfrm>
          <a:prstGeom prst="rect">
            <a:avLst/>
          </a:prstGeom>
        </p:spPr>
      </p:pic>
      <p:pic>
        <p:nvPicPr>
          <p:cNvPr id="8" name="Picture 7">
            <a:extLst>
              <a:ext uri="{FF2B5EF4-FFF2-40B4-BE49-F238E27FC236}">
                <a16:creationId xmlns:a16="http://schemas.microsoft.com/office/drawing/2014/main" id="{D0E30394-B314-4A37-3F0E-5597B48584D3}"/>
              </a:ext>
            </a:extLst>
          </p:cNvPr>
          <p:cNvPicPr>
            <a:picLocks noChangeAspect="1"/>
          </p:cNvPicPr>
          <p:nvPr/>
        </p:nvPicPr>
        <p:blipFill>
          <a:blip r:embed="rId6"/>
          <a:stretch>
            <a:fillRect/>
          </a:stretch>
        </p:blipFill>
        <p:spPr>
          <a:xfrm>
            <a:off x="5461362" y="1414316"/>
            <a:ext cx="1346395" cy="385787"/>
          </a:xfrm>
          <a:prstGeom prst="rect">
            <a:avLst/>
          </a:prstGeom>
        </p:spPr>
      </p:pic>
    </p:spTree>
    <p:extLst>
      <p:ext uri="{BB962C8B-B14F-4D97-AF65-F5344CB8AC3E}">
        <p14:creationId xmlns:p14="http://schemas.microsoft.com/office/powerpoint/2010/main" val="3533609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2C682-6A99-0960-A759-330338FDC6C0}"/>
              </a:ext>
            </a:extLst>
          </p:cNvPr>
          <p:cNvSpPr>
            <a:spLocks noGrp="1"/>
          </p:cNvSpPr>
          <p:nvPr>
            <p:ph type="title"/>
          </p:nvPr>
        </p:nvSpPr>
        <p:spPr>
          <a:xfrm>
            <a:off x="683568" y="123478"/>
            <a:ext cx="8136464" cy="4680520"/>
          </a:xfrm>
        </p:spPr>
        <p:txBody>
          <a:bodyPr/>
          <a:lstStyle/>
          <a:p>
            <a:pPr>
              <a:lnSpc>
                <a:spcPct val="150000"/>
              </a:lnSpc>
            </a:pPr>
            <a:r>
              <a:rPr lang="en-US" sz="1600" b="0" i="0" dirty="0">
                <a:solidFill>
                  <a:srgbClr val="000000"/>
                </a:solidFill>
                <a:effectLst/>
                <a:latin typeface="Open Sans" panose="020B0606030504020204" pitchFamily="34" charset="0"/>
              </a:rPr>
              <a:t>Our qualifications are the perfect first step to becoming a chartered accountant. They offer a fast-track route to help you get there quicker than going to university. Plus, the practical skills and knowledge you'll gain while studying AAT will complement the chartered syllabus, helping you to succeed.</a:t>
            </a:r>
            <a:br>
              <a:rPr lang="en-US" sz="1600" b="0" i="0" dirty="0">
                <a:solidFill>
                  <a:srgbClr val="000000"/>
                </a:solidFill>
                <a:effectLst/>
                <a:latin typeface="Open Sans" panose="020B0606030504020204" pitchFamily="34" charset="0"/>
              </a:rPr>
            </a:br>
            <a:br>
              <a:rPr lang="en-US" sz="1600" b="0" i="0" dirty="0">
                <a:solidFill>
                  <a:srgbClr val="000000"/>
                </a:solidFill>
                <a:effectLst/>
                <a:latin typeface="Open Sans" panose="020B0606030504020204" pitchFamily="34" charset="0"/>
              </a:rPr>
            </a:br>
            <a:r>
              <a:rPr lang="en-US" sz="1600" b="0" i="0" dirty="0">
                <a:solidFill>
                  <a:srgbClr val="000000"/>
                </a:solidFill>
                <a:effectLst/>
                <a:latin typeface="Open Sans" panose="020B0606030504020204" pitchFamily="34" charset="0"/>
              </a:rPr>
              <a:t>On completion of the AAT Level 4 Diploma in Professional Accounting, you can gain exemptions from all the UK chartered and certified bodies:</a:t>
            </a:r>
            <a:br>
              <a:rPr lang="en-US" sz="1600" b="0" i="0" dirty="0">
                <a:solidFill>
                  <a:srgbClr val="000000"/>
                </a:solidFill>
                <a:effectLst/>
                <a:latin typeface="Open Sans" panose="020B0606030504020204" pitchFamily="34" charset="0"/>
              </a:rPr>
            </a:br>
            <a:r>
              <a:rPr lang="en-US" sz="1600" b="0" i="0" dirty="0">
                <a:solidFill>
                  <a:srgbClr val="000000"/>
                </a:solidFill>
                <a:effectLst/>
                <a:latin typeface="Open Sans" panose="020B0606030504020204" pitchFamily="34" charset="0"/>
              </a:rPr>
              <a:t>ACCA: </a:t>
            </a:r>
            <a:r>
              <a:rPr lang="en-US" sz="1600" b="1" i="0" u="none" strike="noStrike" dirty="0">
                <a:solidFill>
                  <a:srgbClr val="008048"/>
                </a:solidFill>
                <a:effectLst/>
                <a:latin typeface="Open Sans" panose="020B0606030504020204" pitchFamily="34" charset="0"/>
                <a:hlinkClick r:id="rId2"/>
              </a:rPr>
              <a:t>Association of Chartered Certified Accountants</a:t>
            </a:r>
            <a:br>
              <a:rPr lang="en-US" sz="1600" b="0" i="0" dirty="0">
                <a:solidFill>
                  <a:srgbClr val="000000"/>
                </a:solidFill>
                <a:effectLst/>
                <a:latin typeface="Open Sans" panose="020B0606030504020204" pitchFamily="34" charset="0"/>
              </a:rPr>
            </a:br>
            <a:r>
              <a:rPr lang="en-US" sz="1600" b="0" i="0" dirty="0">
                <a:solidFill>
                  <a:srgbClr val="000000"/>
                </a:solidFill>
                <a:effectLst/>
                <a:latin typeface="Open Sans" panose="020B0606030504020204" pitchFamily="34" charset="0"/>
              </a:rPr>
              <a:t>CIMA: </a:t>
            </a:r>
            <a:r>
              <a:rPr lang="en-US" sz="1600" b="1" i="0" u="none" strike="noStrike" dirty="0">
                <a:solidFill>
                  <a:srgbClr val="008048"/>
                </a:solidFill>
                <a:effectLst/>
                <a:latin typeface="Open Sans" panose="020B0606030504020204" pitchFamily="34" charset="0"/>
                <a:hlinkClick r:id="rId3"/>
              </a:rPr>
              <a:t>Chartered Institute of Management Accountants</a:t>
            </a:r>
            <a:br>
              <a:rPr lang="en-US" sz="1600" b="0" i="0" dirty="0">
                <a:solidFill>
                  <a:srgbClr val="000000"/>
                </a:solidFill>
                <a:effectLst/>
                <a:latin typeface="Open Sans" panose="020B0606030504020204" pitchFamily="34" charset="0"/>
              </a:rPr>
            </a:br>
            <a:r>
              <a:rPr lang="en-US" sz="1600" b="0" i="0" dirty="0">
                <a:solidFill>
                  <a:srgbClr val="000000"/>
                </a:solidFill>
                <a:effectLst/>
                <a:latin typeface="Open Sans" panose="020B0606030504020204" pitchFamily="34" charset="0"/>
              </a:rPr>
              <a:t>CIPFA: </a:t>
            </a:r>
            <a:r>
              <a:rPr lang="en-US" sz="1600" b="1" i="0" u="none" strike="noStrike" dirty="0">
                <a:solidFill>
                  <a:srgbClr val="008048"/>
                </a:solidFill>
                <a:effectLst/>
                <a:latin typeface="Open Sans" panose="020B0606030504020204" pitchFamily="34" charset="0"/>
                <a:hlinkClick r:id="rId4"/>
              </a:rPr>
              <a:t>Chartered Institute of Public and Finance Accountancy</a:t>
            </a:r>
            <a:br>
              <a:rPr lang="en-US" sz="1600" b="0" i="0" dirty="0">
                <a:solidFill>
                  <a:srgbClr val="000000"/>
                </a:solidFill>
                <a:effectLst/>
                <a:latin typeface="Open Sans" panose="020B0606030504020204" pitchFamily="34" charset="0"/>
              </a:rPr>
            </a:br>
            <a:r>
              <a:rPr lang="en-US" sz="1600" b="0" i="0" dirty="0">
                <a:solidFill>
                  <a:srgbClr val="000000"/>
                </a:solidFill>
                <a:effectLst/>
                <a:latin typeface="Open Sans" panose="020B0606030504020204" pitchFamily="34" charset="0"/>
              </a:rPr>
              <a:t>ICAEW: </a:t>
            </a:r>
            <a:r>
              <a:rPr lang="en-US" sz="1600" b="1" i="0" u="none" strike="noStrike" dirty="0">
                <a:solidFill>
                  <a:srgbClr val="008048"/>
                </a:solidFill>
                <a:effectLst/>
                <a:latin typeface="Open Sans" panose="020B0606030504020204" pitchFamily="34" charset="0"/>
                <a:hlinkClick r:id="rId5"/>
              </a:rPr>
              <a:t>Institute of Chartered Accountants in England and Wales</a:t>
            </a:r>
            <a:br>
              <a:rPr lang="en-US" sz="1600" b="0" i="0" dirty="0">
                <a:solidFill>
                  <a:srgbClr val="000000"/>
                </a:solidFill>
                <a:effectLst/>
                <a:latin typeface="Open Sans" panose="020B0606030504020204" pitchFamily="34" charset="0"/>
              </a:rPr>
            </a:br>
            <a:endParaRPr lang="en-GB" sz="1600" dirty="0"/>
          </a:p>
        </p:txBody>
      </p:sp>
    </p:spTree>
    <p:extLst>
      <p:ext uri="{BB962C8B-B14F-4D97-AF65-F5344CB8AC3E}">
        <p14:creationId xmlns:p14="http://schemas.microsoft.com/office/powerpoint/2010/main" val="2832450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5B125561-18B5-7394-B04B-A8429EE58DD3}"/>
              </a:ext>
            </a:extLst>
          </p:cNvPr>
          <p:cNvSpPr>
            <a:spLocks noChangeArrowheads="1"/>
          </p:cNvSpPr>
          <p:nvPr/>
        </p:nvSpPr>
        <p:spPr bwMode="auto">
          <a:xfrm>
            <a:off x="611560" y="1378260"/>
            <a:ext cx="8429737" cy="26155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60703" rIns="0" bIns="60703"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2700" b="1" dirty="0">
                <a:latin typeface="Google Sans"/>
                <a:cs typeface="Arial" panose="020B0604020202020204" pitchFamily="34" charset="0"/>
              </a:rPr>
              <a:t> The AAT Level 2 Course Qualification Consists Of 4 Units:</a:t>
            </a:r>
          </a:p>
          <a:p>
            <a:br>
              <a:rPr lang="en-US" altLang="en-US" sz="2700" b="1" dirty="0">
                <a:latin typeface="Google Sans"/>
                <a:cs typeface="Arial" panose="020B0604020202020204" pitchFamily="34" charset="0"/>
              </a:rPr>
            </a:br>
            <a:r>
              <a:rPr lang="en-US" altLang="en-US" sz="2700" b="1" dirty="0">
                <a:latin typeface="Google Sans"/>
                <a:cs typeface="Arial" panose="020B0604020202020204" pitchFamily="34" charset="0"/>
              </a:rPr>
              <a:t>Principle of Costing (PCTN) </a:t>
            </a:r>
            <a:br>
              <a:rPr lang="en-US" altLang="en-US" sz="2700" b="1" dirty="0">
                <a:latin typeface="Google Sans"/>
                <a:cs typeface="Arial" panose="020B0604020202020204" pitchFamily="34" charset="0"/>
              </a:rPr>
            </a:br>
            <a:r>
              <a:rPr lang="en-US" altLang="en-US" sz="2700" b="1" dirty="0">
                <a:latin typeface="Google Sans"/>
                <a:cs typeface="Arial" panose="020B0604020202020204" pitchFamily="34" charset="0"/>
              </a:rPr>
              <a:t>Introduction to Bookkeeping (ITBK) </a:t>
            </a:r>
          </a:p>
          <a:p>
            <a:pPr defTabSz="685800"/>
            <a:r>
              <a:rPr lang="en-US" altLang="en-US" sz="2700" b="1" dirty="0">
                <a:latin typeface="Google Sans"/>
                <a:cs typeface="Arial" panose="020B0604020202020204" pitchFamily="34" charset="0"/>
              </a:rPr>
              <a:t>Principles of Bookkeeping Control (POBC) </a:t>
            </a:r>
          </a:p>
          <a:p>
            <a:pPr defTabSz="685800"/>
            <a:r>
              <a:rPr lang="en-US" altLang="en-US" sz="2700" b="1" dirty="0">
                <a:latin typeface="Google Sans"/>
                <a:cs typeface="Arial" panose="020B0604020202020204" pitchFamily="34" charset="0"/>
              </a:rPr>
              <a:t>Business Environment (BESY) - Synoptic Assessment</a:t>
            </a:r>
            <a:r>
              <a:rPr lang="en-US" altLang="en-US" sz="900" dirty="0">
                <a:latin typeface="Google Sans"/>
                <a:cs typeface="Arial" panose="020B0604020202020204" pitchFamily="34" charset="0"/>
              </a:rPr>
              <a:t>.</a:t>
            </a:r>
            <a:endParaRPr lang="en-US" altLang="en-US" sz="1350" dirty="0"/>
          </a:p>
        </p:txBody>
      </p:sp>
    </p:spTree>
    <p:extLst>
      <p:ext uri="{BB962C8B-B14F-4D97-AF65-F5344CB8AC3E}">
        <p14:creationId xmlns:p14="http://schemas.microsoft.com/office/powerpoint/2010/main" val="2368671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58952" y="68436"/>
            <a:ext cx="7626096" cy="559098"/>
          </a:xfrm>
          <a:prstGeom prst="rect">
            <a:avLst/>
          </a:prstGeom>
        </p:spPr>
        <p:txBody>
          <a:bodyPr vert="horz" lIns="68580" tIns="34290" rIns="68580" bIns="34290" rtlCol="0" anchor="ctr">
            <a:normAutofit/>
          </a:bodyPr>
          <a:lstStyle/>
          <a:p>
            <a:pPr>
              <a:lnSpc>
                <a:spcPct val="90000"/>
              </a:lnSpc>
              <a:spcBef>
                <a:spcPct val="0"/>
              </a:spcBef>
              <a:spcAft>
                <a:spcPts val="450"/>
              </a:spcAft>
            </a:pPr>
            <a:r>
              <a:rPr lang="en-US" sz="3000" b="1" dirty="0">
                <a:latin typeface="+mj-lt"/>
                <a:ea typeface="+mj-ea"/>
                <a:cs typeface="+mj-cs"/>
              </a:rPr>
              <a:t>Overview of Assessment Process</a:t>
            </a:r>
          </a:p>
        </p:txBody>
      </p:sp>
      <p:sp>
        <p:nvSpPr>
          <p:cNvPr id="8" name="TextBox 7">
            <a:extLst>
              <a:ext uri="{FF2B5EF4-FFF2-40B4-BE49-F238E27FC236}">
                <a16:creationId xmlns:a16="http://schemas.microsoft.com/office/drawing/2014/main" id="{58BA4178-45B5-0740-AA9A-2BCADBF1CE30}"/>
              </a:ext>
            </a:extLst>
          </p:cNvPr>
          <p:cNvSpPr txBox="1"/>
          <p:nvPr/>
        </p:nvSpPr>
        <p:spPr>
          <a:xfrm>
            <a:off x="539552" y="699542"/>
            <a:ext cx="7992888" cy="3336561"/>
          </a:xfrm>
          <a:prstGeom prst="rect">
            <a:avLst/>
          </a:prstGeom>
        </p:spPr>
        <p:txBody>
          <a:bodyPr vert="horz" lIns="68580" tIns="34290" rIns="68580" bIns="34290" rtlCol="0">
            <a:noAutofit/>
          </a:bodyPr>
          <a:lstStyle/>
          <a:p>
            <a:pPr>
              <a:lnSpc>
                <a:spcPct val="170000"/>
              </a:lnSpc>
              <a:spcAft>
                <a:spcPts val="450"/>
              </a:spcAft>
            </a:pPr>
            <a:r>
              <a:rPr lang="en-US" sz="1400" dirty="0"/>
              <a:t>The proportion of this qualification assessed by externally marked assessment is 100%. </a:t>
            </a:r>
          </a:p>
          <a:p>
            <a:pPr>
              <a:lnSpc>
                <a:spcPct val="170000"/>
              </a:lnSpc>
              <a:spcAft>
                <a:spcPts val="450"/>
              </a:spcAft>
            </a:pPr>
            <a:r>
              <a:rPr lang="en-US" sz="1400" dirty="0"/>
              <a:t>All assessments in this qualification:</a:t>
            </a:r>
          </a:p>
          <a:p>
            <a:pPr>
              <a:lnSpc>
                <a:spcPct val="170000"/>
              </a:lnSpc>
              <a:spcAft>
                <a:spcPts val="450"/>
              </a:spcAft>
            </a:pPr>
            <a:r>
              <a:rPr lang="en-US" sz="1400" dirty="0"/>
              <a:t> • are set and marked by AAT </a:t>
            </a:r>
          </a:p>
          <a:p>
            <a:pPr>
              <a:lnSpc>
                <a:spcPct val="170000"/>
              </a:lnSpc>
              <a:spcAft>
                <a:spcPts val="450"/>
              </a:spcAft>
            </a:pPr>
            <a:r>
              <a:rPr lang="en-US" sz="1400" dirty="0"/>
              <a:t>• are computer based </a:t>
            </a:r>
          </a:p>
          <a:p>
            <a:pPr>
              <a:lnSpc>
                <a:spcPct val="170000"/>
              </a:lnSpc>
              <a:spcAft>
                <a:spcPts val="450"/>
              </a:spcAft>
            </a:pPr>
            <a:r>
              <a:rPr lang="en-US" sz="1400" dirty="0"/>
              <a:t>• are time-limited </a:t>
            </a:r>
          </a:p>
          <a:p>
            <a:pPr>
              <a:lnSpc>
                <a:spcPct val="170000"/>
              </a:lnSpc>
              <a:spcAft>
                <a:spcPts val="450"/>
              </a:spcAft>
            </a:pPr>
            <a:r>
              <a:rPr lang="en-US" sz="1400" dirty="0"/>
              <a:t>• are scheduled by training providers or assessment venues </a:t>
            </a:r>
          </a:p>
          <a:p>
            <a:pPr>
              <a:lnSpc>
                <a:spcPct val="170000"/>
              </a:lnSpc>
              <a:spcAft>
                <a:spcPts val="450"/>
              </a:spcAft>
            </a:pPr>
            <a:r>
              <a:rPr lang="en-US" sz="1400" dirty="0"/>
              <a:t>• Take place at New College Durham, we are an approved training provider and assessment venue. </a:t>
            </a:r>
          </a:p>
          <a:p>
            <a:pPr>
              <a:lnSpc>
                <a:spcPct val="170000"/>
              </a:lnSpc>
              <a:spcAft>
                <a:spcPts val="450"/>
              </a:spcAft>
            </a:pPr>
            <a:r>
              <a:rPr lang="en-US" sz="1400" dirty="0"/>
              <a:t>• Take place under controlled invigilated conditions.</a:t>
            </a:r>
          </a:p>
          <a:p>
            <a:pPr indent="-171450">
              <a:lnSpc>
                <a:spcPct val="170000"/>
              </a:lnSpc>
              <a:spcAft>
                <a:spcPts val="450"/>
              </a:spcAft>
              <a:buFont typeface="Arial" panose="020B0604020202020204" pitchFamily="34" charset="0"/>
              <a:buChar char="•"/>
            </a:pPr>
            <a:endParaRPr lang="en-US" sz="1400" dirty="0"/>
          </a:p>
        </p:txBody>
      </p:sp>
      <p:graphicFrame>
        <p:nvGraphicFramePr>
          <p:cNvPr id="2" name="Table 1">
            <a:extLst>
              <a:ext uri="{FF2B5EF4-FFF2-40B4-BE49-F238E27FC236}">
                <a16:creationId xmlns:a16="http://schemas.microsoft.com/office/drawing/2014/main" id="{15186B6E-38BF-0E82-714C-1A7996AAF829}"/>
              </a:ext>
            </a:extLst>
          </p:cNvPr>
          <p:cNvGraphicFramePr>
            <a:graphicFrameLocks noGrp="1"/>
          </p:cNvGraphicFramePr>
          <p:nvPr>
            <p:extLst>
              <p:ext uri="{D42A27DB-BD31-4B8C-83A1-F6EECF244321}">
                <p14:modId xmlns:p14="http://schemas.microsoft.com/office/powerpoint/2010/main" val="3007393792"/>
              </p:ext>
            </p:extLst>
          </p:nvPr>
        </p:nvGraphicFramePr>
        <p:xfrm>
          <a:off x="5868144" y="1347614"/>
          <a:ext cx="2377615" cy="1098270"/>
        </p:xfrm>
        <a:graphic>
          <a:graphicData uri="http://schemas.openxmlformats.org/drawingml/2006/table">
            <a:tbl>
              <a:tblPr firstRow="1" bandRow="1">
                <a:tableStyleId>{5C22544A-7EE6-4342-B048-85BDC9FD1C3A}</a:tableStyleId>
              </a:tblPr>
              <a:tblGrid>
                <a:gridCol w="1224136">
                  <a:extLst>
                    <a:ext uri="{9D8B030D-6E8A-4147-A177-3AD203B41FA5}">
                      <a16:colId xmlns:a16="http://schemas.microsoft.com/office/drawing/2014/main" val="20000"/>
                    </a:ext>
                  </a:extLst>
                </a:gridCol>
                <a:gridCol w="166181">
                  <a:extLst>
                    <a:ext uri="{9D8B030D-6E8A-4147-A177-3AD203B41FA5}">
                      <a16:colId xmlns:a16="http://schemas.microsoft.com/office/drawing/2014/main" val="20001"/>
                    </a:ext>
                  </a:extLst>
                </a:gridCol>
                <a:gridCol w="987298">
                  <a:extLst>
                    <a:ext uri="{9D8B030D-6E8A-4147-A177-3AD203B41FA5}">
                      <a16:colId xmlns:a16="http://schemas.microsoft.com/office/drawing/2014/main" val="20002"/>
                    </a:ext>
                  </a:extLst>
                </a:gridCol>
              </a:tblGrid>
              <a:tr h="278130">
                <a:tc gridSpan="3">
                  <a:txBody>
                    <a:bodyPr/>
                    <a:lstStyle/>
                    <a:p>
                      <a:r>
                        <a:rPr lang="en-GB" sz="1200" dirty="0">
                          <a:solidFill>
                            <a:schemeClr val="tx2"/>
                          </a:solidFill>
                        </a:rPr>
                        <a:t>Grading for Q2022</a:t>
                      </a:r>
                    </a:p>
                  </a:txBody>
                  <a:tcPr marL="40500" marR="40500" marT="40500" marB="40500">
                    <a:lnL w="12700" cmpd="sng">
                      <a:noFill/>
                    </a:lnL>
                    <a:lnR w="12700" cmpd="sng">
                      <a:noFill/>
                    </a:lnR>
                    <a:lnT w="12700" cmpd="sng">
                      <a:noFill/>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600">
                        <a:solidFill>
                          <a:schemeClr val="tx2"/>
                        </a:solidFill>
                      </a:endParaRPr>
                    </a:p>
                  </a:txBody>
                  <a:tcPr>
                    <a:lnB w="19050" cap="flat" cmpd="sng" algn="ctr">
                      <a:solidFill>
                        <a:schemeClr val="accent1"/>
                      </a:solidFill>
                      <a:prstDash val="solid"/>
                      <a:round/>
                      <a:headEnd type="none" w="med" len="med"/>
                      <a:tailEnd type="none" w="med" len="med"/>
                    </a:lnB>
                    <a:noFill/>
                  </a:tcPr>
                </a:tc>
                <a:tc hMerge="1">
                  <a:txBody>
                    <a:bodyPr/>
                    <a:lstStyle/>
                    <a:p>
                      <a:endParaRPr lang="en-GB" sz="1600">
                        <a:solidFill>
                          <a:schemeClr val="tx2"/>
                        </a:solidFill>
                      </a:endParaRPr>
                    </a:p>
                  </a:txBody>
                  <a:tcPr>
                    <a:lnB w="1905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0"/>
                  </a:ext>
                </a:extLst>
              </a:tr>
              <a:tr h="0">
                <a:tc>
                  <a:txBody>
                    <a:bodyPr/>
                    <a:lstStyle/>
                    <a:p>
                      <a:r>
                        <a:rPr lang="en-GB" sz="1200" b="1" dirty="0">
                          <a:solidFill>
                            <a:schemeClr val="tx1"/>
                          </a:solidFill>
                        </a:rPr>
                        <a:t>Pass</a:t>
                      </a:r>
                    </a:p>
                  </a:txBody>
                  <a:tcPr marL="40500" marR="40500" marT="40500" marB="40500">
                    <a:lnL w="12700" cmpd="sng">
                      <a:noFill/>
                    </a:lnL>
                    <a:lnR w="12700" cmpd="sng">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200">
                          <a:solidFill>
                            <a:schemeClr val="tx1"/>
                          </a:solidFill>
                        </a:rPr>
                        <a:t>=</a:t>
                      </a:r>
                      <a:r>
                        <a:rPr lang="en-GB" sz="1200" baseline="0">
                          <a:solidFill>
                            <a:schemeClr val="tx1"/>
                          </a:solidFill>
                        </a:rPr>
                        <a:t> </a:t>
                      </a:r>
                      <a:r>
                        <a:rPr lang="en-GB" sz="1200">
                          <a:solidFill>
                            <a:schemeClr val="tx1"/>
                          </a:solidFill>
                        </a:rPr>
                        <a:t>70%</a:t>
                      </a:r>
                      <a:r>
                        <a:rPr lang="en-GB" sz="1200" baseline="0">
                          <a:solidFill>
                            <a:schemeClr val="tx1"/>
                          </a:solidFill>
                        </a:rPr>
                        <a:t> to 79% </a:t>
                      </a:r>
                      <a:endParaRPr lang="en-GB" sz="1200">
                        <a:solidFill>
                          <a:schemeClr val="tx1"/>
                        </a:solidFill>
                      </a:endParaRPr>
                    </a:p>
                  </a:txBody>
                  <a:tcPr marL="40500" marR="40500" marT="40500" marB="40500">
                    <a:lnL w="12700" cmpd="sng">
                      <a:noFill/>
                    </a:lnL>
                    <a:lnR w="12700" cmpd="sng">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en-GB" sz="1600">
                        <a:solidFill>
                          <a:schemeClr val="tx1"/>
                        </a:solidFill>
                      </a:endParaRPr>
                    </a:p>
                  </a:txBody>
                  <a:tcPr marL="54000" marR="54000" marT="54000" marB="54000">
                    <a:lnT w="19050" cap="flat" cmpd="sng" algn="ctr">
                      <a:solidFill>
                        <a:schemeClr val="accent1"/>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10001"/>
                  </a:ext>
                </a:extLst>
              </a:tr>
              <a:tr h="278130">
                <a:tc>
                  <a:txBody>
                    <a:bodyPr/>
                    <a:lstStyle/>
                    <a:p>
                      <a:r>
                        <a:rPr lang="en-GB" sz="1200" b="1" dirty="0">
                          <a:solidFill>
                            <a:schemeClr val="tx1"/>
                          </a:solidFill>
                        </a:rPr>
                        <a:t>Merit</a:t>
                      </a:r>
                    </a:p>
                  </a:txBody>
                  <a:tcPr marL="40500" marR="40500" marT="40500" marB="40500">
                    <a:lnL w="12700" cmpd="sng">
                      <a:noFill/>
                    </a:lnL>
                    <a:lnR w="12700" cmpd="sng">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r"/>
                      <a:r>
                        <a:rPr lang="en-GB" sz="1200" dirty="0">
                          <a:solidFill>
                            <a:schemeClr val="tx1"/>
                          </a:solidFill>
                        </a:rPr>
                        <a:t>= 80% to 89%</a:t>
                      </a:r>
                    </a:p>
                  </a:txBody>
                  <a:tcPr marL="40500" marR="40500" marT="40500" marB="40500">
                    <a:lnL w="12700" cmpd="sng">
                      <a:noFill/>
                    </a:lnL>
                    <a:lnR w="12700" cmpd="sng">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600">
                        <a:solidFill>
                          <a:schemeClr val="tx1"/>
                        </a:solidFill>
                      </a:endParaRPr>
                    </a:p>
                  </a:txBody>
                  <a:tcPr marL="54000" marR="54000" marT="54000" marB="54000">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10002"/>
                  </a:ext>
                </a:extLst>
              </a:tr>
              <a:tr h="278130">
                <a:tc>
                  <a:txBody>
                    <a:bodyPr/>
                    <a:lstStyle/>
                    <a:p>
                      <a:r>
                        <a:rPr lang="en-GB" sz="1200" b="1" dirty="0">
                          <a:solidFill>
                            <a:schemeClr val="tx1"/>
                          </a:solidFill>
                        </a:rPr>
                        <a:t>Distinction</a:t>
                      </a:r>
                    </a:p>
                  </a:txBody>
                  <a:tcPr marL="40500" marR="40500" marT="40500" marB="40500">
                    <a:lnL w="12700" cmpd="sng">
                      <a:noFill/>
                    </a:lnL>
                    <a:lnR w="12700" cmpd="sng">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a:solidFill>
                          <a:schemeClr val="tx1"/>
                        </a:solidFill>
                      </a:endParaRPr>
                    </a:p>
                  </a:txBody>
                  <a:tcPr marL="40500" marR="40500" marT="40500" marB="40500">
                    <a:lnL w="12700" cmpd="sng">
                      <a:noFill/>
                    </a:lnL>
                    <a:lnR w="12700" cmpd="sng">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a:t>
                      </a:r>
                      <a:r>
                        <a:rPr lang="en-GB" sz="1200" baseline="0" dirty="0">
                          <a:solidFill>
                            <a:schemeClr val="tx1"/>
                          </a:solidFill>
                        </a:rPr>
                        <a:t> over 90% </a:t>
                      </a:r>
                      <a:endParaRPr lang="en-GB" sz="1200" dirty="0">
                        <a:solidFill>
                          <a:schemeClr val="tx1"/>
                        </a:solidFill>
                      </a:endParaRPr>
                    </a:p>
                  </a:txBody>
                  <a:tcPr marL="40500" marR="40500" marT="40500" marB="40500">
                    <a:lnL w="12700" cmpd="sng">
                      <a:noFill/>
                    </a:lnL>
                    <a:lnR w="12700" cmpd="sng">
                      <a:noFill/>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040122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F254C-7F96-21D0-84CC-7A0F4212F4B9}"/>
              </a:ext>
            </a:extLst>
          </p:cNvPr>
          <p:cNvSpPr>
            <a:spLocks noGrp="1"/>
          </p:cNvSpPr>
          <p:nvPr>
            <p:ph type="title"/>
          </p:nvPr>
        </p:nvSpPr>
        <p:spPr/>
        <p:txBody>
          <a:bodyPr/>
          <a:lstStyle/>
          <a:p>
            <a:endParaRPr lang="en-GB"/>
          </a:p>
        </p:txBody>
      </p:sp>
      <p:pic>
        <p:nvPicPr>
          <p:cNvPr id="3" name="Picture 2" descr="A white and blue card with text&#10;&#10;AI-generated content may be incorrect.">
            <a:extLst>
              <a:ext uri="{FF2B5EF4-FFF2-40B4-BE49-F238E27FC236}">
                <a16:creationId xmlns:a16="http://schemas.microsoft.com/office/drawing/2014/main" id="{6C841633-63CB-1794-E117-9462991167F0}"/>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072435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running on a court&#10;&#10;Description automatically generated">
            <a:extLst>
              <a:ext uri="{FF2B5EF4-FFF2-40B4-BE49-F238E27FC236}">
                <a16:creationId xmlns:a16="http://schemas.microsoft.com/office/drawing/2014/main" id="{A85B495C-0893-533B-BF3A-2700E442C1F7}"/>
              </a:ext>
            </a:extLst>
          </p:cNvPr>
          <p:cNvPicPr>
            <a:picLocks noChangeAspect="1"/>
          </p:cNvPicPr>
          <p:nvPr/>
        </p:nvPicPr>
        <p:blipFill>
          <a:blip r:embed="rId2"/>
          <a:stretch>
            <a:fillRect/>
          </a:stretch>
        </p:blipFill>
        <p:spPr>
          <a:xfrm>
            <a:off x="-905" y="-1644"/>
            <a:ext cx="9153578" cy="5150838"/>
          </a:xfrm>
          <a:prstGeom prst="rect">
            <a:avLst/>
          </a:prstGeom>
        </p:spPr>
      </p:pic>
      <p:pic>
        <p:nvPicPr>
          <p:cNvPr id="4" name="Picture 3" descr="A person kicking a football ball&#10;&#10;AI-generated content may be incorrect.">
            <a:extLst>
              <a:ext uri="{FF2B5EF4-FFF2-40B4-BE49-F238E27FC236}">
                <a16:creationId xmlns:a16="http://schemas.microsoft.com/office/drawing/2014/main" id="{08CE5E8E-9111-4341-3078-510A7FD8BB8C}"/>
              </a:ext>
            </a:extLst>
          </p:cNvPr>
          <p:cNvPicPr>
            <a:picLocks noChangeAspect="1"/>
          </p:cNvPicPr>
          <p:nvPr/>
        </p:nvPicPr>
        <p:blipFill>
          <a:blip r:embed="rId3"/>
          <a:stretch>
            <a:fillRect/>
          </a:stretch>
        </p:blipFill>
        <p:spPr>
          <a:xfrm>
            <a:off x="0" y="0"/>
            <a:ext cx="9144000" cy="5143500"/>
          </a:xfrm>
          <a:prstGeom prst="rect">
            <a:avLst/>
          </a:prstGeom>
        </p:spPr>
      </p:pic>
    </p:spTree>
    <p:extLst>
      <p:ext uri="{BB962C8B-B14F-4D97-AF65-F5344CB8AC3E}">
        <p14:creationId xmlns:p14="http://schemas.microsoft.com/office/powerpoint/2010/main" val="4209584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020D586-B01C-B165-236E-86096A5F0ACF}"/>
              </a:ext>
            </a:extLst>
          </p:cNvPr>
          <p:cNvSpPr>
            <a:spLocks noGrp="1"/>
          </p:cNvSpPr>
          <p:nvPr>
            <p:ph type="subTitle" idx="1"/>
          </p:nvPr>
        </p:nvSpPr>
        <p:spPr>
          <a:xfrm>
            <a:off x="395536" y="303498"/>
            <a:ext cx="5544616" cy="4536504"/>
          </a:xfrm>
        </p:spPr>
        <p:txBody>
          <a:bodyPr>
            <a:normAutofit fontScale="47500" lnSpcReduction="20000"/>
          </a:bodyPr>
          <a:lstStyle/>
          <a:p>
            <a:pPr>
              <a:lnSpc>
                <a:spcPct val="107000"/>
              </a:lnSpc>
              <a:spcAft>
                <a:spcPts val="800"/>
              </a:spcAft>
              <a:buNone/>
            </a:pPr>
            <a:r>
              <a:rPr lang="en-GB" sz="2800"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2800"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4500" u="sng" dirty="0">
                <a:effectLst/>
                <a:latin typeface="Source Sans Pro" panose="020B0503030403020204" pitchFamily="34" charset="0"/>
                <a:ea typeface="Calibri" panose="020F0502020204030204" pitchFamily="34" charset="0"/>
                <a:cs typeface="Times New Roman" panose="02020603050405020304" pitchFamily="18" charset="0"/>
              </a:rPr>
              <a:t>In Case of an Emergency</a:t>
            </a:r>
            <a:r>
              <a:rPr lang="en-GB" sz="4500" u="sng"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US" sz="4500" u="sn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4500"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US" sz="45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4500" dirty="0">
                <a:effectLst/>
                <a:latin typeface="Source Sans Pro" panose="020B0503030403020204" pitchFamily="34" charset="0"/>
                <a:ea typeface="Calibri" panose="020F0502020204030204" pitchFamily="34" charset="0"/>
                <a:cs typeface="Times New Roman" panose="02020603050405020304" pitchFamily="18" charset="0"/>
              </a:rPr>
              <a:t>Fire – If the fire alarm sounds, please calmly make your way to the nearest fire exit and head to your nearest meeting point. Please do not go back into the building unless you’re told it's safe to do so.</a:t>
            </a:r>
            <a:r>
              <a:rPr lang="en-GB" sz="4500"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US" sz="45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4500"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US" sz="45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4500" dirty="0">
                <a:effectLst/>
                <a:latin typeface="Source Sans Pro" panose="020B0503030403020204" pitchFamily="34" charset="0"/>
                <a:ea typeface="Calibri" panose="020F0502020204030204" pitchFamily="34" charset="0"/>
                <a:cs typeface="Times New Roman" panose="02020603050405020304" pitchFamily="18" charset="0"/>
              </a:rPr>
              <a:t>First Aid – For all first Aid requirements please contact Security 0191 375 4059/4058</a:t>
            </a:r>
            <a:r>
              <a:rPr lang="en-GB" sz="4500"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US" sz="45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4500" dirty="0">
                <a:effectLst/>
                <a:latin typeface="Source Sans Pro" panose="020B0503030403020204" pitchFamily="34" charset="0"/>
                <a:ea typeface="Calibri" panose="020F0502020204030204" pitchFamily="34" charset="0"/>
                <a:cs typeface="Times New Roman" panose="02020603050405020304" pitchFamily="18" charset="0"/>
              </a:rPr>
              <a:t> </a:t>
            </a:r>
            <a:r>
              <a:rPr lang="en-US" sz="3500" dirty="0">
                <a:effectLst/>
                <a:latin typeface="Source Sans Pro" panose="020B0503030403020204" pitchFamily="34" charset="0"/>
                <a:ea typeface="Calibri" panose="020F0502020204030204" pitchFamily="34" charset="0"/>
                <a:cs typeface="Times New Roman" panose="02020603050405020304" pitchFamily="18" charset="0"/>
              </a:rPr>
              <a:t> </a:t>
            </a:r>
            <a:endParaRPr lang="en-US" sz="35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047845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card&#10;&#10;AI-generated content may be incorrect.">
            <a:extLst>
              <a:ext uri="{FF2B5EF4-FFF2-40B4-BE49-F238E27FC236}">
                <a16:creationId xmlns:a16="http://schemas.microsoft.com/office/drawing/2014/main" id="{16215FE8-6E84-9EB0-231D-CFD4192E5C8B}"/>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83329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107B7-424E-C8F1-0979-BFEFC1F24ED2}"/>
              </a:ext>
            </a:extLst>
          </p:cNvPr>
          <p:cNvSpPr>
            <a:spLocks noGrp="1"/>
          </p:cNvSpPr>
          <p:nvPr>
            <p:ph type="title"/>
          </p:nvPr>
        </p:nvSpPr>
        <p:spPr/>
        <p:txBody>
          <a:bodyPr/>
          <a:lstStyle/>
          <a:p>
            <a:endParaRPr lang="en-GB"/>
          </a:p>
        </p:txBody>
      </p:sp>
      <p:pic>
        <p:nvPicPr>
          <p:cNvPr id="3" name="Picture 2" descr="A white and green website with black text&#10;&#10;AI-generated content may be incorrect.">
            <a:extLst>
              <a:ext uri="{FF2B5EF4-FFF2-40B4-BE49-F238E27FC236}">
                <a16:creationId xmlns:a16="http://schemas.microsoft.com/office/drawing/2014/main" id="{E148074E-0E52-B002-9EA8-2DD92B38D769}"/>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3527824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DFD8E-1381-4622-6F18-3290E2BB3BF9}"/>
              </a:ext>
            </a:extLst>
          </p:cNvPr>
          <p:cNvSpPr>
            <a:spLocks noGrp="1"/>
          </p:cNvSpPr>
          <p:nvPr>
            <p:ph type="title"/>
          </p:nvPr>
        </p:nvSpPr>
        <p:spPr/>
        <p:txBody>
          <a:bodyPr/>
          <a:lstStyle/>
          <a:p>
            <a:endParaRPr lang="en-GB"/>
          </a:p>
        </p:txBody>
      </p:sp>
      <p:pic>
        <p:nvPicPr>
          <p:cNvPr id="3" name="Picture 2" descr="Blue text on a black background&#10;&#10;AI-generated content may be incorrect.">
            <a:extLst>
              <a:ext uri="{FF2B5EF4-FFF2-40B4-BE49-F238E27FC236}">
                <a16:creationId xmlns:a16="http://schemas.microsoft.com/office/drawing/2014/main" id="{8D6E5239-CC0B-64EE-43A2-8476433A3632}"/>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24746880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84F98-38D6-3199-BB47-0EFA8906A804}"/>
              </a:ext>
            </a:extLst>
          </p:cNvPr>
          <p:cNvSpPr>
            <a:spLocks noGrp="1"/>
          </p:cNvSpPr>
          <p:nvPr>
            <p:ph type="title"/>
          </p:nvPr>
        </p:nvSpPr>
        <p:spPr/>
        <p:txBody>
          <a:bodyPr/>
          <a:lstStyle/>
          <a:p>
            <a:endParaRPr lang="en-GB"/>
          </a:p>
        </p:txBody>
      </p:sp>
      <p:pic>
        <p:nvPicPr>
          <p:cNvPr id="3" name="Picture 2" descr="A person standing with arms crossed&#10;&#10;AI-generated content may be incorrect.">
            <a:extLst>
              <a:ext uri="{FF2B5EF4-FFF2-40B4-BE49-F238E27FC236}">
                <a16:creationId xmlns:a16="http://schemas.microsoft.com/office/drawing/2014/main" id="{29547E79-628B-466B-D13E-81B5E55E6F8B}"/>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40881794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in firefighter outfit with pictures of people&#10;&#10;AI-generated content may be incorrect.">
            <a:extLst>
              <a:ext uri="{FF2B5EF4-FFF2-40B4-BE49-F238E27FC236}">
                <a16:creationId xmlns:a16="http://schemas.microsoft.com/office/drawing/2014/main" id="{3B5BB035-000A-C94E-3138-ECE909095BD0}"/>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7659141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EFE7476-1AA8-9811-9F03-8F9280FBD4D6}"/>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8563589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E1553-3BCD-CC38-DE13-5CEEB7253F4E}"/>
              </a:ext>
            </a:extLst>
          </p:cNvPr>
          <p:cNvSpPr>
            <a:spLocks noGrp="1"/>
          </p:cNvSpPr>
          <p:nvPr>
            <p:ph type="ctrTitle"/>
          </p:nvPr>
        </p:nvSpPr>
        <p:spPr/>
        <p:txBody>
          <a:bodyPr/>
          <a:lstStyle/>
          <a:p>
            <a:r>
              <a:rPr lang="en-GB" dirty="0"/>
              <a:t>Any Questions? </a:t>
            </a:r>
          </a:p>
        </p:txBody>
      </p:sp>
    </p:spTree>
    <p:extLst>
      <p:ext uri="{BB962C8B-B14F-4D97-AF65-F5344CB8AC3E}">
        <p14:creationId xmlns:p14="http://schemas.microsoft.com/office/powerpoint/2010/main" val="21723087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9227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E670-8D33-B4F8-9FF4-92778F6AF4DF}"/>
              </a:ext>
            </a:extLst>
          </p:cNvPr>
          <p:cNvSpPr>
            <a:spLocks noGrp="1"/>
          </p:cNvSpPr>
          <p:nvPr>
            <p:ph type="ctrTitle"/>
          </p:nvPr>
        </p:nvSpPr>
        <p:spPr>
          <a:xfrm>
            <a:off x="1475656" y="3875764"/>
            <a:ext cx="5973202" cy="504056"/>
          </a:xfrm>
        </p:spPr>
        <p:txBody>
          <a:bodyPr>
            <a:normAutofit fontScale="90000"/>
          </a:bodyPr>
          <a:lstStyle/>
          <a:p>
            <a:br>
              <a:rPr lang="en-US" sz="4000" dirty="0"/>
            </a:br>
            <a:r>
              <a:rPr lang="en-US" sz="4000" dirty="0"/>
              <a:t>Welcome – Staff Introduction</a:t>
            </a:r>
            <a:br>
              <a:rPr lang="en-US" sz="4000" dirty="0"/>
            </a:br>
            <a:br>
              <a:rPr lang="en-US" sz="4000" dirty="0"/>
            </a:br>
            <a:r>
              <a:rPr lang="en-US" sz="4000" dirty="0"/>
              <a:t>Devonne Burn</a:t>
            </a:r>
            <a:br>
              <a:rPr lang="en-US" sz="4000" dirty="0"/>
            </a:br>
            <a:r>
              <a:rPr lang="en-US" sz="4000" dirty="0"/>
              <a:t>Treana Havelock</a:t>
            </a:r>
            <a:br>
              <a:rPr lang="en-US" sz="4000" dirty="0"/>
            </a:br>
            <a:r>
              <a:rPr lang="en-US" sz="4000" dirty="0"/>
              <a:t>Aidan Jackson</a:t>
            </a:r>
            <a:br>
              <a:rPr lang="en-US" sz="4950" dirty="0"/>
            </a:br>
            <a:endParaRPr lang="en-US" sz="4950" dirty="0"/>
          </a:p>
        </p:txBody>
      </p:sp>
      <p:pic>
        <p:nvPicPr>
          <p:cNvPr id="3" name="Picture 2">
            <a:extLst>
              <a:ext uri="{FF2B5EF4-FFF2-40B4-BE49-F238E27FC236}">
                <a16:creationId xmlns:a16="http://schemas.microsoft.com/office/drawing/2014/main" id="{835758AD-642A-A0B1-79C1-C84F5313D43C}"/>
              </a:ext>
            </a:extLst>
          </p:cNvPr>
          <p:cNvPicPr>
            <a:picLocks noChangeAspect="1"/>
          </p:cNvPicPr>
          <p:nvPr/>
        </p:nvPicPr>
        <p:blipFill>
          <a:blip r:embed="rId2"/>
          <a:stretch>
            <a:fillRect/>
          </a:stretch>
        </p:blipFill>
        <p:spPr>
          <a:xfrm>
            <a:off x="172483" y="4051004"/>
            <a:ext cx="2160729" cy="945319"/>
          </a:xfrm>
          <a:prstGeom prst="rect">
            <a:avLst/>
          </a:prstGeom>
        </p:spPr>
      </p:pic>
      <p:pic>
        <p:nvPicPr>
          <p:cNvPr id="5" name="Picture 4">
            <a:extLst>
              <a:ext uri="{FF2B5EF4-FFF2-40B4-BE49-F238E27FC236}">
                <a16:creationId xmlns:a16="http://schemas.microsoft.com/office/drawing/2014/main" id="{6E7347D3-5C2C-CD71-AE53-BA0CE8594528}"/>
              </a:ext>
            </a:extLst>
          </p:cNvPr>
          <p:cNvPicPr>
            <a:picLocks noChangeAspect="1"/>
          </p:cNvPicPr>
          <p:nvPr/>
        </p:nvPicPr>
        <p:blipFill>
          <a:blip r:embed="rId3"/>
          <a:stretch>
            <a:fillRect/>
          </a:stretch>
        </p:blipFill>
        <p:spPr>
          <a:xfrm>
            <a:off x="3245321" y="3958135"/>
            <a:ext cx="3915605" cy="1131056"/>
          </a:xfrm>
          <a:prstGeom prst="rect">
            <a:avLst/>
          </a:prstGeom>
        </p:spPr>
      </p:pic>
    </p:spTree>
    <p:extLst>
      <p:ext uri="{BB962C8B-B14F-4D97-AF65-F5344CB8AC3E}">
        <p14:creationId xmlns:p14="http://schemas.microsoft.com/office/powerpoint/2010/main" val="677935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F660D-16A2-F960-6F80-D8D2A7201542}"/>
              </a:ext>
            </a:extLst>
          </p:cNvPr>
          <p:cNvSpPr>
            <a:spLocks noGrp="1"/>
          </p:cNvSpPr>
          <p:nvPr>
            <p:ph type="title"/>
          </p:nvPr>
        </p:nvSpPr>
        <p:spPr/>
        <p:txBody>
          <a:bodyPr/>
          <a:lstStyle/>
          <a:p>
            <a:r>
              <a:rPr lang="en-US">
                <a:latin typeface="Poppins SemiBold" panose="00000700000000000000" pitchFamily="2" charset="0"/>
                <a:cs typeface="Poppins SemiBold" panose="00000700000000000000" pitchFamily="2" charset="0"/>
              </a:rPr>
              <a:t>Contacting Your </a:t>
            </a:r>
            <a:r>
              <a:rPr lang="en-US" err="1">
                <a:latin typeface="Poppins SemiBold" panose="00000700000000000000" pitchFamily="2" charset="0"/>
                <a:cs typeface="Poppins SemiBold" panose="00000700000000000000" pitchFamily="2" charset="0"/>
              </a:rPr>
              <a:t>Programme</a:t>
            </a:r>
            <a:r>
              <a:rPr lang="en-US">
                <a:latin typeface="Poppins SemiBold" panose="00000700000000000000" pitchFamily="2" charset="0"/>
                <a:cs typeface="Poppins SemiBold" panose="00000700000000000000" pitchFamily="2" charset="0"/>
              </a:rPr>
              <a:t> Team</a:t>
            </a:r>
            <a:endParaRPr lang="en-GB">
              <a:latin typeface="Poppins SemiBold" panose="00000700000000000000" pitchFamily="2" charset="0"/>
              <a:cs typeface="Poppins SemiBold" panose="00000700000000000000" pitchFamily="2" charset="0"/>
            </a:endParaRPr>
          </a:p>
        </p:txBody>
      </p:sp>
      <p:sp>
        <p:nvSpPr>
          <p:cNvPr id="3" name="Content Placeholder 2">
            <a:extLst>
              <a:ext uri="{FF2B5EF4-FFF2-40B4-BE49-F238E27FC236}">
                <a16:creationId xmlns:a16="http://schemas.microsoft.com/office/drawing/2014/main" id="{B7A71E1D-A580-97C7-D12E-B57F4BFCD4A3}"/>
              </a:ext>
            </a:extLst>
          </p:cNvPr>
          <p:cNvSpPr>
            <a:spLocks noGrp="1"/>
          </p:cNvSpPr>
          <p:nvPr>
            <p:ph idx="1"/>
          </p:nvPr>
        </p:nvSpPr>
        <p:spPr>
          <a:xfrm>
            <a:off x="467543" y="1491630"/>
            <a:ext cx="8128731" cy="3168352"/>
          </a:xfrm>
        </p:spPr>
        <p:txBody>
          <a:bodyPr vert="horz" wrap="square" lIns="68580" tIns="34290" rIns="68580" bIns="34290" rtlCol="0" anchor="t">
            <a:normAutofit lnSpcReduction="10000"/>
          </a:bodyPr>
          <a:lstStyle/>
          <a:p>
            <a:r>
              <a:rPr lang="en-US" sz="2000" dirty="0">
                <a:latin typeface="Source Sans Pro" panose="020B0503030403020204" pitchFamily="34" charset="0"/>
                <a:ea typeface="Source Sans Pro" panose="020B0503030403020204" pitchFamily="34" charset="0"/>
              </a:rPr>
              <a:t>You can contact your </a:t>
            </a:r>
            <a:r>
              <a:rPr lang="en-US" sz="2000" dirty="0" err="1">
                <a:latin typeface="Source Sans Pro" panose="020B0503030403020204" pitchFamily="34" charset="0"/>
                <a:ea typeface="Source Sans Pro" panose="020B0503030403020204" pitchFamily="34" charset="0"/>
              </a:rPr>
              <a:t>Programme</a:t>
            </a:r>
            <a:r>
              <a:rPr lang="en-US" sz="2000" dirty="0">
                <a:latin typeface="Source Sans Pro" panose="020B0503030403020204" pitchFamily="34" charset="0"/>
                <a:ea typeface="Source Sans Pro" panose="020B0503030403020204" pitchFamily="34" charset="0"/>
              </a:rPr>
              <a:t> Team by email.</a:t>
            </a:r>
          </a:p>
          <a:p>
            <a:endParaRPr lang="en-US" sz="2000" dirty="0">
              <a:latin typeface="Source Sans Pro" panose="020B0503030403020204" pitchFamily="34" charset="0"/>
              <a:ea typeface="Source Sans Pro" panose="020B0503030403020204" pitchFamily="34" charset="0"/>
            </a:endParaRPr>
          </a:p>
          <a:p>
            <a:r>
              <a:rPr lang="en-US" sz="2000" dirty="0">
                <a:latin typeface="Source Sans Pro" panose="020B0503030403020204" pitchFamily="34" charset="0"/>
                <a:ea typeface="Source Sans Pro" panose="020B0503030403020204" pitchFamily="34" charset="0"/>
              </a:rPr>
              <a:t>Devonne Burn </a:t>
            </a:r>
            <a:r>
              <a:rPr lang="en-US" sz="2000" dirty="0">
                <a:latin typeface="Source Sans Pro" panose="020B0503030403020204" pitchFamily="34" charset="0"/>
                <a:ea typeface="Source Sans Pro" panose="020B0503030403020204" pitchFamily="34" charset="0"/>
                <a:hlinkClick r:id="rId3"/>
              </a:rPr>
              <a:t>Devonne.Burn@newdur.ac.uk</a:t>
            </a:r>
            <a:endParaRPr lang="en-US" sz="2000" dirty="0">
              <a:latin typeface="Source Sans Pro" panose="020B0503030403020204" pitchFamily="34" charset="0"/>
              <a:ea typeface="Source Sans Pro" panose="020B0503030403020204" pitchFamily="34" charset="0"/>
            </a:endParaRPr>
          </a:p>
          <a:p>
            <a:r>
              <a:rPr lang="en-US" sz="2000" dirty="0">
                <a:latin typeface="Source Sans Pro" panose="020B0503030403020204" pitchFamily="34" charset="0"/>
                <a:ea typeface="Source Sans Pro" panose="020B0503030403020204" pitchFamily="34" charset="0"/>
              </a:rPr>
              <a:t>Treana Havelock </a:t>
            </a:r>
            <a:r>
              <a:rPr lang="en-US" sz="2000" dirty="0">
                <a:latin typeface="Source Sans Pro" panose="020B0503030403020204" pitchFamily="34" charset="0"/>
                <a:ea typeface="Source Sans Pro" panose="020B0503030403020204" pitchFamily="34" charset="0"/>
                <a:hlinkClick r:id="rId4"/>
              </a:rPr>
              <a:t>Treana.Havelock@newdur.ac.uk</a:t>
            </a:r>
            <a:endParaRPr lang="en-US" sz="2000" dirty="0">
              <a:latin typeface="Source Sans Pro" panose="020B0503030403020204" pitchFamily="34" charset="0"/>
              <a:ea typeface="Source Sans Pro" panose="020B0503030403020204" pitchFamily="34" charset="0"/>
            </a:endParaRPr>
          </a:p>
          <a:p>
            <a:r>
              <a:rPr lang="en-US" sz="2000" dirty="0">
                <a:latin typeface="Source Sans Pro" panose="020B0503030403020204" pitchFamily="34" charset="0"/>
                <a:ea typeface="Source Sans Pro" panose="020B0503030403020204" pitchFamily="34" charset="0"/>
              </a:rPr>
              <a:t>Aidan Jackson    </a:t>
            </a:r>
            <a:r>
              <a:rPr lang="en-US" sz="2000" u="sng" dirty="0">
                <a:solidFill>
                  <a:srgbClr val="0AA745"/>
                </a:solidFill>
                <a:latin typeface="Source Sans Pro" panose="020B0503030403020204" pitchFamily="34" charset="0"/>
                <a:ea typeface="Source Sans Pro" panose="020B0503030403020204" pitchFamily="34" charset="0"/>
              </a:rPr>
              <a:t>A</a:t>
            </a:r>
            <a:r>
              <a:rPr lang="en-US" sz="2000" dirty="0">
                <a:solidFill>
                  <a:srgbClr val="0AA745"/>
                </a:solidFill>
                <a:latin typeface="Source Sans Pro" panose="020B0503030403020204" pitchFamily="34" charset="0"/>
                <a:ea typeface="Source Sans Pro" panose="020B0503030403020204" pitchFamily="34" charset="0"/>
                <a:hlinkClick r:id="rId5">
                  <a:extLst>
                    <a:ext uri="{A12FA001-AC4F-418D-AE19-62706E023703}">
                      <ahyp:hlinkClr xmlns:ahyp="http://schemas.microsoft.com/office/drawing/2018/hyperlinkcolor" val="tx"/>
                    </a:ext>
                  </a:extLst>
                </a:hlinkClick>
              </a:rPr>
              <a:t>idan.Jackson@newdur.ac.uk</a:t>
            </a:r>
            <a:endParaRPr lang="en-US" sz="2000" dirty="0">
              <a:solidFill>
                <a:srgbClr val="0AA745"/>
              </a:solidFill>
              <a:latin typeface="Source Sans Pro" panose="020B0503030403020204" pitchFamily="34" charset="0"/>
              <a:ea typeface="Source Sans Pro" panose="020B0503030403020204" pitchFamily="34" charset="0"/>
            </a:endParaRPr>
          </a:p>
          <a:p>
            <a:endParaRPr lang="en-US" sz="2000" dirty="0">
              <a:latin typeface="Source Sans Pro" panose="020B0503030403020204" pitchFamily="34" charset="0"/>
              <a:ea typeface="Source Sans Pro" panose="020B0503030403020204" pitchFamily="34" charset="0"/>
            </a:endParaRPr>
          </a:p>
          <a:p>
            <a:r>
              <a:rPr lang="en-US" sz="2000" dirty="0">
                <a:latin typeface="Source Sans Pro" panose="020B0503030403020204" pitchFamily="34" charset="0"/>
                <a:ea typeface="Source Sans Pro" panose="020B0503030403020204" pitchFamily="34" charset="0"/>
              </a:rPr>
              <a:t>Please allow 48 working hours for a response.</a:t>
            </a:r>
          </a:p>
          <a:p>
            <a:r>
              <a:rPr lang="en-US" sz="2000" dirty="0">
                <a:latin typeface="Source Sans Pro"/>
                <a:ea typeface="Source Sans Pro"/>
              </a:rPr>
              <a:t>Please remember that some staff don’t work full time which may affect response times.</a:t>
            </a:r>
          </a:p>
          <a:p>
            <a:endParaRPr lang="en-GB" sz="1100" dirty="0">
              <a:cs typeface="Calibri" panose="020F0502020204030204"/>
            </a:endParaRPr>
          </a:p>
        </p:txBody>
      </p:sp>
    </p:spTree>
    <p:extLst>
      <p:ext uri="{BB962C8B-B14F-4D97-AF65-F5344CB8AC3E}">
        <p14:creationId xmlns:p14="http://schemas.microsoft.com/office/powerpoint/2010/main" val="3408466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17E55-9BCD-0C71-BC64-209EBAD4DBE9}"/>
              </a:ext>
            </a:extLst>
          </p:cNvPr>
          <p:cNvSpPr>
            <a:spLocks noGrp="1"/>
          </p:cNvSpPr>
          <p:nvPr>
            <p:ph type="title"/>
          </p:nvPr>
        </p:nvSpPr>
        <p:spPr/>
        <p:txBody>
          <a:bodyPr/>
          <a:lstStyle/>
          <a:p>
            <a:r>
              <a:rPr lang="en-GB" dirty="0"/>
              <a:t>AAT  Welcome Video </a:t>
            </a:r>
          </a:p>
        </p:txBody>
      </p:sp>
      <p:sp>
        <p:nvSpPr>
          <p:cNvPr id="4" name="Rectangle 1">
            <a:extLst>
              <a:ext uri="{FF2B5EF4-FFF2-40B4-BE49-F238E27FC236}">
                <a16:creationId xmlns:a16="http://schemas.microsoft.com/office/drawing/2014/main" id="{67744F41-8539-6156-DFBF-77E1946DC7F9}"/>
              </a:ext>
            </a:extLst>
          </p:cNvPr>
          <p:cNvSpPr>
            <a:spLocks noGrp="1" noChangeArrowheads="1"/>
          </p:cNvSpPr>
          <p:nvPr>
            <p:ph type="subTitle"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Arial" panose="020B0604020202020204" pitchFamily="34" charset="0"/>
                <a:ea typeface="Aptos" panose="020B0004020202020204" pitchFamily="34" charset="0"/>
                <a:cs typeface="Arial" panose="020B0604020202020204" pitchFamily="34" charset="0"/>
              </a:rPr>
              <a:t>Welcome Video -</a:t>
            </a:r>
            <a:r>
              <a:rPr kumimoji="0" lang="en-GB" altLang="en-US" sz="1100" b="0" i="0" u="none" strike="noStrike" cap="none" normalizeH="0" baseline="0">
                <a:ln>
                  <a:noFill/>
                </a:ln>
                <a:solidFill>
                  <a:schemeClr val="tx1"/>
                </a:solidFill>
                <a:effectLst/>
                <a:latin typeface="Arial" panose="020B0604020202020204" pitchFamily="34" charset="0"/>
                <a:ea typeface="Aptos" panose="020B0004020202020204" pitchFamily="34" charset="0"/>
                <a:cs typeface="Arial" panose="020B0604020202020204" pitchFamily="34" charset="0"/>
              </a:rPr>
              <a:t> </a:t>
            </a:r>
            <a:r>
              <a:rPr kumimoji="0" lang="en-GB" altLang="en-US" sz="1000" b="0" i="0" u="none" strike="noStrike" cap="none" normalizeH="0" baseline="0">
                <a:ln>
                  <a:noFill/>
                </a:ln>
                <a:solidFill>
                  <a:schemeClr val="tx1"/>
                </a:solidFill>
                <a:effectLst/>
                <a:latin typeface="Arial" panose="020B0604020202020204" pitchFamily="34" charset="0"/>
                <a:ea typeface="Aptos" panose="020B0004020202020204" pitchFamily="34" charset="0"/>
                <a:cs typeface="Arial" panose="020B0604020202020204" pitchFamily="34" charset="0"/>
                <a:hlinkClick r:id="rId2"/>
              </a:rPr>
              <a:t>https://vimeo.com/869477757/9c2dcabf5c?share=copy</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50236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6A4D4-51C8-4A33-BEAC-07365ACB9D6F}"/>
              </a:ext>
            </a:extLst>
          </p:cNvPr>
          <p:cNvSpPr>
            <a:spLocks noGrp="1"/>
          </p:cNvSpPr>
          <p:nvPr>
            <p:ph type="title"/>
          </p:nvPr>
        </p:nvSpPr>
        <p:spPr/>
        <p:txBody>
          <a:bodyPr/>
          <a:lstStyle/>
          <a:p>
            <a:r>
              <a:rPr lang="en-GB" dirty="0"/>
              <a:t>ENTRY REQUIREMENTS </a:t>
            </a:r>
          </a:p>
        </p:txBody>
      </p:sp>
      <p:sp>
        <p:nvSpPr>
          <p:cNvPr id="7" name="Flowchart: Connector 6">
            <a:extLst>
              <a:ext uri="{FF2B5EF4-FFF2-40B4-BE49-F238E27FC236}">
                <a16:creationId xmlns:a16="http://schemas.microsoft.com/office/drawing/2014/main" id="{0A2BE8C2-1B14-4487-8876-2DECEF63E4E4}"/>
              </a:ext>
            </a:extLst>
          </p:cNvPr>
          <p:cNvSpPr/>
          <p:nvPr/>
        </p:nvSpPr>
        <p:spPr>
          <a:xfrm>
            <a:off x="1691680" y="1522493"/>
            <a:ext cx="2098514" cy="2098514"/>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marR="0" indent="0" algn="ctr" fontAlgn="auto">
              <a:lnSpc>
                <a:spcPct val="100000"/>
              </a:lnSpc>
              <a:spcBef>
                <a:spcPts val="0"/>
              </a:spcBef>
              <a:spcAft>
                <a:spcPts val="0"/>
              </a:spcAft>
              <a:buClrTx/>
              <a:buSzTx/>
              <a:buFontTx/>
              <a:buNone/>
              <a:tabLst/>
              <a:defRPr/>
            </a:pPr>
            <a:r>
              <a:rPr lang="en-GB" sz="1600" dirty="0">
                <a:solidFill>
                  <a:schemeClr val="accent1"/>
                </a:solidFill>
              </a:rPr>
              <a:t>GCSE MATHS </a:t>
            </a:r>
          </a:p>
          <a:p>
            <a:pPr marR="0" indent="0" algn="ctr" fontAlgn="auto">
              <a:lnSpc>
                <a:spcPct val="100000"/>
              </a:lnSpc>
              <a:spcBef>
                <a:spcPts val="0"/>
              </a:spcBef>
              <a:spcAft>
                <a:spcPts val="0"/>
              </a:spcAft>
              <a:buClrTx/>
              <a:buSzTx/>
              <a:buFontTx/>
              <a:buNone/>
              <a:tabLst/>
              <a:defRPr/>
            </a:pPr>
            <a:r>
              <a:rPr lang="en-GB" sz="1600" dirty="0">
                <a:solidFill>
                  <a:schemeClr val="accent1"/>
                </a:solidFill>
              </a:rPr>
              <a:t>4 or above</a:t>
            </a:r>
          </a:p>
        </p:txBody>
      </p:sp>
      <p:sp>
        <p:nvSpPr>
          <p:cNvPr id="8" name="Flowchart: Connector 7">
            <a:extLst>
              <a:ext uri="{FF2B5EF4-FFF2-40B4-BE49-F238E27FC236}">
                <a16:creationId xmlns:a16="http://schemas.microsoft.com/office/drawing/2014/main" id="{637561AC-3BCC-45F1-87FC-7E82CE6B5ECC}"/>
              </a:ext>
            </a:extLst>
          </p:cNvPr>
          <p:cNvSpPr/>
          <p:nvPr/>
        </p:nvSpPr>
        <p:spPr>
          <a:xfrm>
            <a:off x="4540540" y="1522493"/>
            <a:ext cx="2098514" cy="2098514"/>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marR="0" indent="0" algn="ctr" fontAlgn="auto">
              <a:lnSpc>
                <a:spcPct val="100000"/>
              </a:lnSpc>
              <a:spcBef>
                <a:spcPts val="0"/>
              </a:spcBef>
              <a:spcAft>
                <a:spcPts val="0"/>
              </a:spcAft>
              <a:buClrTx/>
              <a:buSzTx/>
              <a:buFontTx/>
              <a:buNone/>
              <a:tabLst/>
              <a:defRPr/>
            </a:pPr>
            <a:r>
              <a:rPr lang="en-GB" sz="1600" dirty="0">
                <a:solidFill>
                  <a:schemeClr val="accent1"/>
                </a:solidFill>
              </a:rPr>
              <a:t>GCSE ENGLISH </a:t>
            </a:r>
          </a:p>
          <a:p>
            <a:pPr marR="0" indent="0" algn="ctr" fontAlgn="auto">
              <a:lnSpc>
                <a:spcPct val="100000"/>
              </a:lnSpc>
              <a:spcBef>
                <a:spcPts val="0"/>
              </a:spcBef>
              <a:spcAft>
                <a:spcPts val="0"/>
              </a:spcAft>
              <a:buClrTx/>
              <a:buSzTx/>
              <a:buFontTx/>
              <a:buNone/>
              <a:tabLst/>
              <a:defRPr/>
            </a:pPr>
            <a:r>
              <a:rPr lang="en-GB" sz="1600" dirty="0">
                <a:solidFill>
                  <a:schemeClr val="accent1"/>
                </a:solidFill>
              </a:rPr>
              <a:t>4 or above</a:t>
            </a:r>
          </a:p>
          <a:p>
            <a:pPr marR="0" indent="0" algn="ctr" fontAlgn="auto">
              <a:lnSpc>
                <a:spcPct val="100000"/>
              </a:lnSpc>
              <a:spcBef>
                <a:spcPts val="0"/>
              </a:spcBef>
              <a:spcAft>
                <a:spcPts val="0"/>
              </a:spcAft>
              <a:buClrTx/>
              <a:buSzTx/>
              <a:buFontTx/>
              <a:buNone/>
              <a:tabLst/>
              <a:defRPr/>
            </a:pPr>
            <a:endParaRPr lang="en-GB" sz="1600" dirty="0">
              <a:solidFill>
                <a:schemeClr val="accent1"/>
              </a:solidFill>
            </a:endParaRPr>
          </a:p>
        </p:txBody>
      </p:sp>
      <p:pic>
        <p:nvPicPr>
          <p:cNvPr id="5" name="Picture 4" descr="A black and white logo&#10;&#10;Description automatically generated">
            <a:extLst>
              <a:ext uri="{FF2B5EF4-FFF2-40B4-BE49-F238E27FC236}">
                <a16:creationId xmlns:a16="http://schemas.microsoft.com/office/drawing/2014/main" id="{4F896E10-FE9B-75B1-0CF7-C924F2F75C6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096" t="33054" r="4939" b="28930"/>
          <a:stretch/>
        </p:blipFill>
        <p:spPr>
          <a:xfrm>
            <a:off x="6084168" y="3765646"/>
            <a:ext cx="2880320" cy="1304085"/>
          </a:xfrm>
          <a:prstGeom prst="rect">
            <a:avLst/>
          </a:prstGeom>
        </p:spPr>
      </p:pic>
    </p:spTree>
    <p:extLst>
      <p:ext uri="{BB962C8B-B14F-4D97-AF65-F5344CB8AC3E}">
        <p14:creationId xmlns:p14="http://schemas.microsoft.com/office/powerpoint/2010/main" val="2728383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425E1-CFAD-C393-B456-7D9E18A92264}"/>
              </a:ext>
            </a:extLst>
          </p:cNvPr>
          <p:cNvSpPr>
            <a:spLocks noGrp="1"/>
          </p:cNvSpPr>
          <p:nvPr>
            <p:ph type="title"/>
          </p:nvPr>
        </p:nvSpPr>
        <p:spPr>
          <a:xfrm>
            <a:off x="539552" y="195486"/>
            <a:ext cx="5040000" cy="1108472"/>
          </a:xfrm>
        </p:spPr>
        <p:txBody>
          <a:bodyPr/>
          <a:lstStyle/>
          <a:p>
            <a:r>
              <a:rPr lang="en-GB" dirty="0"/>
              <a:t>Start of Term Information </a:t>
            </a:r>
          </a:p>
        </p:txBody>
      </p:sp>
      <p:sp>
        <p:nvSpPr>
          <p:cNvPr id="3" name="Subtitle 2">
            <a:extLst>
              <a:ext uri="{FF2B5EF4-FFF2-40B4-BE49-F238E27FC236}">
                <a16:creationId xmlns:a16="http://schemas.microsoft.com/office/drawing/2014/main" id="{D405A871-D7BA-6F8D-FFDE-56CCEAD2B754}"/>
              </a:ext>
            </a:extLst>
          </p:cNvPr>
          <p:cNvSpPr>
            <a:spLocks noGrp="1"/>
          </p:cNvSpPr>
          <p:nvPr>
            <p:ph type="subTitle" idx="1"/>
          </p:nvPr>
        </p:nvSpPr>
        <p:spPr>
          <a:xfrm>
            <a:off x="323528" y="2239134"/>
            <a:ext cx="4320480" cy="2438368"/>
          </a:xfrm>
        </p:spPr>
        <p:txBody>
          <a:bodyPr>
            <a:normAutofit/>
          </a:bodyPr>
          <a:lstStyle/>
          <a:p>
            <a:r>
              <a:rPr lang="en-GB" dirty="0"/>
              <a:t>AAT Accountancy Level 2 Further Education </a:t>
            </a:r>
          </a:p>
          <a:p>
            <a:r>
              <a:rPr lang="en-GB" dirty="0"/>
              <a:t>Programme Timetable will be provided at Welcome Fest. </a:t>
            </a:r>
          </a:p>
          <a:p>
            <a:endParaRPr lang="en-GB" dirty="0"/>
          </a:p>
        </p:txBody>
      </p:sp>
      <p:graphicFrame>
        <p:nvGraphicFramePr>
          <p:cNvPr id="5" name="Table 4">
            <a:extLst>
              <a:ext uri="{FF2B5EF4-FFF2-40B4-BE49-F238E27FC236}">
                <a16:creationId xmlns:a16="http://schemas.microsoft.com/office/drawing/2014/main" id="{48359809-4F7C-C3E1-ECA7-00838D91D45A}"/>
              </a:ext>
            </a:extLst>
          </p:cNvPr>
          <p:cNvGraphicFramePr>
            <a:graphicFrameLocks noGrp="1"/>
          </p:cNvGraphicFramePr>
          <p:nvPr>
            <p:extLst>
              <p:ext uri="{D42A27DB-BD31-4B8C-83A1-F6EECF244321}">
                <p14:modId xmlns:p14="http://schemas.microsoft.com/office/powerpoint/2010/main" val="666146326"/>
              </p:ext>
            </p:extLst>
          </p:nvPr>
        </p:nvGraphicFramePr>
        <p:xfrm>
          <a:off x="355899" y="1518603"/>
          <a:ext cx="7042884" cy="548640"/>
        </p:xfrm>
        <a:graphic>
          <a:graphicData uri="http://schemas.openxmlformats.org/drawingml/2006/table">
            <a:tbl>
              <a:tblPr/>
              <a:tblGrid>
                <a:gridCol w="3521442">
                  <a:extLst>
                    <a:ext uri="{9D8B030D-6E8A-4147-A177-3AD203B41FA5}">
                      <a16:colId xmlns:a16="http://schemas.microsoft.com/office/drawing/2014/main" val="3646368545"/>
                    </a:ext>
                  </a:extLst>
                </a:gridCol>
                <a:gridCol w="3521442">
                  <a:extLst>
                    <a:ext uri="{9D8B030D-6E8A-4147-A177-3AD203B41FA5}">
                      <a16:colId xmlns:a16="http://schemas.microsoft.com/office/drawing/2014/main" val="2306980545"/>
                    </a:ext>
                  </a:extLst>
                </a:gridCol>
              </a:tblGrid>
              <a:tr h="0">
                <a:tc>
                  <a:txBody>
                    <a:bodyPr/>
                    <a:lstStyle/>
                    <a:p>
                      <a:r>
                        <a:rPr lang="en-US">
                          <a:effectLst/>
                        </a:rPr>
                        <a:t>All full-time further education courses start</a:t>
                      </a:r>
                    </a:p>
                  </a:txBody>
                  <a:tcPr marL="0" marR="0" marT="0" marB="0" anchor="ctr">
                    <a:lnL>
                      <a:noFill/>
                    </a:lnL>
                    <a:lnR>
                      <a:noFill/>
                    </a:lnR>
                    <a:lnT>
                      <a:noFill/>
                    </a:lnT>
                    <a:lnB>
                      <a:noFill/>
                    </a:lnB>
                    <a:solidFill>
                      <a:srgbClr val="EDEDED"/>
                    </a:solidFill>
                  </a:tcPr>
                </a:tc>
                <a:tc>
                  <a:txBody>
                    <a:bodyPr/>
                    <a:lstStyle/>
                    <a:p>
                      <a:pPr>
                        <a:buNone/>
                      </a:pPr>
                      <a:r>
                        <a:rPr lang="en-GB" dirty="0">
                          <a:effectLst/>
                        </a:rPr>
                        <a:t>Tuesday 1 September 2026</a:t>
                      </a:r>
                    </a:p>
                  </a:txBody>
                  <a:tcPr marL="0" marR="0" marT="0" marB="0" anchor="ctr">
                    <a:lnL>
                      <a:noFill/>
                    </a:lnL>
                    <a:lnR>
                      <a:noFill/>
                    </a:lnR>
                    <a:lnT>
                      <a:noFill/>
                    </a:lnT>
                    <a:lnB>
                      <a:noFill/>
                    </a:lnB>
                    <a:solidFill>
                      <a:srgbClr val="EDEDED"/>
                    </a:solidFill>
                  </a:tcPr>
                </a:tc>
                <a:extLst>
                  <a:ext uri="{0D108BD9-81ED-4DB2-BD59-A6C34878D82A}">
                    <a16:rowId xmlns:a16="http://schemas.microsoft.com/office/drawing/2014/main" val="2988182814"/>
                  </a:ext>
                </a:extLst>
              </a:tr>
            </a:tbl>
          </a:graphicData>
        </a:graphic>
      </p:graphicFrame>
    </p:spTree>
    <p:extLst>
      <p:ext uri="{BB962C8B-B14F-4D97-AF65-F5344CB8AC3E}">
        <p14:creationId xmlns:p14="http://schemas.microsoft.com/office/powerpoint/2010/main" val="2449679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looking at a stack of papers&#10;&#10;AI-generated content may be incorrect.">
            <a:extLst>
              <a:ext uri="{FF2B5EF4-FFF2-40B4-BE49-F238E27FC236}">
                <a16:creationId xmlns:a16="http://schemas.microsoft.com/office/drawing/2014/main" id="{E142CF12-817E-9296-BA8A-0242CDCCFA87}"/>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715865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100FD3C-9D84-E484-45C1-2E8DA2F09947}"/>
              </a:ext>
            </a:extLst>
          </p:cNvPr>
          <p:cNvSpPr txBox="1"/>
          <p:nvPr/>
        </p:nvSpPr>
        <p:spPr>
          <a:xfrm>
            <a:off x="323528" y="3867894"/>
            <a:ext cx="8640960" cy="698717"/>
          </a:xfrm>
          <a:prstGeom prst="rect">
            <a:avLst/>
          </a:prstGeom>
          <a:solidFill>
            <a:schemeClr val="bg2"/>
          </a:solidFill>
        </p:spPr>
        <p:txBody>
          <a:bodyPr wrap="square" rtlCol="0">
            <a:spAutoFit/>
          </a:bodyPr>
          <a:lstStyle/>
          <a:p>
            <a:pPr>
              <a:lnSpc>
                <a:spcPct val="150000"/>
              </a:lnSpc>
            </a:pPr>
            <a:r>
              <a:rPr lang="en-GB" sz="1400" b="1" dirty="0"/>
              <a:t>To get a head start, plan your work placement before you come to college by talking to employers and see if they would take you on for work experience. </a:t>
            </a:r>
            <a:endParaRPr lang="en-GB" sz="1400" dirty="0"/>
          </a:p>
        </p:txBody>
      </p:sp>
      <p:pic>
        <p:nvPicPr>
          <p:cNvPr id="4" name="Picture 3" descr="A person working on a machine&#10;&#10;AI-generated content may be incorrect.">
            <a:extLst>
              <a:ext uri="{FF2B5EF4-FFF2-40B4-BE49-F238E27FC236}">
                <a16:creationId xmlns:a16="http://schemas.microsoft.com/office/drawing/2014/main" id="{FB7BE2A0-65D1-5B00-F655-EBAB2E5165CE}"/>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556758245"/>
      </p:ext>
    </p:extLst>
  </p:cSld>
  <p:clrMapOvr>
    <a:masterClrMapping/>
  </p:clrMapOvr>
</p:sld>
</file>

<file path=ppt/theme/theme1.xml><?xml version="1.0" encoding="utf-8"?>
<a:theme xmlns:a="http://schemas.openxmlformats.org/drawingml/2006/main" name="Plasma 16-9 ratio_Corporate powerpoint 2015">
  <a:themeElements>
    <a:clrScheme name="AAT New Secondary Colours">
      <a:dk1>
        <a:sysClr val="windowText" lastClr="000000"/>
      </a:dk1>
      <a:lt1>
        <a:sysClr val="window" lastClr="FFFFFF"/>
      </a:lt1>
      <a:dk2>
        <a:srgbClr val="7C7C7B"/>
      </a:dk2>
      <a:lt2>
        <a:srgbClr val="FFFFFF"/>
      </a:lt2>
      <a:accent1>
        <a:srgbClr val="00AB4E"/>
      </a:accent1>
      <a:accent2>
        <a:srgbClr val="3BCEAC"/>
      </a:accent2>
      <a:accent3>
        <a:srgbClr val="006578"/>
      </a:accent3>
      <a:accent4>
        <a:srgbClr val="59D3DB"/>
      </a:accent4>
      <a:accent5>
        <a:srgbClr val="FFD432"/>
      </a:accent5>
      <a:accent6>
        <a:srgbClr val="FF4F53"/>
      </a:accent6>
      <a:hlink>
        <a:srgbClr val="00AB4E"/>
      </a:hlink>
      <a:folHlink>
        <a:srgbClr val="7C7C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AT PowerPoint template" id="{33ECC3E2-F52E-4A61-9A9A-C5C4FE9AAE67}" vid="{6448A4BE-2144-4CCA-B512-344374CDA0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cd7af3ca-b65f-45d6-a60f-8f38b68686af" xsi:nil="true"/>
    <lcf76f155ced4ddcb4097134ff3c332f xmlns="97148cc2-a657-48f2-8ff6-4d0f9dc1c1c3">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BD235C56-44C4-4372-8628-CC2AD25DD0BC}">
  <ds:schemaRefs>
    <ds:schemaRef ds:uri="http://schemas.microsoft.com/sharepoint/v3/contenttype/forms"/>
  </ds:schemaRefs>
</ds:datastoreItem>
</file>

<file path=customXml/itemProps2.xml><?xml version="1.0" encoding="utf-8"?>
<ds:datastoreItem xmlns:ds="http://schemas.openxmlformats.org/officeDocument/2006/customXml" ds:itemID="{7DAD46B6-01AD-487F-A401-EB423C4004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7148cc2-a657-48f2-8ff6-4d0f9dc1c1c3"/>
    <ds:schemaRef ds:uri="cd7af3ca-b65f-45d6-a60f-8f38b68686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0523006-A744-428B-90D3-6D5CAF619A04}">
  <ds:schemaRefs>
    <ds:schemaRef ds:uri="575b2fc6-3934-41ab-aa00-776d19d81933"/>
    <ds:schemaRef ds:uri="http://schemas.microsoft.com/office/2006/documentManagement/types"/>
    <ds:schemaRef ds:uri="http://schemas.microsoft.com/office/2006/metadata/properties"/>
    <ds:schemaRef ds:uri="http://www.w3.org/XML/1998/namespace"/>
    <ds:schemaRef ds:uri="http://purl.org/dc/dcmitype/"/>
    <ds:schemaRef ds:uri="http://purl.org/dc/elements/1.1/"/>
    <ds:schemaRef ds:uri="http://schemas.openxmlformats.org/package/2006/metadata/core-properties"/>
    <ds:schemaRef ds:uri="http://schemas.microsoft.com/office/infopath/2007/PartnerControls"/>
    <ds:schemaRef ds:uri="http://purl.org/dc/terms/"/>
    <ds:schemaRef ds:uri="cd7af3ca-b65f-45d6-a60f-8f38b68686af"/>
    <ds:schemaRef ds:uri="97148cc2-a657-48f2-8ff6-4d0f9dc1c1c3"/>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AAT PowerPoint template</Template>
  <TotalTime>968</TotalTime>
  <Words>873</Words>
  <Application>Microsoft Office PowerPoint</Application>
  <PresentationFormat>On-screen Show (16:9)</PresentationFormat>
  <Paragraphs>106</Paragraphs>
  <Slides>27</Slides>
  <Notes>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Plasma 16-9 ratio_Corporate powerpoint 2015</vt:lpstr>
      <vt:lpstr>   GET NCD READY:  LEVEL 2 CERTIFICATE IN ACCOUTNING  (AAT)    How far do you want to  go in accounting?</vt:lpstr>
      <vt:lpstr>PowerPoint Presentation</vt:lpstr>
      <vt:lpstr> Welcome – Staff Introduction  Devonne Burn Treana Havelock Aidan Jackson </vt:lpstr>
      <vt:lpstr>Contacting Your Programme Team</vt:lpstr>
      <vt:lpstr>AAT  Welcome Video </vt:lpstr>
      <vt:lpstr>ENTRY REQUIREMENTS </vt:lpstr>
      <vt:lpstr>Start of Term Information </vt:lpstr>
      <vt:lpstr>PowerPoint Presentation</vt:lpstr>
      <vt:lpstr>PowerPoint Presentation</vt:lpstr>
      <vt:lpstr>PowerPoint Presentation</vt:lpstr>
      <vt:lpstr>PowerPoint Presentation</vt:lpstr>
      <vt:lpstr>PowerPoint Presentation</vt:lpstr>
      <vt:lpstr>AAT accounting qualifications</vt:lpstr>
      <vt:lpstr>PowerPoint Presentation</vt:lpstr>
      <vt:lpstr>Our qualifications are the perfect first step to becoming a chartered accountant. They offer a fast-track route to help you get there quicker than going to university. Plus, the practical skills and knowledge you'll gain while studying AAT will complement the chartered syllabus, helping you to succeed.  On completion of the AAT Level 4 Diploma in Professional Accounting, you can gain exemptions from all the UK chartered and certified bodies: ACCA: Association of Chartered Certified Accountants CIMA: Chartered Institute of Management Accountants CIPFA: Chartered Institute of Public and Finance Accountancy ICAEW: Institute of Chartered Accountants in England and Wales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Any Questions?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far do you want to  go in accounting?</dc:title>
  <dc:creator>Qadir Wadud</dc:creator>
  <cp:lastModifiedBy>Treana Havelock</cp:lastModifiedBy>
  <cp:revision>62</cp:revision>
  <dcterms:created xsi:type="dcterms:W3CDTF">2022-07-28T13:59:48Z</dcterms:created>
  <dcterms:modified xsi:type="dcterms:W3CDTF">2026-06-22T10:09:43Z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AATAudience">
    <vt:lpwstr>31;#Internal|182e9111-4084-4c82-8a48-33265f467ec0</vt:lpwstr>
  </property>
  <property fmtid="{D5CDD505-2E9C-101B-9397-08002B2CF9AE}" pid="4" name="CampaignDocType">
    <vt:lpwstr>1;#Copy|703ee44e-de5a-4218-8d62-dcf376d3993b</vt:lpwstr>
  </property>
  <property fmtid="{D5CDD505-2E9C-101B-9397-08002B2CF9AE}" pid="5" name="_docset_NoMedatataSyncRequired">
    <vt:lpwstr>False</vt:lpwstr>
  </property>
  <property fmtid="{D5CDD505-2E9C-101B-9397-08002B2CF9AE}" pid="6" name="MSIP_Label_2ff0c259-0d73-43c3-b78a-b4787883801e_Enabled">
    <vt:lpwstr>true</vt:lpwstr>
  </property>
  <property fmtid="{D5CDD505-2E9C-101B-9397-08002B2CF9AE}" pid="7" name="MSIP_Label_2ff0c259-0d73-43c3-b78a-b4787883801e_SetDate">
    <vt:lpwstr>2022-07-28T13:59:48Z</vt:lpwstr>
  </property>
  <property fmtid="{D5CDD505-2E9C-101B-9397-08002B2CF9AE}" pid="8" name="MSIP_Label_2ff0c259-0d73-43c3-b78a-b4787883801e_Method">
    <vt:lpwstr>Standard</vt:lpwstr>
  </property>
  <property fmtid="{D5CDD505-2E9C-101B-9397-08002B2CF9AE}" pid="9" name="MSIP_Label_2ff0c259-0d73-43c3-b78a-b4787883801e_Name">
    <vt:lpwstr>Unrestricted</vt:lpwstr>
  </property>
  <property fmtid="{D5CDD505-2E9C-101B-9397-08002B2CF9AE}" pid="10" name="MSIP_Label_2ff0c259-0d73-43c3-b78a-b4787883801e_SiteId">
    <vt:lpwstr>6b82356e-21ab-4762-9d92-8648341e6d5c</vt:lpwstr>
  </property>
  <property fmtid="{D5CDD505-2E9C-101B-9397-08002B2CF9AE}" pid="11" name="MSIP_Label_2ff0c259-0d73-43c3-b78a-b4787883801e_ActionId">
    <vt:lpwstr>6165cc27-f2e4-403d-86a7-357c64a14e3d</vt:lpwstr>
  </property>
  <property fmtid="{D5CDD505-2E9C-101B-9397-08002B2CF9AE}" pid="12" name="MSIP_Label_2ff0c259-0d73-43c3-b78a-b4787883801e_ContentBits">
    <vt:lpwstr>0</vt:lpwstr>
  </property>
  <property fmtid="{D5CDD505-2E9C-101B-9397-08002B2CF9AE}" pid="13" name="MediaServiceImageTags">
    <vt:lpwstr/>
  </property>
</Properties>
</file>