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2"/>
  </p:notesMasterIdLst>
  <p:sldIdLst>
    <p:sldId id="270" r:id="rId5"/>
    <p:sldId id="988" r:id="rId6"/>
    <p:sldId id="986" r:id="rId7"/>
    <p:sldId id="358" r:id="rId8"/>
    <p:sldId id="980" r:id="rId9"/>
    <p:sldId id="787" r:id="rId10"/>
    <p:sldId id="982" r:id="rId11"/>
    <p:sldId id="990" r:id="rId12"/>
    <p:sldId id="991" r:id="rId13"/>
    <p:sldId id="1001" r:id="rId14"/>
    <p:sldId id="1002" r:id="rId15"/>
    <p:sldId id="1003" r:id="rId16"/>
    <p:sldId id="678" r:id="rId17"/>
    <p:sldId id="291" r:id="rId18"/>
    <p:sldId id="985" r:id="rId19"/>
    <p:sldId id="388" r:id="rId20"/>
    <p:sldId id="390" r:id="rId21"/>
    <p:sldId id="1000" r:id="rId22"/>
    <p:sldId id="992" r:id="rId23"/>
    <p:sldId id="994" r:id="rId24"/>
    <p:sldId id="997" r:id="rId25"/>
    <p:sldId id="998" r:id="rId26"/>
    <p:sldId id="999" r:id="rId27"/>
    <p:sldId id="995" r:id="rId28"/>
    <p:sldId id="996" r:id="rId29"/>
    <p:sldId id="987" r:id="rId30"/>
    <p:sldId id="276" r:id="rId3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A745"/>
    <a:srgbClr val="DDFFEC"/>
    <a:srgbClr val="00AB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7EFBE9-35E7-DAA2-092C-FB5EE5F4F316}" v="3" dt="2026-06-22T10:09:38.092"/>
    <p1510:client id="{961A21B6-5B81-F075-7815-2EEE5E5DD638}" v="4" dt="2026-06-22T08:29:42.421"/>
    <p1510:client id="{FEBFA526-7A4E-BFDE-AB7B-67F8EE1C4DB1}" v="2" dt="2026-06-22T07:49:52.6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0" autoAdjust="0"/>
    <p:restoredTop sz="93557" autoAdjust="0"/>
  </p:normalViewPr>
  <p:slideViewPr>
    <p:cSldViewPr snapToObjects="1">
      <p:cViewPr varScale="1">
        <p:scale>
          <a:sx n="132" d="100"/>
          <a:sy n="132" d="100"/>
        </p:scale>
        <p:origin x="798" y="114"/>
      </p:cViewPr>
      <p:guideLst/>
    </p:cSldViewPr>
  </p:slideViewPr>
  <p:notesTextViewPr>
    <p:cViewPr>
      <p:scale>
        <a:sx n="100" d="100"/>
        <a:sy n="100" d="100"/>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 Haley" userId="S::111191@newdur.ac.uk::994f7756-eb39-4e13-9856-a23ffc81c83a" providerId="AD" clId="Web-{961A21B6-5B81-F075-7815-2EEE5E5DD638}"/>
    <pc:docChg chg="modSld">
      <pc:chgData name="Daniel Haley" userId="S::111191@newdur.ac.uk::994f7756-eb39-4e13-9856-a23ffc81c83a" providerId="AD" clId="Web-{961A21B6-5B81-F075-7815-2EEE5E5DD638}" dt="2026-06-22T08:29:42.421" v="3" actId="20577"/>
      <pc:docMkLst>
        <pc:docMk/>
      </pc:docMkLst>
      <pc:sldChg chg="modSp">
        <pc:chgData name="Daniel Haley" userId="S::111191@newdur.ac.uk::994f7756-eb39-4e13-9856-a23ffc81c83a" providerId="AD" clId="Web-{961A21B6-5B81-F075-7815-2EEE5E5DD638}" dt="2026-06-22T08:29:42.421" v="3" actId="20577"/>
        <pc:sldMkLst>
          <pc:docMk/>
          <pc:sldMk cId="3529246654" sldId="270"/>
        </pc:sldMkLst>
        <pc:spChg chg="mod">
          <ac:chgData name="Daniel Haley" userId="S::111191@newdur.ac.uk::994f7756-eb39-4e13-9856-a23ffc81c83a" providerId="AD" clId="Web-{961A21B6-5B81-F075-7815-2EEE5E5DD638}" dt="2026-06-22T08:29:42.421" v="3" actId="20577"/>
          <ac:spMkLst>
            <pc:docMk/>
            <pc:sldMk cId="3529246654" sldId="270"/>
            <ac:spMk id="3" creationId="{00000000-0000-0000-0000-000000000000}"/>
          </ac:spMkLst>
        </pc:spChg>
      </pc:sldChg>
      <pc:sldChg chg="modSp">
        <pc:chgData name="Daniel Haley" userId="S::111191@newdur.ac.uk::994f7756-eb39-4e13-9856-a23ffc81c83a" providerId="AD" clId="Web-{961A21B6-5B81-F075-7815-2EEE5E5DD638}" dt="2026-06-22T08:29:14.857" v="1" actId="1076"/>
        <pc:sldMkLst>
          <pc:docMk/>
          <pc:sldMk cId="677935166" sldId="986"/>
        </pc:sldMkLst>
        <pc:picChg chg="mod">
          <ac:chgData name="Daniel Haley" userId="S::111191@newdur.ac.uk::994f7756-eb39-4e13-9856-a23ffc81c83a" providerId="AD" clId="Web-{961A21B6-5B81-F075-7815-2EEE5E5DD638}" dt="2026-06-22T08:29:14.857" v="1" actId="1076"/>
          <ac:picMkLst>
            <pc:docMk/>
            <pc:sldMk cId="677935166" sldId="986"/>
            <ac:picMk id="3" creationId="{835758AD-642A-A0B1-79C1-C84F5313D43C}"/>
          </ac:picMkLst>
        </pc:picChg>
      </pc:sldChg>
    </pc:docChg>
  </pc:docChgLst>
  <pc:docChgLst>
    <pc:chgData name="Rahela Begum" userId="S::112248@newdur.ac.uk::39cd3f91-8369-40d8-ae44-3a833e1ba417" providerId="AD" clId="Web-{FEBFA526-7A4E-BFDE-AB7B-67F8EE1C4DB1}"/>
    <pc:docChg chg="modSld">
      <pc:chgData name="Rahela Begum" userId="S::112248@newdur.ac.uk::39cd3f91-8369-40d8-ae44-3a833e1ba417" providerId="AD" clId="Web-{FEBFA526-7A4E-BFDE-AB7B-67F8EE1C4DB1}" dt="2026-06-22T07:49:52.636" v="1"/>
      <pc:docMkLst>
        <pc:docMk/>
      </pc:docMkLst>
      <pc:sldChg chg="addSp delSp modSp">
        <pc:chgData name="Rahela Begum" userId="S::112248@newdur.ac.uk::39cd3f91-8369-40d8-ae44-3a833e1ba417" providerId="AD" clId="Web-{FEBFA526-7A4E-BFDE-AB7B-67F8EE1C4DB1}" dt="2026-06-22T07:49:52.636" v="1"/>
        <pc:sldMkLst>
          <pc:docMk/>
          <pc:sldMk cId="765914168" sldId="995"/>
        </pc:sldMkLst>
        <pc:picChg chg="del">
          <ac:chgData name="Rahela Begum" userId="S::112248@newdur.ac.uk::39cd3f91-8369-40d8-ae44-3a833e1ba417" providerId="AD" clId="Web-{FEBFA526-7A4E-BFDE-AB7B-67F8EE1C4DB1}" dt="2026-06-22T07:49:45.073" v="0"/>
          <ac:picMkLst>
            <pc:docMk/>
            <pc:sldMk cId="765914168" sldId="995"/>
            <ac:picMk id="2" creationId="{D6ABA80A-438A-F634-6F55-62E8D2F5F317}"/>
          </ac:picMkLst>
        </pc:picChg>
        <pc:picChg chg="add mod">
          <ac:chgData name="Rahela Begum" userId="S::112248@newdur.ac.uk::39cd3f91-8369-40d8-ae44-3a833e1ba417" providerId="AD" clId="Web-{FEBFA526-7A4E-BFDE-AB7B-67F8EE1C4DB1}" dt="2026-06-22T07:49:52.636" v="1"/>
          <ac:picMkLst>
            <pc:docMk/>
            <pc:sldMk cId="765914168" sldId="995"/>
            <ac:picMk id="3" creationId="{FB410ED1-C80B-878F-5FB0-DC3E2F0C5CB6}"/>
          </ac:picMkLst>
        </pc:picChg>
      </pc:sldChg>
    </pc:docChg>
  </pc:docChgLst>
  <pc:docChgLst>
    <pc:chgData name="Treana Havelock" userId="4a4ef4cf-0e3c-4ed5-a1c4-671cfa7ffd1d" providerId="ADAL" clId="{F7954D1E-A652-41C6-87DA-C102A71F0288}"/>
    <pc:docChg chg="undo custSel modSld">
      <pc:chgData name="Treana Havelock" userId="4a4ef4cf-0e3c-4ed5-a1c4-671cfa7ffd1d" providerId="ADAL" clId="{F7954D1E-A652-41C6-87DA-C102A71F0288}" dt="2026-06-01T16:04:29.544" v="163" actId="20577"/>
      <pc:docMkLst>
        <pc:docMk/>
      </pc:docMkLst>
      <pc:sldChg chg="modSp mod">
        <pc:chgData name="Treana Havelock" userId="4a4ef4cf-0e3c-4ed5-a1c4-671cfa7ffd1d" providerId="ADAL" clId="{F7954D1E-A652-41C6-87DA-C102A71F0288}" dt="2026-06-01T16:04:29.544" v="163" actId="20577"/>
        <pc:sldMkLst>
          <pc:docMk/>
          <pc:sldMk cId="3533609164" sldId="291"/>
        </pc:sldMkLst>
        <pc:spChg chg="mod">
          <ac:chgData name="Treana Havelock" userId="4a4ef4cf-0e3c-4ed5-a1c4-671cfa7ffd1d" providerId="ADAL" clId="{F7954D1E-A652-41C6-87DA-C102A71F0288}" dt="2026-06-01T15:11:22.766" v="116" actId="14100"/>
          <ac:spMkLst>
            <pc:docMk/>
            <pc:sldMk cId="3533609164" sldId="291"/>
            <ac:spMk id="3" creationId="{00000000-0000-0000-0000-000000000000}"/>
          </ac:spMkLst>
        </pc:spChg>
        <pc:spChg chg="mod">
          <ac:chgData name="Treana Havelock" userId="4a4ef4cf-0e3c-4ed5-a1c4-671cfa7ffd1d" providerId="ADAL" clId="{F7954D1E-A652-41C6-87DA-C102A71F0288}" dt="2026-06-01T16:04:29.544" v="163" actId="20577"/>
          <ac:spMkLst>
            <pc:docMk/>
            <pc:sldMk cId="3533609164" sldId="291"/>
            <ac:spMk id="16" creationId="{01CF5116-9F9E-4A51-977B-A5E11FFE711F}"/>
          </ac:spMkLst>
        </pc:spChg>
      </pc:sldChg>
      <pc:sldChg chg="modSp mod">
        <pc:chgData name="Treana Havelock" userId="4a4ef4cf-0e3c-4ed5-a1c4-671cfa7ffd1d" providerId="ADAL" clId="{F7954D1E-A652-41C6-87DA-C102A71F0288}" dt="2026-06-01T15:14:29.340" v="142" actId="1076"/>
        <pc:sldMkLst>
          <pc:docMk/>
          <pc:sldMk cId="1040122403" sldId="390"/>
        </pc:sldMkLst>
        <pc:spChg chg="mod">
          <ac:chgData name="Treana Havelock" userId="4a4ef4cf-0e3c-4ed5-a1c4-671cfa7ffd1d" providerId="ADAL" clId="{F7954D1E-A652-41C6-87DA-C102A71F0288}" dt="2026-06-01T15:13:11.025" v="134" actId="14100"/>
          <ac:spMkLst>
            <pc:docMk/>
            <pc:sldMk cId="1040122403" sldId="390"/>
            <ac:spMk id="6" creationId="{BBC6AC7D-7D7D-F547-A41E-836FE19764C4}"/>
          </ac:spMkLst>
        </pc:spChg>
        <pc:spChg chg="mod">
          <ac:chgData name="Treana Havelock" userId="4a4ef4cf-0e3c-4ed5-a1c4-671cfa7ffd1d" providerId="ADAL" clId="{F7954D1E-A652-41C6-87DA-C102A71F0288}" dt="2026-06-01T15:14:22.965" v="141" actId="14100"/>
          <ac:spMkLst>
            <pc:docMk/>
            <pc:sldMk cId="1040122403" sldId="390"/>
            <ac:spMk id="8" creationId="{58BA4178-45B5-0740-AA9A-2BCADBF1CE30}"/>
          </ac:spMkLst>
        </pc:spChg>
        <pc:graphicFrameChg chg="mod modGraphic">
          <ac:chgData name="Treana Havelock" userId="4a4ef4cf-0e3c-4ed5-a1c4-671cfa7ffd1d" providerId="ADAL" clId="{F7954D1E-A652-41C6-87DA-C102A71F0288}" dt="2026-06-01T15:14:29.340" v="142" actId="1076"/>
          <ac:graphicFrameMkLst>
            <pc:docMk/>
            <pc:sldMk cId="1040122403" sldId="390"/>
            <ac:graphicFrameMk id="2" creationId="{15186B6E-38BF-0E82-714C-1A7996AAF829}"/>
          </ac:graphicFrameMkLst>
        </pc:graphicFrameChg>
      </pc:sldChg>
      <pc:sldChg chg="modSp mod">
        <pc:chgData name="Treana Havelock" userId="4a4ef4cf-0e3c-4ed5-a1c4-671cfa7ffd1d" providerId="ADAL" clId="{F7954D1E-A652-41C6-87DA-C102A71F0288}" dt="2026-06-01T14:41:48.542" v="1" actId="20577"/>
        <pc:sldMkLst>
          <pc:docMk/>
          <pc:sldMk cId="2449679545" sldId="982"/>
        </pc:sldMkLst>
        <pc:spChg chg="mod">
          <ac:chgData name="Treana Havelock" userId="4a4ef4cf-0e3c-4ed5-a1c4-671cfa7ffd1d" providerId="ADAL" clId="{F7954D1E-A652-41C6-87DA-C102A71F0288}" dt="2026-06-01T14:41:48.542" v="1" actId="20577"/>
          <ac:spMkLst>
            <pc:docMk/>
            <pc:sldMk cId="2449679545" sldId="982"/>
            <ac:spMk id="3" creationId="{D405A871-D7BA-6F8D-FFDE-56CCEAD2B754}"/>
          </ac:spMkLst>
        </pc:spChg>
      </pc:sldChg>
      <pc:sldChg chg="modSp mod">
        <pc:chgData name="Treana Havelock" userId="4a4ef4cf-0e3c-4ed5-a1c4-671cfa7ffd1d" providerId="ADAL" clId="{F7954D1E-A652-41C6-87DA-C102A71F0288}" dt="2026-06-01T15:12:25.106" v="125" actId="33524"/>
        <pc:sldMkLst>
          <pc:docMk/>
          <pc:sldMk cId="2832450710" sldId="985"/>
        </pc:sldMkLst>
        <pc:spChg chg="mod">
          <ac:chgData name="Treana Havelock" userId="4a4ef4cf-0e3c-4ed5-a1c4-671cfa7ffd1d" providerId="ADAL" clId="{F7954D1E-A652-41C6-87DA-C102A71F0288}" dt="2026-06-01T15:12:25.106" v="125" actId="33524"/>
          <ac:spMkLst>
            <pc:docMk/>
            <pc:sldMk cId="2832450710" sldId="985"/>
            <ac:spMk id="2" creationId="{A2D2C682-6A99-0960-A759-330338FDC6C0}"/>
          </ac:spMkLst>
        </pc:spChg>
      </pc:sldChg>
      <pc:sldChg chg="addSp modSp mod">
        <pc:chgData name="Treana Havelock" userId="4a4ef4cf-0e3c-4ed5-a1c4-671cfa7ffd1d" providerId="ADAL" clId="{F7954D1E-A652-41C6-87DA-C102A71F0288}" dt="2026-06-01T14:51:28.004" v="63" actId="20577"/>
        <pc:sldMkLst>
          <pc:docMk/>
          <pc:sldMk cId="1556758245" sldId="991"/>
        </pc:sldMkLst>
        <pc:spChg chg="add mod">
          <ac:chgData name="Treana Havelock" userId="4a4ef4cf-0e3c-4ed5-a1c4-671cfa7ffd1d" providerId="ADAL" clId="{F7954D1E-A652-41C6-87DA-C102A71F0288}" dt="2026-06-01T14:51:28.004" v="63" actId="20577"/>
          <ac:spMkLst>
            <pc:docMk/>
            <pc:sldMk cId="1556758245" sldId="991"/>
            <ac:spMk id="3" creationId="{E100FD3C-9D84-E484-45C1-2E8DA2F09947}"/>
          </ac:spMkLst>
        </pc:spChg>
      </pc:sldChg>
    </pc:docChg>
  </pc:docChgLst>
  <pc:docChgLst>
    <pc:chgData name="Rahela Begum" userId="S::112248@newdur.ac.uk::39cd3f91-8369-40d8-ae44-3a833e1ba417" providerId="AD" clId="Web-{99232CC8-7491-B4B2-43EA-66B2F4E735CD}"/>
    <pc:docChg chg="addSld modSld">
      <pc:chgData name="Rahela Begum" userId="S::112248@newdur.ac.uk::39cd3f91-8369-40d8-ae44-3a833e1ba417" providerId="AD" clId="Web-{99232CC8-7491-B4B2-43EA-66B2F4E735CD}" dt="2026-06-19T15:47:25.082" v="41"/>
      <pc:docMkLst>
        <pc:docMk/>
      </pc:docMkLst>
      <pc:sldChg chg="addSp delSp modSp">
        <pc:chgData name="Rahela Begum" userId="S::112248@newdur.ac.uk::39cd3f91-8369-40d8-ae44-3a833e1ba417" providerId="AD" clId="Web-{99232CC8-7491-B4B2-43EA-66B2F4E735CD}" dt="2026-06-19T15:42:01.878" v="1"/>
        <pc:sldMkLst>
          <pc:docMk/>
          <pc:sldMk cId="1715865717" sldId="990"/>
        </pc:sldMkLst>
        <pc:picChg chg="add mod">
          <ac:chgData name="Rahela Begum" userId="S::112248@newdur.ac.uk::39cd3f91-8369-40d8-ae44-3a833e1ba417" providerId="AD" clId="Web-{99232CC8-7491-B4B2-43EA-66B2F4E735CD}" dt="2026-06-19T15:42:01.878" v="1"/>
          <ac:picMkLst>
            <pc:docMk/>
            <pc:sldMk cId="1715865717" sldId="990"/>
            <ac:picMk id="2" creationId="{E142CF12-817E-9296-BA8A-0242CDCCFA87}"/>
          </ac:picMkLst>
        </pc:picChg>
      </pc:sldChg>
      <pc:sldChg chg="addSp delSp modSp">
        <pc:chgData name="Rahela Begum" userId="S::112248@newdur.ac.uk::39cd3f91-8369-40d8-ae44-3a833e1ba417" providerId="AD" clId="Web-{99232CC8-7491-B4B2-43EA-66B2F4E735CD}" dt="2026-06-19T15:42:41.131" v="11" actId="14100"/>
        <pc:sldMkLst>
          <pc:docMk/>
          <pc:sldMk cId="1556758245" sldId="991"/>
        </pc:sldMkLst>
        <pc:picChg chg="add mod">
          <ac:chgData name="Rahela Begum" userId="S::112248@newdur.ac.uk::39cd3f91-8369-40d8-ae44-3a833e1ba417" providerId="AD" clId="Web-{99232CC8-7491-B4B2-43EA-66B2F4E735CD}" dt="2026-06-19T15:42:41.131" v="11" actId="14100"/>
          <ac:picMkLst>
            <pc:docMk/>
            <pc:sldMk cId="1556758245" sldId="991"/>
            <ac:picMk id="4" creationId="{FB7BE2A0-65D1-5B00-F655-EBAB2E5165CE}"/>
          </ac:picMkLst>
        </pc:picChg>
      </pc:sldChg>
      <pc:sldChg chg="addSp delSp modSp">
        <pc:chgData name="Rahela Begum" userId="S::112248@newdur.ac.uk::39cd3f91-8369-40d8-ae44-3a833e1ba417" providerId="AD" clId="Web-{99232CC8-7491-B4B2-43EA-66B2F4E735CD}" dt="2026-06-19T15:43:10.507" v="16"/>
        <pc:sldMkLst>
          <pc:docMk/>
          <pc:sldMk cId="4209584435" sldId="992"/>
        </pc:sldMkLst>
        <pc:picChg chg="add del">
          <ac:chgData name="Rahela Begum" userId="S::112248@newdur.ac.uk::39cd3f91-8369-40d8-ae44-3a833e1ba417" providerId="AD" clId="Web-{99232CC8-7491-B4B2-43EA-66B2F4E735CD}" dt="2026-06-19T15:43:01.210" v="15"/>
          <ac:picMkLst>
            <pc:docMk/>
            <pc:sldMk cId="4209584435" sldId="992"/>
            <ac:picMk id="2" creationId="{A85B495C-0893-533B-BF3A-2700E442C1F7}"/>
          </ac:picMkLst>
        </pc:picChg>
        <pc:picChg chg="add mod">
          <ac:chgData name="Rahela Begum" userId="S::112248@newdur.ac.uk::39cd3f91-8369-40d8-ae44-3a833e1ba417" providerId="AD" clId="Web-{99232CC8-7491-B4B2-43EA-66B2F4E735CD}" dt="2026-06-19T15:43:10.507" v="16"/>
          <ac:picMkLst>
            <pc:docMk/>
            <pc:sldMk cId="4209584435" sldId="992"/>
            <ac:picMk id="4" creationId="{08CE5E8E-9111-4341-3078-510A7FD8BB8C}"/>
          </ac:picMkLst>
        </pc:picChg>
      </pc:sldChg>
      <pc:sldChg chg="addSp delSp modSp">
        <pc:chgData name="Rahela Begum" userId="S::112248@newdur.ac.uk::39cd3f91-8369-40d8-ae44-3a833e1ba417" providerId="AD" clId="Web-{99232CC8-7491-B4B2-43EA-66B2F4E735CD}" dt="2026-06-19T15:43:24.274" v="18"/>
        <pc:sldMkLst>
          <pc:docMk/>
          <pc:sldMk cId="183329636" sldId="994"/>
        </pc:sldMkLst>
        <pc:picChg chg="add mod">
          <ac:chgData name="Rahela Begum" userId="S::112248@newdur.ac.uk::39cd3f91-8369-40d8-ae44-3a833e1ba417" providerId="AD" clId="Web-{99232CC8-7491-B4B2-43EA-66B2F4E735CD}" dt="2026-06-19T15:43:24.274" v="18"/>
          <ac:picMkLst>
            <pc:docMk/>
            <pc:sldMk cId="183329636" sldId="994"/>
            <ac:picMk id="3" creationId="{16215FE8-6E84-9EB0-231D-CFD4192E5C8B}"/>
          </ac:picMkLst>
        </pc:picChg>
      </pc:sldChg>
      <pc:sldChg chg="addSp delSp modSp">
        <pc:chgData name="Rahela Begum" userId="S::112248@newdur.ac.uk::39cd3f91-8369-40d8-ae44-3a833e1ba417" providerId="AD" clId="Web-{99232CC8-7491-B4B2-43EA-66B2F4E735CD}" dt="2026-06-19T15:45:24.232" v="30"/>
        <pc:sldMkLst>
          <pc:docMk/>
          <pc:sldMk cId="765914168" sldId="995"/>
        </pc:sldMkLst>
      </pc:sldChg>
      <pc:sldChg chg="addSp delSp modSp">
        <pc:chgData name="Rahela Begum" userId="S::112248@newdur.ac.uk::39cd3f91-8369-40d8-ae44-3a833e1ba417" providerId="AD" clId="Web-{99232CC8-7491-B4B2-43EA-66B2F4E735CD}" dt="2026-06-19T15:46:11.531" v="33"/>
        <pc:sldMkLst>
          <pc:docMk/>
          <pc:sldMk cId="856358968" sldId="996"/>
        </pc:sldMkLst>
        <pc:picChg chg="add mod">
          <ac:chgData name="Rahela Begum" userId="S::112248@newdur.ac.uk::39cd3f91-8369-40d8-ae44-3a833e1ba417" providerId="AD" clId="Web-{99232CC8-7491-B4B2-43EA-66B2F4E735CD}" dt="2026-06-19T15:46:11.531" v="33"/>
          <ac:picMkLst>
            <pc:docMk/>
            <pc:sldMk cId="856358968" sldId="996"/>
            <ac:picMk id="3" creationId="{DEFE7476-1AA8-9811-9F03-8F9280FBD4D6}"/>
          </ac:picMkLst>
        </pc:picChg>
      </pc:sldChg>
      <pc:sldChg chg="addSp modSp new">
        <pc:chgData name="Rahela Begum" userId="S::112248@newdur.ac.uk::39cd3f91-8369-40d8-ae44-3a833e1ba417" providerId="AD" clId="Web-{99232CC8-7491-B4B2-43EA-66B2F4E735CD}" dt="2026-06-19T15:43:39.524" v="20"/>
        <pc:sldMkLst>
          <pc:docMk/>
          <pc:sldMk cId="3527824835" sldId="997"/>
        </pc:sldMkLst>
        <pc:picChg chg="add mod">
          <ac:chgData name="Rahela Begum" userId="S::112248@newdur.ac.uk::39cd3f91-8369-40d8-ae44-3a833e1ba417" providerId="AD" clId="Web-{99232CC8-7491-B4B2-43EA-66B2F4E735CD}" dt="2026-06-19T15:43:39.524" v="20"/>
          <ac:picMkLst>
            <pc:docMk/>
            <pc:sldMk cId="3527824835" sldId="997"/>
            <ac:picMk id="3" creationId="{E148074E-0E52-B002-9EA8-2DD92B38D769}"/>
          </ac:picMkLst>
        </pc:picChg>
      </pc:sldChg>
      <pc:sldChg chg="addSp modSp new">
        <pc:chgData name="Rahela Begum" userId="S::112248@newdur.ac.uk::39cd3f91-8369-40d8-ae44-3a833e1ba417" providerId="AD" clId="Web-{99232CC8-7491-B4B2-43EA-66B2F4E735CD}" dt="2026-06-19T15:44:20.198" v="22"/>
        <pc:sldMkLst>
          <pc:docMk/>
          <pc:sldMk cId="2474688046" sldId="998"/>
        </pc:sldMkLst>
        <pc:picChg chg="add mod">
          <ac:chgData name="Rahela Begum" userId="S::112248@newdur.ac.uk::39cd3f91-8369-40d8-ae44-3a833e1ba417" providerId="AD" clId="Web-{99232CC8-7491-B4B2-43EA-66B2F4E735CD}" dt="2026-06-19T15:44:20.198" v="22"/>
          <ac:picMkLst>
            <pc:docMk/>
            <pc:sldMk cId="2474688046" sldId="998"/>
            <ac:picMk id="3" creationId="{8D6E5239-CC0B-64EE-43A2-8476433A3632}"/>
          </ac:picMkLst>
        </pc:picChg>
      </pc:sldChg>
      <pc:sldChg chg="addSp delSp modSp new">
        <pc:chgData name="Rahela Begum" userId="S::112248@newdur.ac.uk::39cd3f91-8369-40d8-ae44-3a833e1ba417" providerId="AD" clId="Web-{99232CC8-7491-B4B2-43EA-66B2F4E735CD}" dt="2026-06-19T15:45:31.998" v="31"/>
        <pc:sldMkLst>
          <pc:docMk/>
          <pc:sldMk cId="4088179432" sldId="999"/>
        </pc:sldMkLst>
        <pc:picChg chg="add mod">
          <ac:chgData name="Rahela Begum" userId="S::112248@newdur.ac.uk::39cd3f91-8369-40d8-ae44-3a833e1ba417" providerId="AD" clId="Web-{99232CC8-7491-B4B2-43EA-66B2F4E735CD}" dt="2026-06-19T15:44:48.074" v="25"/>
          <ac:picMkLst>
            <pc:docMk/>
            <pc:sldMk cId="4088179432" sldId="999"/>
            <ac:picMk id="3" creationId="{29547E79-628B-466B-D13E-81B5E55E6F8B}"/>
          </ac:picMkLst>
        </pc:picChg>
      </pc:sldChg>
      <pc:sldChg chg="addSp modSp new">
        <pc:chgData name="Rahela Begum" userId="S::112248@newdur.ac.uk::39cd3f91-8369-40d8-ae44-3a833e1ba417" providerId="AD" clId="Web-{99232CC8-7491-B4B2-43EA-66B2F4E735CD}" dt="2026-06-19T15:46:22.751" v="35"/>
        <pc:sldMkLst>
          <pc:docMk/>
          <pc:sldMk cId="1072435926" sldId="1000"/>
        </pc:sldMkLst>
        <pc:picChg chg="add mod">
          <ac:chgData name="Rahela Begum" userId="S::112248@newdur.ac.uk::39cd3f91-8369-40d8-ae44-3a833e1ba417" providerId="AD" clId="Web-{99232CC8-7491-B4B2-43EA-66B2F4E735CD}" dt="2026-06-19T15:46:22.751" v="35"/>
          <ac:picMkLst>
            <pc:docMk/>
            <pc:sldMk cId="1072435926" sldId="1000"/>
            <ac:picMk id="3" creationId="{6C841633-63CB-1794-E117-9462991167F0}"/>
          </ac:picMkLst>
        </pc:picChg>
      </pc:sldChg>
      <pc:sldChg chg="addSp modSp new">
        <pc:chgData name="Rahela Begum" userId="S::112248@newdur.ac.uk::39cd3f91-8369-40d8-ae44-3a833e1ba417" providerId="AD" clId="Web-{99232CC8-7491-B4B2-43EA-66B2F4E735CD}" dt="2026-06-19T15:46:53.408" v="37"/>
        <pc:sldMkLst>
          <pc:docMk/>
          <pc:sldMk cId="1731001015" sldId="1001"/>
        </pc:sldMkLst>
        <pc:picChg chg="add mod">
          <ac:chgData name="Rahela Begum" userId="S::112248@newdur.ac.uk::39cd3f91-8369-40d8-ae44-3a833e1ba417" providerId="AD" clId="Web-{99232CC8-7491-B4B2-43EA-66B2F4E735CD}" dt="2026-06-19T15:46:53.408" v="37"/>
          <ac:picMkLst>
            <pc:docMk/>
            <pc:sldMk cId="1731001015" sldId="1001"/>
            <ac:picMk id="3" creationId="{A47ACB06-FF29-06C3-C3A7-91E64B2F759A}"/>
          </ac:picMkLst>
        </pc:picChg>
      </pc:sldChg>
      <pc:sldChg chg="addSp modSp new">
        <pc:chgData name="Rahela Begum" userId="S::112248@newdur.ac.uk::39cd3f91-8369-40d8-ae44-3a833e1ba417" providerId="AD" clId="Web-{99232CC8-7491-B4B2-43EA-66B2F4E735CD}" dt="2026-06-19T15:47:10.362" v="39"/>
        <pc:sldMkLst>
          <pc:docMk/>
          <pc:sldMk cId="2865061959" sldId="1002"/>
        </pc:sldMkLst>
        <pc:picChg chg="add mod">
          <ac:chgData name="Rahela Begum" userId="S::112248@newdur.ac.uk::39cd3f91-8369-40d8-ae44-3a833e1ba417" providerId="AD" clId="Web-{99232CC8-7491-B4B2-43EA-66B2F4E735CD}" dt="2026-06-19T15:47:10.362" v="39"/>
          <ac:picMkLst>
            <pc:docMk/>
            <pc:sldMk cId="2865061959" sldId="1002"/>
            <ac:picMk id="3" creationId="{98CE3A71-5379-F001-8D6B-C0E1F3C51334}"/>
          </ac:picMkLst>
        </pc:picChg>
      </pc:sldChg>
      <pc:sldChg chg="addSp modSp new">
        <pc:chgData name="Rahela Begum" userId="S::112248@newdur.ac.uk::39cd3f91-8369-40d8-ae44-3a833e1ba417" providerId="AD" clId="Web-{99232CC8-7491-B4B2-43EA-66B2F4E735CD}" dt="2026-06-19T15:47:25.082" v="41"/>
        <pc:sldMkLst>
          <pc:docMk/>
          <pc:sldMk cId="1760244299" sldId="1003"/>
        </pc:sldMkLst>
        <pc:picChg chg="add mod">
          <ac:chgData name="Rahela Begum" userId="S::112248@newdur.ac.uk::39cd3f91-8369-40d8-ae44-3a833e1ba417" providerId="AD" clId="Web-{99232CC8-7491-B4B2-43EA-66B2F4E735CD}" dt="2026-06-19T15:47:25.082" v="41"/>
          <ac:picMkLst>
            <pc:docMk/>
            <pc:sldMk cId="1760244299" sldId="1003"/>
            <ac:picMk id="3" creationId="{79809DBC-83CC-44F4-1948-89492F233793}"/>
          </ac:picMkLst>
        </pc:picChg>
      </pc:sldChg>
    </pc:docChg>
  </pc:docChgLst>
  <pc:docChgLst>
    <pc:chgData name="Rahela Begum" userId="S::112248@newdur.ac.uk::39cd3f91-8369-40d8-ae44-3a833e1ba417" providerId="AD" clId="Web-{297EFBE9-35E7-DAA2-092C-FB5EE5F4F316}"/>
    <pc:docChg chg="modSld">
      <pc:chgData name="Rahela Begum" userId="S::112248@newdur.ac.uk::39cd3f91-8369-40d8-ae44-3a833e1ba417" providerId="AD" clId="Web-{297EFBE9-35E7-DAA2-092C-FB5EE5F4F316}" dt="2026-06-22T10:09:35.592" v="1"/>
      <pc:docMkLst>
        <pc:docMk/>
      </pc:docMkLst>
      <pc:sldChg chg="addSp delSp modSp">
        <pc:chgData name="Rahela Begum" userId="S::112248@newdur.ac.uk::39cd3f91-8369-40d8-ae44-3a833e1ba417" providerId="AD" clId="Web-{297EFBE9-35E7-DAA2-092C-FB5EE5F4F316}" dt="2026-06-22T10:09:35.592" v="1"/>
        <pc:sldMkLst>
          <pc:docMk/>
          <pc:sldMk cId="765914168" sldId="995"/>
        </pc:sldMkLst>
        <pc:picChg chg="add mod">
          <ac:chgData name="Rahela Begum" userId="S::112248@newdur.ac.uk::39cd3f91-8369-40d8-ae44-3a833e1ba417" providerId="AD" clId="Web-{297EFBE9-35E7-DAA2-092C-FB5EE5F4F316}" dt="2026-06-22T10:09:35.592" v="1"/>
          <ac:picMkLst>
            <pc:docMk/>
            <pc:sldMk cId="765914168" sldId="995"/>
            <ac:picMk id="2" creationId="{3B5BB035-000A-C94E-3138-ECE909095BD0}"/>
          </ac:picMkLst>
        </pc:picChg>
        <pc:picChg chg="del">
          <ac:chgData name="Rahela Begum" userId="S::112248@newdur.ac.uk::39cd3f91-8369-40d8-ae44-3a833e1ba417" providerId="AD" clId="Web-{297EFBE9-35E7-DAA2-092C-FB5EE5F4F316}" dt="2026-06-22T10:09:28.326" v="0"/>
          <ac:picMkLst>
            <pc:docMk/>
            <pc:sldMk cId="765914168" sldId="995"/>
            <ac:picMk id="3" creationId="{FB410ED1-C80B-878F-5FB0-DC3E2F0C5CB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5C118F-36F5-43CF-98EA-3CE53A9EDCDF}" type="datetimeFigureOut">
              <a:rPr lang="en-GB" smtClean="0"/>
              <a:t>22/06/2026</a:t>
            </a:fld>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E83EEF-59A8-43FF-99E7-86DC65FD8144}" type="slidenum">
              <a:rPr lang="en-GB" smtClean="0"/>
              <a:t>‹#›</a:t>
            </a:fld>
            <a:endParaRPr lang="en-GB" dirty="0"/>
          </a:p>
        </p:txBody>
      </p:sp>
    </p:spTree>
    <p:extLst>
      <p:ext uri="{BB962C8B-B14F-4D97-AF65-F5344CB8AC3E}">
        <p14:creationId xmlns:p14="http://schemas.microsoft.com/office/powerpoint/2010/main" val="415880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E83EEF-59A8-43FF-99E7-86DC65FD8144}" type="slidenum">
              <a:rPr lang="en-GB" smtClean="0"/>
              <a:t>1</a:t>
            </a:fld>
            <a:endParaRPr lang="en-GB" dirty="0"/>
          </a:p>
        </p:txBody>
      </p:sp>
    </p:spTree>
    <p:extLst>
      <p:ext uri="{BB962C8B-B14F-4D97-AF65-F5344CB8AC3E}">
        <p14:creationId xmlns:p14="http://schemas.microsoft.com/office/powerpoint/2010/main" val="1048741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7CEC9C-0F3A-4736-B0A3-D846C815D47F}" type="slidenum">
              <a:rPr lang="en-GB" smtClean="0"/>
              <a:t>4</a:t>
            </a:fld>
            <a:endParaRPr lang="en-GB"/>
          </a:p>
        </p:txBody>
      </p:sp>
    </p:spTree>
    <p:extLst>
      <p:ext uri="{BB962C8B-B14F-4D97-AF65-F5344CB8AC3E}">
        <p14:creationId xmlns:p14="http://schemas.microsoft.com/office/powerpoint/2010/main" val="38290229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3E83EEF-59A8-43FF-99E7-86DC65FD8144}" type="slidenum">
              <a:rPr lang="en-GB" smtClean="0"/>
              <a:t>14</a:t>
            </a:fld>
            <a:endParaRPr lang="en-GB" dirty="0"/>
          </a:p>
        </p:txBody>
      </p:sp>
    </p:spTree>
    <p:extLst>
      <p:ext uri="{BB962C8B-B14F-4D97-AF65-F5344CB8AC3E}">
        <p14:creationId xmlns:p14="http://schemas.microsoft.com/office/powerpoint/2010/main" val="28083277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cs typeface="Calibri" panose="020F0502020204030204"/>
            </a:endParaRPr>
          </a:p>
        </p:txBody>
      </p:sp>
      <p:sp>
        <p:nvSpPr>
          <p:cNvPr id="4" name="Slide Number Placeholder 3"/>
          <p:cNvSpPr>
            <a:spLocks noGrp="1"/>
          </p:cNvSpPr>
          <p:nvPr>
            <p:ph type="sldNum" sz="quarter" idx="5"/>
          </p:nvPr>
        </p:nvSpPr>
        <p:spPr/>
        <p:txBody>
          <a:bodyPr/>
          <a:lstStyle/>
          <a:p>
            <a:fld id="{2B707BD0-0319-7248-9F22-029488DC0A31}" type="slidenum">
              <a:rPr lang="en-US" smtClean="0"/>
              <a:t>17</a:t>
            </a:fld>
            <a:endParaRPr lang="en-US"/>
          </a:p>
        </p:txBody>
      </p:sp>
    </p:spTree>
    <p:extLst>
      <p:ext uri="{BB962C8B-B14F-4D97-AF65-F5344CB8AC3E}">
        <p14:creationId xmlns:p14="http://schemas.microsoft.com/office/powerpoint/2010/main" val="32086400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style – green">
    <p:bg>
      <p:bgPr>
        <a:solidFill>
          <a:schemeClr val="accent1"/>
        </a:solidFill>
        <a:effectLst/>
      </p:bgPr>
    </p:bg>
    <p:spTree>
      <p:nvGrpSpPr>
        <p:cNvPr id="1" name=""/>
        <p:cNvGrpSpPr/>
        <p:nvPr/>
      </p:nvGrpSpPr>
      <p:grpSpPr>
        <a:xfrm>
          <a:off x="0" y="0"/>
          <a:ext cx="0" cy="0"/>
          <a:chOff x="0" y="0"/>
          <a:chExt cx="0" cy="0"/>
        </a:xfrm>
      </p:grpSpPr>
      <p:sp>
        <p:nvSpPr>
          <p:cNvPr id="9" name="Title Placeholder 1"/>
          <p:cNvSpPr>
            <a:spLocks noGrp="1"/>
          </p:cNvSpPr>
          <p:nvPr>
            <p:ph type="title" hasCustomPrompt="1"/>
          </p:nvPr>
        </p:nvSpPr>
        <p:spPr>
          <a:xfrm>
            <a:off x="685801" y="843558"/>
            <a:ext cx="5040000" cy="1108472"/>
          </a:xfrm>
          <a:prstGeom prst="rect">
            <a:avLst/>
          </a:prstGeom>
        </p:spPr>
        <p:txBody>
          <a:bodyPr vert="horz" lIns="0" tIns="0" rIns="0" bIns="0" rtlCol="0" anchor="b">
            <a:noAutofit/>
          </a:bodyPr>
          <a:lstStyle>
            <a:lvl1pPr>
              <a:defRPr baseline="0">
                <a:solidFill>
                  <a:schemeClr val="bg1"/>
                </a:solidFill>
              </a:defRPr>
            </a:lvl1pPr>
          </a:lstStyle>
          <a:p>
            <a:r>
              <a:rPr lang="en-US" dirty="0"/>
              <a:t>Insert your title here</a:t>
            </a:r>
            <a:br>
              <a:rPr lang="en-US" dirty="0"/>
            </a:br>
            <a:r>
              <a:rPr lang="en-US" dirty="0"/>
              <a:t>Two lines maximum</a:t>
            </a:r>
          </a:p>
        </p:txBody>
      </p:sp>
      <p:sp>
        <p:nvSpPr>
          <p:cNvPr id="4" name="Text Placeholder 3"/>
          <p:cNvSpPr>
            <a:spLocks noGrp="1"/>
          </p:cNvSpPr>
          <p:nvPr userDrawn="1">
            <p:ph type="body" sz="quarter" idx="10" hasCustomPrompt="1"/>
          </p:nvPr>
        </p:nvSpPr>
        <p:spPr>
          <a:xfrm>
            <a:off x="685800" y="2196449"/>
            <a:ext cx="5040000" cy="609398"/>
          </a:xfrm>
        </p:spPr>
        <p:txBody>
          <a:bodyPr/>
          <a:lstStyle>
            <a:lvl1pPr marL="0" indent="0" algn="l" defTabSz="914400" rtl="0" eaLnBrk="1" latinLnBrk="0" hangingPunct="1">
              <a:spcBef>
                <a:spcPct val="20000"/>
              </a:spcBef>
              <a:buFont typeface="Arial" pitchFamily="34" charset="0"/>
              <a:buNone/>
              <a:defRPr lang="en-US" sz="1800" b="1" kern="1200" dirty="0" smtClean="0">
                <a:solidFill>
                  <a:schemeClr val="bg1"/>
                </a:solidFill>
                <a:latin typeface="Arial" pitchFamily="34" charset="0"/>
                <a:ea typeface="+mn-ea"/>
                <a:cs typeface="Arial" pitchFamily="34" charset="0"/>
              </a:defRPr>
            </a:lvl1pPr>
            <a:lvl2pPr marL="0" indent="0" algn="l" defTabSz="914400" rtl="0" eaLnBrk="1" latinLnBrk="0" hangingPunct="1">
              <a:spcBef>
                <a:spcPct val="20000"/>
              </a:spcBef>
              <a:buFont typeface="Arial" pitchFamily="34" charset="0"/>
              <a:buNone/>
              <a:defRPr lang="en-US" sz="1800" b="1" kern="1200" dirty="0" smtClean="0">
                <a:solidFill>
                  <a:schemeClr val="bg1"/>
                </a:solidFill>
                <a:latin typeface="Arial" pitchFamily="34" charset="0"/>
                <a:ea typeface="+mn-ea"/>
                <a:cs typeface="Arial" pitchFamily="34" charset="0"/>
              </a:defRPr>
            </a:lvl2pPr>
            <a:lvl3pPr marL="0" indent="0" algn="l" defTabSz="914400" rtl="0" eaLnBrk="1" latinLnBrk="0" hangingPunct="1">
              <a:spcBef>
                <a:spcPct val="20000"/>
              </a:spcBef>
              <a:buFont typeface="Arial" pitchFamily="34" charset="0"/>
              <a:buNone/>
              <a:defRPr lang="en-US" sz="1800" b="1" kern="1200" dirty="0" smtClean="0">
                <a:solidFill>
                  <a:schemeClr val="bg1"/>
                </a:solidFill>
                <a:latin typeface="Arial" pitchFamily="34" charset="0"/>
                <a:ea typeface="+mn-ea"/>
                <a:cs typeface="Arial" pitchFamily="34" charset="0"/>
              </a:defRPr>
            </a:lvl3pPr>
            <a:lvl4pPr marL="0" indent="0" algn="l" defTabSz="914400" rtl="0" eaLnBrk="1" latinLnBrk="0" hangingPunct="1">
              <a:spcBef>
                <a:spcPct val="20000"/>
              </a:spcBef>
              <a:buFont typeface="Arial" pitchFamily="34" charset="0"/>
              <a:buNone/>
              <a:defRPr lang="en-US" sz="1800" b="1" kern="1200" dirty="0" smtClean="0">
                <a:solidFill>
                  <a:schemeClr val="bg1"/>
                </a:solidFill>
                <a:latin typeface="Arial" pitchFamily="34" charset="0"/>
                <a:ea typeface="+mn-ea"/>
                <a:cs typeface="Arial" pitchFamily="34" charset="0"/>
              </a:defRPr>
            </a:lvl4pPr>
            <a:lvl5pPr marL="0" indent="0" algn="l" defTabSz="914400" rtl="0" eaLnBrk="1" latinLnBrk="0" hangingPunct="1">
              <a:spcBef>
                <a:spcPct val="20000"/>
              </a:spcBef>
              <a:buFont typeface="Arial" pitchFamily="34" charset="0"/>
              <a:buNone/>
              <a:defRPr lang="en-GB" sz="1800" b="1" kern="1200" dirty="0">
                <a:solidFill>
                  <a:schemeClr val="bg1"/>
                </a:solidFill>
                <a:latin typeface="Arial" pitchFamily="34" charset="0"/>
                <a:ea typeface="+mn-ea"/>
                <a:cs typeface="Arial" pitchFamily="34" charset="0"/>
              </a:defRPr>
            </a:lvl5pPr>
          </a:lstStyle>
          <a:p>
            <a:pPr lvl="0"/>
            <a:r>
              <a:rPr lang="en-US" dirty="0"/>
              <a:t>Author/speaker</a:t>
            </a:r>
          </a:p>
          <a:p>
            <a:pPr lvl="1"/>
            <a:r>
              <a:rPr lang="en-US" dirty="0"/>
              <a:t>Date</a:t>
            </a:r>
            <a:endParaRPr lang="en-GB" dirty="0"/>
          </a:p>
        </p:txBody>
      </p:sp>
      <p:sp>
        <p:nvSpPr>
          <p:cNvPr id="21" name="TextBox 20"/>
          <p:cNvSpPr txBox="1"/>
          <p:nvPr userDrawn="1"/>
        </p:nvSpPr>
        <p:spPr>
          <a:xfrm>
            <a:off x="685800" y="4768284"/>
            <a:ext cx="3048000" cy="107722"/>
          </a:xfrm>
          <a:prstGeom prst="rect">
            <a:avLst/>
          </a:prstGeom>
          <a:noFill/>
        </p:spPr>
        <p:txBody>
          <a:bodyPr wrap="square" lIns="0" tIns="0" rIns="0" bIns="0" rtlCol="0">
            <a:spAutoFit/>
          </a:bodyPr>
          <a:lstStyle/>
          <a:p>
            <a:r>
              <a:rPr lang="en-GB" sz="700" dirty="0">
                <a:solidFill>
                  <a:schemeClr val="bg1"/>
                </a:solidFill>
              </a:rPr>
              <a:t>AAT is a registered charity. No. 1050724</a:t>
            </a:r>
          </a:p>
        </p:txBody>
      </p:sp>
      <p:grpSp>
        <p:nvGrpSpPr>
          <p:cNvPr id="24" name="Group 23"/>
          <p:cNvGrpSpPr/>
          <p:nvPr userDrawn="1"/>
        </p:nvGrpSpPr>
        <p:grpSpPr>
          <a:xfrm>
            <a:off x="6019800" y="843558"/>
            <a:ext cx="3124200" cy="2270659"/>
            <a:chOff x="6019800" y="2195512"/>
            <a:chExt cx="3124200" cy="2270659"/>
          </a:xfrm>
        </p:grpSpPr>
        <p:sp>
          <p:nvSpPr>
            <p:cNvPr id="25" name="Freeform 5"/>
            <p:cNvSpPr>
              <a:spLocks/>
            </p:cNvSpPr>
            <p:nvPr userDrawn="1"/>
          </p:nvSpPr>
          <p:spPr bwMode="auto">
            <a:xfrm>
              <a:off x="6019800" y="2195512"/>
              <a:ext cx="3122713" cy="856516"/>
            </a:xfrm>
            <a:custGeom>
              <a:avLst/>
              <a:gdLst>
                <a:gd name="T0" fmla="*/ 0 w 4199"/>
                <a:gd name="T1" fmla="*/ 6 h 1151"/>
                <a:gd name="T2" fmla="*/ 1 w 4199"/>
                <a:gd name="T3" fmla="*/ 1151 h 1151"/>
                <a:gd name="T4" fmla="*/ 4199 w 4199"/>
                <a:gd name="T5" fmla="*/ 1144 h 1151"/>
                <a:gd name="T6" fmla="*/ 4199 w 4199"/>
                <a:gd name="T7" fmla="*/ 0 h 1151"/>
                <a:gd name="T8" fmla="*/ 0 w 4199"/>
                <a:gd name="T9" fmla="*/ 6 h 1151"/>
              </a:gdLst>
              <a:ahLst/>
              <a:cxnLst>
                <a:cxn ang="0">
                  <a:pos x="T0" y="T1"/>
                </a:cxn>
                <a:cxn ang="0">
                  <a:pos x="T2" y="T3"/>
                </a:cxn>
                <a:cxn ang="0">
                  <a:pos x="T4" y="T5"/>
                </a:cxn>
                <a:cxn ang="0">
                  <a:pos x="T6" y="T7"/>
                </a:cxn>
                <a:cxn ang="0">
                  <a:pos x="T8" y="T9"/>
                </a:cxn>
              </a:cxnLst>
              <a:rect l="0" t="0" r="r" b="b"/>
              <a:pathLst>
                <a:path w="4199" h="1151">
                  <a:moveTo>
                    <a:pt x="0" y="6"/>
                  </a:moveTo>
                  <a:lnTo>
                    <a:pt x="1" y="1151"/>
                  </a:lnTo>
                  <a:lnTo>
                    <a:pt x="4199" y="1144"/>
                  </a:lnTo>
                  <a:lnTo>
                    <a:pt x="4199" y="0"/>
                  </a:lnTo>
                  <a:lnTo>
                    <a:pt x="0"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6" name="Freeform 6"/>
            <p:cNvSpPr>
              <a:spLocks/>
            </p:cNvSpPr>
            <p:nvPr userDrawn="1"/>
          </p:nvSpPr>
          <p:spPr bwMode="auto">
            <a:xfrm>
              <a:off x="6021287" y="3609655"/>
              <a:ext cx="3122713" cy="856516"/>
            </a:xfrm>
            <a:custGeom>
              <a:avLst/>
              <a:gdLst>
                <a:gd name="T0" fmla="*/ 1 w 4199"/>
                <a:gd name="T1" fmla="*/ 1153 h 1153"/>
                <a:gd name="T2" fmla="*/ 4199 w 4199"/>
                <a:gd name="T3" fmla="*/ 1147 h 1153"/>
                <a:gd name="T4" fmla="*/ 4199 w 4199"/>
                <a:gd name="T5" fmla="*/ 0 h 1153"/>
                <a:gd name="T6" fmla="*/ 0 w 4199"/>
                <a:gd name="T7" fmla="*/ 5 h 1153"/>
                <a:gd name="T8" fmla="*/ 1 w 4199"/>
                <a:gd name="T9" fmla="*/ 1153 h 1153"/>
              </a:gdLst>
              <a:ahLst/>
              <a:cxnLst>
                <a:cxn ang="0">
                  <a:pos x="T0" y="T1"/>
                </a:cxn>
                <a:cxn ang="0">
                  <a:pos x="T2" y="T3"/>
                </a:cxn>
                <a:cxn ang="0">
                  <a:pos x="T4" y="T5"/>
                </a:cxn>
                <a:cxn ang="0">
                  <a:pos x="T6" y="T7"/>
                </a:cxn>
                <a:cxn ang="0">
                  <a:pos x="T8" y="T9"/>
                </a:cxn>
              </a:cxnLst>
              <a:rect l="0" t="0" r="r" b="b"/>
              <a:pathLst>
                <a:path w="4199" h="1153">
                  <a:moveTo>
                    <a:pt x="1" y="1153"/>
                  </a:moveTo>
                  <a:lnTo>
                    <a:pt x="4199" y="1147"/>
                  </a:lnTo>
                  <a:lnTo>
                    <a:pt x="4199" y="0"/>
                  </a:lnTo>
                  <a:lnTo>
                    <a:pt x="0" y="5"/>
                  </a:lnTo>
                  <a:lnTo>
                    <a:pt x="1" y="115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2" name="Group 1">
            <a:extLst>
              <a:ext uri="{FF2B5EF4-FFF2-40B4-BE49-F238E27FC236}">
                <a16:creationId xmlns:a16="http://schemas.microsoft.com/office/drawing/2014/main" id="{127C0434-A037-4A96-A4AC-FCA3F5CEBBFB}"/>
              </a:ext>
            </a:extLst>
          </p:cNvPr>
          <p:cNvGrpSpPr/>
          <p:nvPr userDrawn="1"/>
        </p:nvGrpSpPr>
        <p:grpSpPr>
          <a:xfrm>
            <a:off x="7850309" y="4444006"/>
            <a:ext cx="745966" cy="432000"/>
            <a:chOff x="7850309" y="4444006"/>
            <a:chExt cx="745966" cy="432000"/>
          </a:xfrm>
        </p:grpSpPr>
        <p:sp>
          <p:nvSpPr>
            <p:cNvPr id="37" name="Freeform 7">
              <a:extLst>
                <a:ext uri="{FF2B5EF4-FFF2-40B4-BE49-F238E27FC236}">
                  <a16:creationId xmlns:a16="http://schemas.microsoft.com/office/drawing/2014/main" id="{185AE797-B631-4826-AACA-7BE8465D16DF}"/>
                </a:ext>
              </a:extLst>
            </p:cNvPr>
            <p:cNvSpPr>
              <a:spLocks noEditPoints="1"/>
            </p:cNvSpPr>
            <p:nvPr userDrawn="1"/>
          </p:nvSpPr>
          <p:spPr bwMode="auto">
            <a:xfrm>
              <a:off x="7850309" y="4541626"/>
              <a:ext cx="228567" cy="334380"/>
            </a:xfrm>
            <a:custGeom>
              <a:avLst/>
              <a:gdLst>
                <a:gd name="T0" fmla="*/ 118 w 232"/>
                <a:gd name="T1" fmla="*/ 0 h 339"/>
                <a:gd name="T2" fmla="*/ 19 w 232"/>
                <a:gd name="T3" fmla="*/ 24 h 339"/>
                <a:gd name="T4" fmla="*/ 19 w 232"/>
                <a:gd name="T5" fmla="*/ 62 h 339"/>
                <a:gd name="T6" fmla="*/ 110 w 232"/>
                <a:gd name="T7" fmla="*/ 35 h 339"/>
                <a:gd name="T8" fmla="*/ 182 w 232"/>
                <a:gd name="T9" fmla="*/ 100 h 339"/>
                <a:gd name="T10" fmla="*/ 182 w 232"/>
                <a:gd name="T11" fmla="*/ 126 h 339"/>
                <a:gd name="T12" fmla="*/ 0 w 232"/>
                <a:gd name="T13" fmla="*/ 236 h 339"/>
                <a:gd name="T14" fmla="*/ 124 w 232"/>
                <a:gd name="T15" fmla="*/ 339 h 339"/>
                <a:gd name="T16" fmla="*/ 232 w 232"/>
                <a:gd name="T17" fmla="*/ 316 h 339"/>
                <a:gd name="T18" fmla="*/ 232 w 232"/>
                <a:gd name="T19" fmla="*/ 106 h 339"/>
                <a:gd name="T20" fmla="*/ 118 w 232"/>
                <a:gd name="T21" fmla="*/ 0 h 339"/>
                <a:gd name="T22" fmla="*/ 182 w 232"/>
                <a:gd name="T23" fmla="*/ 297 h 339"/>
                <a:gd name="T24" fmla="*/ 128 w 232"/>
                <a:gd name="T25" fmla="*/ 308 h 339"/>
                <a:gd name="T26" fmla="*/ 51 w 232"/>
                <a:gd name="T27" fmla="*/ 235 h 339"/>
                <a:gd name="T28" fmla="*/ 182 w 232"/>
                <a:gd name="T29" fmla="*/ 157 h 339"/>
                <a:gd name="T30" fmla="*/ 182 w 232"/>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339">
                  <a:moveTo>
                    <a:pt x="118" y="0"/>
                  </a:moveTo>
                  <a:cubicBezTo>
                    <a:pt x="73" y="0"/>
                    <a:pt x="37" y="14"/>
                    <a:pt x="19" y="24"/>
                  </a:cubicBezTo>
                  <a:cubicBezTo>
                    <a:pt x="19" y="62"/>
                    <a:pt x="19" y="62"/>
                    <a:pt x="19" y="62"/>
                  </a:cubicBezTo>
                  <a:cubicBezTo>
                    <a:pt x="37" y="52"/>
                    <a:pt x="78" y="35"/>
                    <a:pt x="110" y="35"/>
                  </a:cubicBezTo>
                  <a:cubicBezTo>
                    <a:pt x="151" y="35"/>
                    <a:pt x="182" y="50"/>
                    <a:pt x="182" y="100"/>
                  </a:cubicBezTo>
                  <a:cubicBezTo>
                    <a:pt x="182" y="126"/>
                    <a:pt x="182" y="126"/>
                    <a:pt x="182" y="126"/>
                  </a:cubicBezTo>
                  <a:cubicBezTo>
                    <a:pt x="77" y="126"/>
                    <a:pt x="0" y="150"/>
                    <a:pt x="0" y="236"/>
                  </a:cubicBezTo>
                  <a:cubicBezTo>
                    <a:pt x="0" y="296"/>
                    <a:pt x="39" y="339"/>
                    <a:pt x="124" y="339"/>
                  </a:cubicBezTo>
                  <a:cubicBezTo>
                    <a:pt x="169" y="339"/>
                    <a:pt x="207" y="330"/>
                    <a:pt x="232" y="316"/>
                  </a:cubicBezTo>
                  <a:cubicBezTo>
                    <a:pt x="232" y="106"/>
                    <a:pt x="232" y="106"/>
                    <a:pt x="232" y="106"/>
                  </a:cubicBezTo>
                  <a:cubicBezTo>
                    <a:pt x="232" y="26"/>
                    <a:pt x="178" y="0"/>
                    <a:pt x="118" y="0"/>
                  </a:cubicBezTo>
                  <a:close/>
                  <a:moveTo>
                    <a:pt x="182" y="297"/>
                  </a:moveTo>
                  <a:cubicBezTo>
                    <a:pt x="169" y="304"/>
                    <a:pt x="149" y="308"/>
                    <a:pt x="128" y="308"/>
                  </a:cubicBezTo>
                  <a:cubicBezTo>
                    <a:pt x="80" y="308"/>
                    <a:pt x="51" y="282"/>
                    <a:pt x="51" y="235"/>
                  </a:cubicBezTo>
                  <a:cubicBezTo>
                    <a:pt x="51" y="169"/>
                    <a:pt x="100" y="157"/>
                    <a:pt x="182" y="157"/>
                  </a:cubicBezTo>
                  <a:lnTo>
                    <a:pt x="182" y="29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38" name="Freeform 7">
              <a:extLst>
                <a:ext uri="{FF2B5EF4-FFF2-40B4-BE49-F238E27FC236}">
                  <a16:creationId xmlns:a16="http://schemas.microsoft.com/office/drawing/2014/main" id="{2EA0C747-7698-4F8C-B591-26F60B314BDA}"/>
                </a:ext>
              </a:extLst>
            </p:cNvPr>
            <p:cNvSpPr>
              <a:spLocks/>
            </p:cNvSpPr>
            <p:nvPr userDrawn="1"/>
          </p:nvSpPr>
          <p:spPr bwMode="auto">
            <a:xfrm>
              <a:off x="8367708" y="4444006"/>
              <a:ext cx="228567" cy="431028"/>
            </a:xfrm>
            <a:custGeom>
              <a:avLst/>
              <a:gdLst>
                <a:gd name="T0" fmla="*/ 163 w 232"/>
                <a:gd name="T1" fmla="*/ 402 h 437"/>
                <a:gd name="T2" fmla="*/ 88 w 232"/>
                <a:gd name="T3" fmla="*/ 337 h 437"/>
                <a:gd name="T4" fmla="*/ 88 w 232"/>
                <a:gd name="T5" fmla="*/ 0 h 437"/>
                <a:gd name="T6" fmla="*/ 37 w 232"/>
                <a:gd name="T7" fmla="*/ 17 h 437"/>
                <a:gd name="T8" fmla="*/ 38 w 232"/>
                <a:gd name="T9" fmla="*/ 104 h 437"/>
                <a:gd name="T10" fmla="*/ 0 w 232"/>
                <a:gd name="T11" fmla="*/ 104 h 437"/>
                <a:gd name="T12" fmla="*/ 0 w 232"/>
                <a:gd name="T13" fmla="*/ 138 h 437"/>
                <a:gd name="T14" fmla="*/ 38 w 232"/>
                <a:gd name="T15" fmla="*/ 138 h 437"/>
                <a:gd name="T16" fmla="*/ 38 w 232"/>
                <a:gd name="T17" fmla="*/ 331 h 437"/>
                <a:gd name="T18" fmla="*/ 152 w 232"/>
                <a:gd name="T19" fmla="*/ 437 h 437"/>
                <a:gd name="T20" fmla="*/ 232 w 232"/>
                <a:gd name="T21" fmla="*/ 422 h 437"/>
                <a:gd name="T22" fmla="*/ 232 w 232"/>
                <a:gd name="T23" fmla="*/ 384 h 437"/>
                <a:gd name="T24" fmla="*/ 163 w 232"/>
                <a:gd name="T25" fmla="*/ 40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 h="437">
                  <a:moveTo>
                    <a:pt x="163" y="402"/>
                  </a:moveTo>
                  <a:cubicBezTo>
                    <a:pt x="122" y="402"/>
                    <a:pt x="88" y="388"/>
                    <a:pt x="88" y="337"/>
                  </a:cubicBezTo>
                  <a:cubicBezTo>
                    <a:pt x="88" y="0"/>
                    <a:pt x="88" y="0"/>
                    <a:pt x="88" y="0"/>
                  </a:cubicBezTo>
                  <a:cubicBezTo>
                    <a:pt x="37" y="17"/>
                    <a:pt x="37" y="17"/>
                    <a:pt x="37" y="17"/>
                  </a:cubicBezTo>
                  <a:cubicBezTo>
                    <a:pt x="38" y="104"/>
                    <a:pt x="38" y="104"/>
                    <a:pt x="38" y="104"/>
                  </a:cubicBezTo>
                  <a:cubicBezTo>
                    <a:pt x="0" y="104"/>
                    <a:pt x="0" y="104"/>
                    <a:pt x="0" y="104"/>
                  </a:cubicBezTo>
                  <a:cubicBezTo>
                    <a:pt x="0" y="138"/>
                    <a:pt x="0" y="138"/>
                    <a:pt x="0" y="138"/>
                  </a:cubicBezTo>
                  <a:cubicBezTo>
                    <a:pt x="38" y="138"/>
                    <a:pt x="38" y="138"/>
                    <a:pt x="38" y="138"/>
                  </a:cubicBezTo>
                  <a:cubicBezTo>
                    <a:pt x="38" y="331"/>
                    <a:pt x="38" y="331"/>
                    <a:pt x="38" y="331"/>
                  </a:cubicBezTo>
                  <a:cubicBezTo>
                    <a:pt x="38" y="411"/>
                    <a:pt x="91" y="437"/>
                    <a:pt x="152" y="437"/>
                  </a:cubicBezTo>
                  <a:cubicBezTo>
                    <a:pt x="181" y="437"/>
                    <a:pt x="207" y="431"/>
                    <a:pt x="232" y="422"/>
                  </a:cubicBezTo>
                  <a:cubicBezTo>
                    <a:pt x="232" y="384"/>
                    <a:pt x="232" y="384"/>
                    <a:pt x="232" y="384"/>
                  </a:cubicBezTo>
                  <a:cubicBezTo>
                    <a:pt x="207" y="394"/>
                    <a:pt x="184" y="402"/>
                    <a:pt x="163" y="40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39" name="Freeform 8">
              <a:extLst>
                <a:ext uri="{FF2B5EF4-FFF2-40B4-BE49-F238E27FC236}">
                  <a16:creationId xmlns:a16="http://schemas.microsoft.com/office/drawing/2014/main" id="{1A327595-65E8-426D-9D53-F32B5FDEF620}"/>
                </a:ext>
              </a:extLst>
            </p:cNvPr>
            <p:cNvSpPr>
              <a:spLocks noEditPoints="1"/>
            </p:cNvSpPr>
            <p:nvPr userDrawn="1"/>
          </p:nvSpPr>
          <p:spPr bwMode="auto">
            <a:xfrm>
              <a:off x="8117340" y="4541626"/>
              <a:ext cx="229678" cy="334380"/>
            </a:xfrm>
            <a:custGeom>
              <a:avLst/>
              <a:gdLst>
                <a:gd name="T0" fmla="*/ 118 w 233"/>
                <a:gd name="T1" fmla="*/ 0 h 339"/>
                <a:gd name="T2" fmla="*/ 19 w 233"/>
                <a:gd name="T3" fmla="*/ 24 h 339"/>
                <a:gd name="T4" fmla="*/ 19 w 233"/>
                <a:gd name="T5" fmla="*/ 61 h 339"/>
                <a:gd name="T6" fmla="*/ 110 w 233"/>
                <a:gd name="T7" fmla="*/ 35 h 339"/>
                <a:gd name="T8" fmla="*/ 182 w 233"/>
                <a:gd name="T9" fmla="*/ 99 h 339"/>
                <a:gd name="T10" fmla="*/ 182 w 233"/>
                <a:gd name="T11" fmla="*/ 125 h 339"/>
                <a:gd name="T12" fmla="*/ 0 w 233"/>
                <a:gd name="T13" fmla="*/ 236 h 339"/>
                <a:gd name="T14" fmla="*/ 124 w 233"/>
                <a:gd name="T15" fmla="*/ 339 h 339"/>
                <a:gd name="T16" fmla="*/ 233 w 233"/>
                <a:gd name="T17" fmla="*/ 315 h 339"/>
                <a:gd name="T18" fmla="*/ 232 w 233"/>
                <a:gd name="T19" fmla="*/ 105 h 339"/>
                <a:gd name="T20" fmla="*/ 118 w 233"/>
                <a:gd name="T21" fmla="*/ 0 h 339"/>
                <a:gd name="T22" fmla="*/ 182 w 233"/>
                <a:gd name="T23" fmla="*/ 297 h 339"/>
                <a:gd name="T24" fmla="*/ 129 w 233"/>
                <a:gd name="T25" fmla="*/ 308 h 339"/>
                <a:gd name="T26" fmla="*/ 51 w 233"/>
                <a:gd name="T27" fmla="*/ 235 h 339"/>
                <a:gd name="T28" fmla="*/ 182 w 233"/>
                <a:gd name="T29" fmla="*/ 156 h 339"/>
                <a:gd name="T30" fmla="*/ 182 w 233"/>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3" h="339">
                  <a:moveTo>
                    <a:pt x="118" y="0"/>
                  </a:moveTo>
                  <a:cubicBezTo>
                    <a:pt x="74" y="0"/>
                    <a:pt x="38" y="14"/>
                    <a:pt x="19" y="24"/>
                  </a:cubicBezTo>
                  <a:cubicBezTo>
                    <a:pt x="19" y="61"/>
                    <a:pt x="19" y="61"/>
                    <a:pt x="19" y="61"/>
                  </a:cubicBezTo>
                  <a:cubicBezTo>
                    <a:pt x="37" y="51"/>
                    <a:pt x="79" y="35"/>
                    <a:pt x="110" y="35"/>
                  </a:cubicBezTo>
                  <a:cubicBezTo>
                    <a:pt x="152" y="35"/>
                    <a:pt x="182" y="49"/>
                    <a:pt x="182" y="99"/>
                  </a:cubicBezTo>
                  <a:cubicBezTo>
                    <a:pt x="182" y="125"/>
                    <a:pt x="182" y="125"/>
                    <a:pt x="182" y="125"/>
                  </a:cubicBezTo>
                  <a:cubicBezTo>
                    <a:pt x="77" y="125"/>
                    <a:pt x="0" y="149"/>
                    <a:pt x="0" y="236"/>
                  </a:cubicBezTo>
                  <a:cubicBezTo>
                    <a:pt x="0" y="296"/>
                    <a:pt x="40" y="339"/>
                    <a:pt x="124" y="339"/>
                  </a:cubicBezTo>
                  <a:cubicBezTo>
                    <a:pt x="170" y="338"/>
                    <a:pt x="208" y="329"/>
                    <a:pt x="233" y="315"/>
                  </a:cubicBezTo>
                  <a:cubicBezTo>
                    <a:pt x="232" y="105"/>
                    <a:pt x="232" y="105"/>
                    <a:pt x="232" y="105"/>
                  </a:cubicBezTo>
                  <a:cubicBezTo>
                    <a:pt x="232" y="25"/>
                    <a:pt x="179" y="0"/>
                    <a:pt x="118" y="0"/>
                  </a:cubicBezTo>
                  <a:close/>
                  <a:moveTo>
                    <a:pt x="182" y="297"/>
                  </a:moveTo>
                  <a:cubicBezTo>
                    <a:pt x="169" y="304"/>
                    <a:pt x="149" y="308"/>
                    <a:pt x="129" y="308"/>
                  </a:cubicBezTo>
                  <a:cubicBezTo>
                    <a:pt x="80" y="308"/>
                    <a:pt x="51" y="282"/>
                    <a:pt x="51" y="235"/>
                  </a:cubicBezTo>
                  <a:cubicBezTo>
                    <a:pt x="51" y="169"/>
                    <a:pt x="100" y="156"/>
                    <a:pt x="182" y="156"/>
                  </a:cubicBezTo>
                  <a:lnTo>
                    <a:pt x="182" y="29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40" name="Freeform 9">
              <a:extLst>
                <a:ext uri="{FF2B5EF4-FFF2-40B4-BE49-F238E27FC236}">
                  <a16:creationId xmlns:a16="http://schemas.microsoft.com/office/drawing/2014/main" id="{33410C22-54D2-4D10-9C89-F2C5D2054E6F}"/>
                </a:ext>
              </a:extLst>
            </p:cNvPr>
            <p:cNvSpPr>
              <a:spLocks/>
            </p:cNvSpPr>
            <p:nvPr userDrawn="1"/>
          </p:nvSpPr>
          <p:spPr bwMode="auto">
            <a:xfrm>
              <a:off x="8474076" y="4546625"/>
              <a:ext cx="121226" cy="33465"/>
            </a:xfrm>
            <a:custGeom>
              <a:avLst/>
              <a:gdLst>
                <a:gd name="T0" fmla="*/ 0 w 873"/>
                <a:gd name="T1" fmla="*/ 0 h 241"/>
                <a:gd name="T2" fmla="*/ 0 w 873"/>
                <a:gd name="T3" fmla="*/ 241 h 241"/>
                <a:gd name="T4" fmla="*/ 873 w 873"/>
                <a:gd name="T5" fmla="*/ 234 h 241"/>
                <a:gd name="T6" fmla="*/ 873 w 873"/>
                <a:gd name="T7" fmla="*/ 0 h 241"/>
                <a:gd name="T8" fmla="*/ 0 w 873"/>
                <a:gd name="T9" fmla="*/ 0 h 241"/>
              </a:gdLst>
              <a:ahLst/>
              <a:cxnLst>
                <a:cxn ang="0">
                  <a:pos x="T0" y="T1"/>
                </a:cxn>
                <a:cxn ang="0">
                  <a:pos x="T2" y="T3"/>
                </a:cxn>
                <a:cxn ang="0">
                  <a:pos x="T4" y="T5"/>
                </a:cxn>
                <a:cxn ang="0">
                  <a:pos x="T6" y="T7"/>
                </a:cxn>
                <a:cxn ang="0">
                  <a:pos x="T8" y="T9"/>
                </a:cxn>
              </a:cxnLst>
              <a:rect l="0" t="0" r="r" b="b"/>
              <a:pathLst>
                <a:path w="873" h="241">
                  <a:moveTo>
                    <a:pt x="0" y="0"/>
                  </a:moveTo>
                  <a:lnTo>
                    <a:pt x="0" y="241"/>
                  </a:lnTo>
                  <a:lnTo>
                    <a:pt x="873" y="234"/>
                  </a:lnTo>
                  <a:lnTo>
                    <a:pt x="873" y="0"/>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41" name="Freeform 10">
              <a:extLst>
                <a:ext uri="{FF2B5EF4-FFF2-40B4-BE49-F238E27FC236}">
                  <a16:creationId xmlns:a16="http://schemas.microsoft.com/office/drawing/2014/main" id="{CFCB069D-5954-4A94-BCDE-9A494FEEB01E}"/>
                </a:ext>
              </a:extLst>
            </p:cNvPr>
            <p:cNvSpPr>
              <a:spLocks/>
            </p:cNvSpPr>
            <p:nvPr userDrawn="1"/>
          </p:nvSpPr>
          <p:spPr bwMode="auto">
            <a:xfrm>
              <a:off x="8474076" y="4601753"/>
              <a:ext cx="122199" cy="33604"/>
            </a:xfrm>
            <a:custGeom>
              <a:avLst/>
              <a:gdLst>
                <a:gd name="T0" fmla="*/ 0 w 880"/>
                <a:gd name="T1" fmla="*/ 242 h 242"/>
                <a:gd name="T2" fmla="*/ 880 w 880"/>
                <a:gd name="T3" fmla="*/ 235 h 242"/>
                <a:gd name="T4" fmla="*/ 880 w 880"/>
                <a:gd name="T5" fmla="*/ 0 h 242"/>
                <a:gd name="T6" fmla="*/ 0 w 880"/>
                <a:gd name="T7" fmla="*/ 0 h 242"/>
                <a:gd name="T8" fmla="*/ 0 w 880"/>
                <a:gd name="T9" fmla="*/ 242 h 242"/>
              </a:gdLst>
              <a:ahLst/>
              <a:cxnLst>
                <a:cxn ang="0">
                  <a:pos x="T0" y="T1"/>
                </a:cxn>
                <a:cxn ang="0">
                  <a:pos x="T2" y="T3"/>
                </a:cxn>
                <a:cxn ang="0">
                  <a:pos x="T4" y="T5"/>
                </a:cxn>
                <a:cxn ang="0">
                  <a:pos x="T6" y="T7"/>
                </a:cxn>
                <a:cxn ang="0">
                  <a:pos x="T8" y="T9"/>
                </a:cxn>
              </a:cxnLst>
              <a:rect l="0" t="0" r="r" b="b"/>
              <a:pathLst>
                <a:path w="880" h="242">
                  <a:moveTo>
                    <a:pt x="0" y="242"/>
                  </a:moveTo>
                  <a:lnTo>
                    <a:pt x="880" y="235"/>
                  </a:lnTo>
                  <a:lnTo>
                    <a:pt x="880" y="0"/>
                  </a:lnTo>
                  <a:lnTo>
                    <a:pt x="0" y="0"/>
                  </a:lnTo>
                  <a:lnTo>
                    <a:pt x="0" y="24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42" name="Freeform 11">
              <a:extLst>
                <a:ext uri="{FF2B5EF4-FFF2-40B4-BE49-F238E27FC236}">
                  <a16:creationId xmlns:a16="http://schemas.microsoft.com/office/drawing/2014/main" id="{814DFC01-02AA-4E32-B275-0E084E4D2B13}"/>
                </a:ext>
              </a:extLst>
            </p:cNvPr>
            <p:cNvSpPr>
              <a:spLocks noEditPoints="1"/>
            </p:cNvSpPr>
            <p:nvPr userDrawn="1"/>
          </p:nvSpPr>
          <p:spPr bwMode="auto">
            <a:xfrm>
              <a:off x="7850309" y="4541626"/>
              <a:ext cx="228567" cy="334380"/>
            </a:xfrm>
            <a:custGeom>
              <a:avLst/>
              <a:gdLst>
                <a:gd name="T0" fmla="*/ 118 w 232"/>
                <a:gd name="T1" fmla="*/ 0 h 339"/>
                <a:gd name="T2" fmla="*/ 19 w 232"/>
                <a:gd name="T3" fmla="*/ 24 h 339"/>
                <a:gd name="T4" fmla="*/ 19 w 232"/>
                <a:gd name="T5" fmla="*/ 62 h 339"/>
                <a:gd name="T6" fmla="*/ 110 w 232"/>
                <a:gd name="T7" fmla="*/ 35 h 339"/>
                <a:gd name="T8" fmla="*/ 182 w 232"/>
                <a:gd name="T9" fmla="*/ 100 h 339"/>
                <a:gd name="T10" fmla="*/ 182 w 232"/>
                <a:gd name="T11" fmla="*/ 126 h 339"/>
                <a:gd name="T12" fmla="*/ 0 w 232"/>
                <a:gd name="T13" fmla="*/ 236 h 339"/>
                <a:gd name="T14" fmla="*/ 124 w 232"/>
                <a:gd name="T15" fmla="*/ 339 h 339"/>
                <a:gd name="T16" fmla="*/ 232 w 232"/>
                <a:gd name="T17" fmla="*/ 316 h 339"/>
                <a:gd name="T18" fmla="*/ 232 w 232"/>
                <a:gd name="T19" fmla="*/ 106 h 339"/>
                <a:gd name="T20" fmla="*/ 118 w 232"/>
                <a:gd name="T21" fmla="*/ 0 h 339"/>
                <a:gd name="T22" fmla="*/ 182 w 232"/>
                <a:gd name="T23" fmla="*/ 297 h 339"/>
                <a:gd name="T24" fmla="*/ 128 w 232"/>
                <a:gd name="T25" fmla="*/ 308 h 339"/>
                <a:gd name="T26" fmla="*/ 51 w 232"/>
                <a:gd name="T27" fmla="*/ 235 h 339"/>
                <a:gd name="T28" fmla="*/ 182 w 232"/>
                <a:gd name="T29" fmla="*/ 157 h 339"/>
                <a:gd name="T30" fmla="*/ 182 w 232"/>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339">
                  <a:moveTo>
                    <a:pt x="118" y="0"/>
                  </a:moveTo>
                  <a:cubicBezTo>
                    <a:pt x="73" y="0"/>
                    <a:pt x="37" y="14"/>
                    <a:pt x="19" y="24"/>
                  </a:cubicBezTo>
                  <a:cubicBezTo>
                    <a:pt x="19" y="62"/>
                    <a:pt x="19" y="62"/>
                    <a:pt x="19" y="62"/>
                  </a:cubicBezTo>
                  <a:cubicBezTo>
                    <a:pt x="37" y="52"/>
                    <a:pt x="78" y="35"/>
                    <a:pt x="110" y="35"/>
                  </a:cubicBezTo>
                  <a:cubicBezTo>
                    <a:pt x="151" y="35"/>
                    <a:pt x="182" y="50"/>
                    <a:pt x="182" y="100"/>
                  </a:cubicBezTo>
                  <a:cubicBezTo>
                    <a:pt x="182" y="126"/>
                    <a:pt x="182" y="126"/>
                    <a:pt x="182" y="126"/>
                  </a:cubicBezTo>
                  <a:cubicBezTo>
                    <a:pt x="77" y="126"/>
                    <a:pt x="0" y="150"/>
                    <a:pt x="0" y="236"/>
                  </a:cubicBezTo>
                  <a:cubicBezTo>
                    <a:pt x="0" y="296"/>
                    <a:pt x="39" y="339"/>
                    <a:pt x="124" y="339"/>
                  </a:cubicBezTo>
                  <a:cubicBezTo>
                    <a:pt x="169" y="339"/>
                    <a:pt x="207" y="330"/>
                    <a:pt x="232" y="316"/>
                  </a:cubicBezTo>
                  <a:cubicBezTo>
                    <a:pt x="232" y="106"/>
                    <a:pt x="232" y="106"/>
                    <a:pt x="232" y="106"/>
                  </a:cubicBezTo>
                  <a:cubicBezTo>
                    <a:pt x="232" y="26"/>
                    <a:pt x="178" y="0"/>
                    <a:pt x="118" y="0"/>
                  </a:cubicBezTo>
                  <a:close/>
                  <a:moveTo>
                    <a:pt x="182" y="297"/>
                  </a:moveTo>
                  <a:cubicBezTo>
                    <a:pt x="169" y="304"/>
                    <a:pt x="149" y="308"/>
                    <a:pt x="128" y="308"/>
                  </a:cubicBezTo>
                  <a:cubicBezTo>
                    <a:pt x="80" y="308"/>
                    <a:pt x="51" y="282"/>
                    <a:pt x="51" y="235"/>
                  </a:cubicBezTo>
                  <a:cubicBezTo>
                    <a:pt x="51" y="169"/>
                    <a:pt x="100" y="157"/>
                    <a:pt x="182" y="157"/>
                  </a:cubicBezTo>
                  <a:lnTo>
                    <a:pt x="182" y="29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43" name="Freeform 12">
              <a:extLst>
                <a:ext uri="{FF2B5EF4-FFF2-40B4-BE49-F238E27FC236}">
                  <a16:creationId xmlns:a16="http://schemas.microsoft.com/office/drawing/2014/main" id="{D84583C8-023C-416A-AAAA-12A0E061305F}"/>
                </a:ext>
              </a:extLst>
            </p:cNvPr>
            <p:cNvSpPr>
              <a:spLocks/>
            </p:cNvSpPr>
            <p:nvPr userDrawn="1"/>
          </p:nvSpPr>
          <p:spPr bwMode="auto">
            <a:xfrm>
              <a:off x="8367708" y="4444006"/>
              <a:ext cx="228567" cy="431028"/>
            </a:xfrm>
            <a:custGeom>
              <a:avLst/>
              <a:gdLst>
                <a:gd name="T0" fmla="*/ 163 w 232"/>
                <a:gd name="T1" fmla="*/ 402 h 437"/>
                <a:gd name="T2" fmla="*/ 88 w 232"/>
                <a:gd name="T3" fmla="*/ 337 h 437"/>
                <a:gd name="T4" fmla="*/ 88 w 232"/>
                <a:gd name="T5" fmla="*/ 0 h 437"/>
                <a:gd name="T6" fmla="*/ 37 w 232"/>
                <a:gd name="T7" fmla="*/ 17 h 437"/>
                <a:gd name="T8" fmla="*/ 38 w 232"/>
                <a:gd name="T9" fmla="*/ 104 h 437"/>
                <a:gd name="T10" fmla="*/ 0 w 232"/>
                <a:gd name="T11" fmla="*/ 104 h 437"/>
                <a:gd name="T12" fmla="*/ 0 w 232"/>
                <a:gd name="T13" fmla="*/ 138 h 437"/>
                <a:gd name="T14" fmla="*/ 38 w 232"/>
                <a:gd name="T15" fmla="*/ 138 h 437"/>
                <a:gd name="T16" fmla="*/ 38 w 232"/>
                <a:gd name="T17" fmla="*/ 331 h 437"/>
                <a:gd name="T18" fmla="*/ 152 w 232"/>
                <a:gd name="T19" fmla="*/ 437 h 437"/>
                <a:gd name="T20" fmla="*/ 232 w 232"/>
                <a:gd name="T21" fmla="*/ 422 h 437"/>
                <a:gd name="T22" fmla="*/ 232 w 232"/>
                <a:gd name="T23" fmla="*/ 384 h 437"/>
                <a:gd name="T24" fmla="*/ 163 w 232"/>
                <a:gd name="T25" fmla="*/ 40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 h="437">
                  <a:moveTo>
                    <a:pt x="163" y="402"/>
                  </a:moveTo>
                  <a:cubicBezTo>
                    <a:pt x="122" y="402"/>
                    <a:pt x="88" y="388"/>
                    <a:pt x="88" y="337"/>
                  </a:cubicBezTo>
                  <a:cubicBezTo>
                    <a:pt x="88" y="0"/>
                    <a:pt x="88" y="0"/>
                    <a:pt x="88" y="0"/>
                  </a:cubicBezTo>
                  <a:cubicBezTo>
                    <a:pt x="37" y="17"/>
                    <a:pt x="37" y="17"/>
                    <a:pt x="37" y="17"/>
                  </a:cubicBezTo>
                  <a:cubicBezTo>
                    <a:pt x="38" y="104"/>
                    <a:pt x="38" y="104"/>
                    <a:pt x="38" y="104"/>
                  </a:cubicBezTo>
                  <a:cubicBezTo>
                    <a:pt x="0" y="104"/>
                    <a:pt x="0" y="104"/>
                    <a:pt x="0" y="104"/>
                  </a:cubicBezTo>
                  <a:cubicBezTo>
                    <a:pt x="0" y="138"/>
                    <a:pt x="0" y="138"/>
                    <a:pt x="0" y="138"/>
                  </a:cubicBezTo>
                  <a:cubicBezTo>
                    <a:pt x="38" y="138"/>
                    <a:pt x="38" y="138"/>
                    <a:pt x="38" y="138"/>
                  </a:cubicBezTo>
                  <a:cubicBezTo>
                    <a:pt x="38" y="331"/>
                    <a:pt x="38" y="331"/>
                    <a:pt x="38" y="331"/>
                  </a:cubicBezTo>
                  <a:cubicBezTo>
                    <a:pt x="38" y="411"/>
                    <a:pt x="91" y="437"/>
                    <a:pt x="152" y="437"/>
                  </a:cubicBezTo>
                  <a:cubicBezTo>
                    <a:pt x="181" y="437"/>
                    <a:pt x="207" y="431"/>
                    <a:pt x="232" y="422"/>
                  </a:cubicBezTo>
                  <a:cubicBezTo>
                    <a:pt x="232" y="384"/>
                    <a:pt x="232" y="384"/>
                    <a:pt x="232" y="384"/>
                  </a:cubicBezTo>
                  <a:cubicBezTo>
                    <a:pt x="207" y="394"/>
                    <a:pt x="184" y="402"/>
                    <a:pt x="163" y="40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44" name="Freeform 13">
              <a:extLst>
                <a:ext uri="{FF2B5EF4-FFF2-40B4-BE49-F238E27FC236}">
                  <a16:creationId xmlns:a16="http://schemas.microsoft.com/office/drawing/2014/main" id="{DBA3B753-0A4F-4A64-8D6D-F1598E8E30E5}"/>
                </a:ext>
              </a:extLst>
            </p:cNvPr>
            <p:cNvSpPr>
              <a:spLocks noEditPoints="1"/>
            </p:cNvSpPr>
            <p:nvPr userDrawn="1"/>
          </p:nvSpPr>
          <p:spPr bwMode="auto">
            <a:xfrm>
              <a:off x="8117340" y="4541626"/>
              <a:ext cx="229678" cy="334380"/>
            </a:xfrm>
            <a:custGeom>
              <a:avLst/>
              <a:gdLst>
                <a:gd name="T0" fmla="*/ 118 w 233"/>
                <a:gd name="T1" fmla="*/ 0 h 339"/>
                <a:gd name="T2" fmla="*/ 19 w 233"/>
                <a:gd name="T3" fmla="*/ 24 h 339"/>
                <a:gd name="T4" fmla="*/ 19 w 233"/>
                <a:gd name="T5" fmla="*/ 61 h 339"/>
                <a:gd name="T6" fmla="*/ 110 w 233"/>
                <a:gd name="T7" fmla="*/ 35 h 339"/>
                <a:gd name="T8" fmla="*/ 182 w 233"/>
                <a:gd name="T9" fmla="*/ 99 h 339"/>
                <a:gd name="T10" fmla="*/ 182 w 233"/>
                <a:gd name="T11" fmla="*/ 125 h 339"/>
                <a:gd name="T12" fmla="*/ 0 w 233"/>
                <a:gd name="T13" fmla="*/ 236 h 339"/>
                <a:gd name="T14" fmla="*/ 124 w 233"/>
                <a:gd name="T15" fmla="*/ 339 h 339"/>
                <a:gd name="T16" fmla="*/ 233 w 233"/>
                <a:gd name="T17" fmla="*/ 315 h 339"/>
                <a:gd name="T18" fmla="*/ 232 w 233"/>
                <a:gd name="T19" fmla="*/ 105 h 339"/>
                <a:gd name="T20" fmla="*/ 118 w 233"/>
                <a:gd name="T21" fmla="*/ 0 h 339"/>
                <a:gd name="T22" fmla="*/ 182 w 233"/>
                <a:gd name="T23" fmla="*/ 297 h 339"/>
                <a:gd name="T24" fmla="*/ 129 w 233"/>
                <a:gd name="T25" fmla="*/ 308 h 339"/>
                <a:gd name="T26" fmla="*/ 51 w 233"/>
                <a:gd name="T27" fmla="*/ 235 h 339"/>
                <a:gd name="T28" fmla="*/ 182 w 233"/>
                <a:gd name="T29" fmla="*/ 156 h 339"/>
                <a:gd name="T30" fmla="*/ 182 w 233"/>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3" h="339">
                  <a:moveTo>
                    <a:pt x="118" y="0"/>
                  </a:moveTo>
                  <a:cubicBezTo>
                    <a:pt x="74" y="0"/>
                    <a:pt x="38" y="14"/>
                    <a:pt x="19" y="24"/>
                  </a:cubicBezTo>
                  <a:cubicBezTo>
                    <a:pt x="19" y="61"/>
                    <a:pt x="19" y="61"/>
                    <a:pt x="19" y="61"/>
                  </a:cubicBezTo>
                  <a:cubicBezTo>
                    <a:pt x="37" y="51"/>
                    <a:pt x="79" y="35"/>
                    <a:pt x="110" y="35"/>
                  </a:cubicBezTo>
                  <a:cubicBezTo>
                    <a:pt x="152" y="35"/>
                    <a:pt x="182" y="49"/>
                    <a:pt x="182" y="99"/>
                  </a:cubicBezTo>
                  <a:cubicBezTo>
                    <a:pt x="182" y="125"/>
                    <a:pt x="182" y="125"/>
                    <a:pt x="182" y="125"/>
                  </a:cubicBezTo>
                  <a:cubicBezTo>
                    <a:pt x="77" y="125"/>
                    <a:pt x="0" y="149"/>
                    <a:pt x="0" y="236"/>
                  </a:cubicBezTo>
                  <a:cubicBezTo>
                    <a:pt x="0" y="296"/>
                    <a:pt x="40" y="339"/>
                    <a:pt x="124" y="339"/>
                  </a:cubicBezTo>
                  <a:cubicBezTo>
                    <a:pt x="170" y="338"/>
                    <a:pt x="208" y="329"/>
                    <a:pt x="233" y="315"/>
                  </a:cubicBezTo>
                  <a:cubicBezTo>
                    <a:pt x="232" y="105"/>
                    <a:pt x="232" y="105"/>
                    <a:pt x="232" y="105"/>
                  </a:cubicBezTo>
                  <a:cubicBezTo>
                    <a:pt x="232" y="25"/>
                    <a:pt x="179" y="0"/>
                    <a:pt x="118" y="0"/>
                  </a:cubicBezTo>
                  <a:close/>
                  <a:moveTo>
                    <a:pt x="182" y="297"/>
                  </a:moveTo>
                  <a:cubicBezTo>
                    <a:pt x="169" y="304"/>
                    <a:pt x="149" y="308"/>
                    <a:pt x="129" y="308"/>
                  </a:cubicBezTo>
                  <a:cubicBezTo>
                    <a:pt x="80" y="308"/>
                    <a:pt x="51" y="282"/>
                    <a:pt x="51" y="235"/>
                  </a:cubicBezTo>
                  <a:cubicBezTo>
                    <a:pt x="51" y="169"/>
                    <a:pt x="100" y="156"/>
                    <a:pt x="182" y="156"/>
                  </a:cubicBezTo>
                  <a:lnTo>
                    <a:pt x="182" y="29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45" name="Freeform 14">
              <a:extLst>
                <a:ext uri="{FF2B5EF4-FFF2-40B4-BE49-F238E27FC236}">
                  <a16:creationId xmlns:a16="http://schemas.microsoft.com/office/drawing/2014/main" id="{0DFC9676-E6ED-48A0-B697-2661A6FC7CD5}"/>
                </a:ext>
              </a:extLst>
            </p:cNvPr>
            <p:cNvSpPr>
              <a:spLocks/>
            </p:cNvSpPr>
            <p:nvPr userDrawn="1"/>
          </p:nvSpPr>
          <p:spPr bwMode="auto">
            <a:xfrm>
              <a:off x="8474076" y="4546625"/>
              <a:ext cx="121226" cy="33465"/>
            </a:xfrm>
            <a:custGeom>
              <a:avLst/>
              <a:gdLst>
                <a:gd name="T0" fmla="*/ 0 w 873"/>
                <a:gd name="T1" fmla="*/ 0 h 241"/>
                <a:gd name="T2" fmla="*/ 0 w 873"/>
                <a:gd name="T3" fmla="*/ 241 h 241"/>
                <a:gd name="T4" fmla="*/ 873 w 873"/>
                <a:gd name="T5" fmla="*/ 234 h 241"/>
                <a:gd name="T6" fmla="*/ 873 w 873"/>
                <a:gd name="T7" fmla="*/ 0 h 241"/>
                <a:gd name="T8" fmla="*/ 0 w 873"/>
                <a:gd name="T9" fmla="*/ 0 h 241"/>
              </a:gdLst>
              <a:ahLst/>
              <a:cxnLst>
                <a:cxn ang="0">
                  <a:pos x="T0" y="T1"/>
                </a:cxn>
                <a:cxn ang="0">
                  <a:pos x="T2" y="T3"/>
                </a:cxn>
                <a:cxn ang="0">
                  <a:pos x="T4" y="T5"/>
                </a:cxn>
                <a:cxn ang="0">
                  <a:pos x="T6" y="T7"/>
                </a:cxn>
                <a:cxn ang="0">
                  <a:pos x="T8" y="T9"/>
                </a:cxn>
              </a:cxnLst>
              <a:rect l="0" t="0" r="r" b="b"/>
              <a:pathLst>
                <a:path w="873" h="241">
                  <a:moveTo>
                    <a:pt x="0" y="0"/>
                  </a:moveTo>
                  <a:lnTo>
                    <a:pt x="0" y="241"/>
                  </a:lnTo>
                  <a:lnTo>
                    <a:pt x="873" y="234"/>
                  </a:lnTo>
                  <a:lnTo>
                    <a:pt x="873" y="0"/>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46" name="Freeform 15">
              <a:extLst>
                <a:ext uri="{FF2B5EF4-FFF2-40B4-BE49-F238E27FC236}">
                  <a16:creationId xmlns:a16="http://schemas.microsoft.com/office/drawing/2014/main" id="{3EDCB309-298F-470A-915D-59CBD3F5FE33}"/>
                </a:ext>
              </a:extLst>
            </p:cNvPr>
            <p:cNvSpPr>
              <a:spLocks/>
            </p:cNvSpPr>
            <p:nvPr userDrawn="1"/>
          </p:nvSpPr>
          <p:spPr bwMode="auto">
            <a:xfrm>
              <a:off x="8474076" y="4601753"/>
              <a:ext cx="122199" cy="33604"/>
            </a:xfrm>
            <a:custGeom>
              <a:avLst/>
              <a:gdLst>
                <a:gd name="T0" fmla="*/ 0 w 880"/>
                <a:gd name="T1" fmla="*/ 242 h 242"/>
                <a:gd name="T2" fmla="*/ 880 w 880"/>
                <a:gd name="T3" fmla="*/ 235 h 242"/>
                <a:gd name="T4" fmla="*/ 880 w 880"/>
                <a:gd name="T5" fmla="*/ 0 h 242"/>
                <a:gd name="T6" fmla="*/ 0 w 880"/>
                <a:gd name="T7" fmla="*/ 0 h 242"/>
                <a:gd name="T8" fmla="*/ 0 w 880"/>
                <a:gd name="T9" fmla="*/ 242 h 242"/>
              </a:gdLst>
              <a:ahLst/>
              <a:cxnLst>
                <a:cxn ang="0">
                  <a:pos x="T0" y="T1"/>
                </a:cxn>
                <a:cxn ang="0">
                  <a:pos x="T2" y="T3"/>
                </a:cxn>
                <a:cxn ang="0">
                  <a:pos x="T4" y="T5"/>
                </a:cxn>
                <a:cxn ang="0">
                  <a:pos x="T6" y="T7"/>
                </a:cxn>
                <a:cxn ang="0">
                  <a:pos x="T8" y="T9"/>
                </a:cxn>
              </a:cxnLst>
              <a:rect l="0" t="0" r="r" b="b"/>
              <a:pathLst>
                <a:path w="880" h="242">
                  <a:moveTo>
                    <a:pt x="0" y="242"/>
                  </a:moveTo>
                  <a:lnTo>
                    <a:pt x="880" y="235"/>
                  </a:lnTo>
                  <a:lnTo>
                    <a:pt x="880" y="0"/>
                  </a:lnTo>
                  <a:lnTo>
                    <a:pt x="0" y="0"/>
                  </a:lnTo>
                  <a:lnTo>
                    <a:pt x="0" y="24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accent1"/>
        </a:solidFill>
        <a:effectLst/>
      </p:bgPr>
    </p:bg>
    <p:spTree>
      <p:nvGrpSpPr>
        <p:cNvPr id="1" name=""/>
        <p:cNvGrpSpPr/>
        <p:nvPr/>
      </p:nvGrpSpPr>
      <p:grpSpPr>
        <a:xfrm>
          <a:off x="0" y="0"/>
          <a:ext cx="0" cy="0"/>
          <a:chOff x="0" y="0"/>
          <a:chExt cx="0" cy="0"/>
        </a:xfrm>
      </p:grpSpPr>
      <p:sp>
        <p:nvSpPr>
          <p:cNvPr id="9" name="Title Placeholder 1"/>
          <p:cNvSpPr txBox="1">
            <a:spLocks/>
          </p:cNvSpPr>
          <p:nvPr userDrawn="1"/>
        </p:nvSpPr>
        <p:spPr>
          <a:xfrm>
            <a:off x="612000" y="2017514"/>
            <a:ext cx="7920000" cy="1108472"/>
          </a:xfrm>
          <a:prstGeom prst="rect">
            <a:avLst/>
          </a:prstGeom>
        </p:spPr>
        <p:txBody>
          <a:bodyPr vert="horz" lIns="0" tIns="0" rIns="0" bIns="0" rtlCol="0" anchor="ctr">
            <a:noAutofit/>
          </a:bodyPr>
          <a:lstStyle>
            <a:lvl1pPr algn="l" defTabSz="914400" rtl="0" eaLnBrk="1" latinLnBrk="0" hangingPunct="1">
              <a:spcBef>
                <a:spcPct val="0"/>
              </a:spcBef>
              <a:buNone/>
              <a:defRPr lang="en-US" sz="3600" kern="1200" baseline="0">
                <a:solidFill>
                  <a:srgbClr val="00AB4E"/>
                </a:solidFill>
                <a:latin typeface="Arial" pitchFamily="34" charset="0"/>
                <a:ea typeface="+mj-ea"/>
                <a:cs typeface="Arial" pitchFamily="34" charset="0"/>
              </a:defRPr>
            </a:lvl1pPr>
          </a:lstStyle>
          <a:p>
            <a:pPr algn="ctr"/>
            <a:r>
              <a:rPr lang="en-GB" dirty="0">
                <a:solidFill>
                  <a:schemeClr val="bg1"/>
                </a:solidFill>
              </a:rPr>
              <a:t>Thank you</a:t>
            </a:r>
          </a:p>
        </p:txBody>
      </p:sp>
      <p:sp>
        <p:nvSpPr>
          <p:cNvPr id="12" name="TextBox 11"/>
          <p:cNvSpPr txBox="1"/>
          <p:nvPr userDrawn="1"/>
        </p:nvSpPr>
        <p:spPr>
          <a:xfrm>
            <a:off x="685800" y="3931072"/>
            <a:ext cx="5400000" cy="615553"/>
          </a:xfrm>
          <a:prstGeom prst="rect">
            <a:avLst/>
          </a:prstGeom>
          <a:noFill/>
        </p:spPr>
        <p:txBody>
          <a:bodyPr wrap="square" lIns="0" tIns="0" rIns="0" bIns="0" rtlCol="0" anchor="b">
            <a:spAutoFit/>
          </a:bodyPr>
          <a:lstStyle/>
          <a:p>
            <a:r>
              <a:rPr lang="en-GB" sz="1000" b="1" dirty="0">
                <a:solidFill>
                  <a:schemeClr val="bg1"/>
                </a:solidFill>
              </a:rPr>
              <a:t>The Association of Accounting Technicians</a:t>
            </a:r>
          </a:p>
          <a:p>
            <a:r>
              <a:rPr lang="en-GB" sz="1000" dirty="0">
                <a:solidFill>
                  <a:schemeClr val="bg1"/>
                </a:solidFill>
              </a:rPr>
              <a:t>30 Churchill Place</a:t>
            </a:r>
          </a:p>
          <a:p>
            <a:r>
              <a:rPr lang="en-GB" sz="1000" dirty="0">
                <a:solidFill>
                  <a:schemeClr val="bg1"/>
                </a:solidFill>
              </a:rPr>
              <a:t>London</a:t>
            </a:r>
          </a:p>
          <a:p>
            <a:r>
              <a:rPr lang="en-GB" sz="1000" dirty="0">
                <a:solidFill>
                  <a:schemeClr val="bg1"/>
                </a:solidFill>
              </a:rPr>
              <a:t>E14 5RE</a:t>
            </a:r>
          </a:p>
        </p:txBody>
      </p:sp>
      <p:sp>
        <p:nvSpPr>
          <p:cNvPr id="24" name="TextBox 23">
            <a:extLst>
              <a:ext uri="{FF2B5EF4-FFF2-40B4-BE49-F238E27FC236}">
                <a16:creationId xmlns:a16="http://schemas.microsoft.com/office/drawing/2014/main" id="{6E33F0D6-F671-4EB9-A7FD-234A8CA09666}"/>
              </a:ext>
            </a:extLst>
          </p:cNvPr>
          <p:cNvSpPr txBox="1"/>
          <p:nvPr userDrawn="1"/>
        </p:nvSpPr>
        <p:spPr>
          <a:xfrm>
            <a:off x="685800" y="4768284"/>
            <a:ext cx="3048000" cy="107722"/>
          </a:xfrm>
          <a:prstGeom prst="rect">
            <a:avLst/>
          </a:prstGeom>
          <a:noFill/>
        </p:spPr>
        <p:txBody>
          <a:bodyPr wrap="square" lIns="0" tIns="0" rIns="0" bIns="0" rtlCol="0">
            <a:spAutoFit/>
          </a:bodyPr>
          <a:lstStyle/>
          <a:p>
            <a:r>
              <a:rPr lang="en-GB" sz="700" dirty="0">
                <a:solidFill>
                  <a:schemeClr val="bg1"/>
                </a:solidFill>
              </a:rPr>
              <a:t>AAT is a registered charity. No. 1050724</a:t>
            </a:r>
          </a:p>
        </p:txBody>
      </p:sp>
      <p:grpSp>
        <p:nvGrpSpPr>
          <p:cNvPr id="25" name="Group 24">
            <a:extLst>
              <a:ext uri="{FF2B5EF4-FFF2-40B4-BE49-F238E27FC236}">
                <a16:creationId xmlns:a16="http://schemas.microsoft.com/office/drawing/2014/main" id="{36ED474C-82CE-44EA-B4D6-FC8D9CD57466}"/>
              </a:ext>
            </a:extLst>
          </p:cNvPr>
          <p:cNvGrpSpPr/>
          <p:nvPr userDrawn="1"/>
        </p:nvGrpSpPr>
        <p:grpSpPr>
          <a:xfrm>
            <a:off x="7850309" y="4444006"/>
            <a:ext cx="745966" cy="432000"/>
            <a:chOff x="7850309" y="4444006"/>
            <a:chExt cx="745966" cy="432000"/>
          </a:xfrm>
        </p:grpSpPr>
        <p:sp>
          <p:nvSpPr>
            <p:cNvPr id="26" name="Freeform 7">
              <a:extLst>
                <a:ext uri="{FF2B5EF4-FFF2-40B4-BE49-F238E27FC236}">
                  <a16:creationId xmlns:a16="http://schemas.microsoft.com/office/drawing/2014/main" id="{A8D0FB5D-DC74-467C-99CB-71D2B96211BC}"/>
                </a:ext>
              </a:extLst>
            </p:cNvPr>
            <p:cNvSpPr>
              <a:spLocks noEditPoints="1"/>
            </p:cNvSpPr>
            <p:nvPr userDrawn="1"/>
          </p:nvSpPr>
          <p:spPr bwMode="auto">
            <a:xfrm>
              <a:off x="7850309" y="4541626"/>
              <a:ext cx="228567" cy="334380"/>
            </a:xfrm>
            <a:custGeom>
              <a:avLst/>
              <a:gdLst>
                <a:gd name="T0" fmla="*/ 118 w 232"/>
                <a:gd name="T1" fmla="*/ 0 h 339"/>
                <a:gd name="T2" fmla="*/ 19 w 232"/>
                <a:gd name="T3" fmla="*/ 24 h 339"/>
                <a:gd name="T4" fmla="*/ 19 w 232"/>
                <a:gd name="T5" fmla="*/ 62 h 339"/>
                <a:gd name="T6" fmla="*/ 110 w 232"/>
                <a:gd name="T7" fmla="*/ 35 h 339"/>
                <a:gd name="T8" fmla="*/ 182 w 232"/>
                <a:gd name="T9" fmla="*/ 100 h 339"/>
                <a:gd name="T10" fmla="*/ 182 w 232"/>
                <a:gd name="T11" fmla="*/ 126 h 339"/>
                <a:gd name="T12" fmla="*/ 0 w 232"/>
                <a:gd name="T13" fmla="*/ 236 h 339"/>
                <a:gd name="T14" fmla="*/ 124 w 232"/>
                <a:gd name="T15" fmla="*/ 339 h 339"/>
                <a:gd name="T16" fmla="*/ 232 w 232"/>
                <a:gd name="T17" fmla="*/ 316 h 339"/>
                <a:gd name="T18" fmla="*/ 232 w 232"/>
                <a:gd name="T19" fmla="*/ 106 h 339"/>
                <a:gd name="T20" fmla="*/ 118 w 232"/>
                <a:gd name="T21" fmla="*/ 0 h 339"/>
                <a:gd name="T22" fmla="*/ 182 w 232"/>
                <a:gd name="T23" fmla="*/ 297 h 339"/>
                <a:gd name="T24" fmla="*/ 128 w 232"/>
                <a:gd name="T25" fmla="*/ 308 h 339"/>
                <a:gd name="T26" fmla="*/ 51 w 232"/>
                <a:gd name="T27" fmla="*/ 235 h 339"/>
                <a:gd name="T28" fmla="*/ 182 w 232"/>
                <a:gd name="T29" fmla="*/ 157 h 339"/>
                <a:gd name="T30" fmla="*/ 182 w 232"/>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339">
                  <a:moveTo>
                    <a:pt x="118" y="0"/>
                  </a:moveTo>
                  <a:cubicBezTo>
                    <a:pt x="73" y="0"/>
                    <a:pt x="37" y="14"/>
                    <a:pt x="19" y="24"/>
                  </a:cubicBezTo>
                  <a:cubicBezTo>
                    <a:pt x="19" y="62"/>
                    <a:pt x="19" y="62"/>
                    <a:pt x="19" y="62"/>
                  </a:cubicBezTo>
                  <a:cubicBezTo>
                    <a:pt x="37" y="52"/>
                    <a:pt x="78" y="35"/>
                    <a:pt x="110" y="35"/>
                  </a:cubicBezTo>
                  <a:cubicBezTo>
                    <a:pt x="151" y="35"/>
                    <a:pt x="182" y="50"/>
                    <a:pt x="182" y="100"/>
                  </a:cubicBezTo>
                  <a:cubicBezTo>
                    <a:pt x="182" y="126"/>
                    <a:pt x="182" y="126"/>
                    <a:pt x="182" y="126"/>
                  </a:cubicBezTo>
                  <a:cubicBezTo>
                    <a:pt x="77" y="126"/>
                    <a:pt x="0" y="150"/>
                    <a:pt x="0" y="236"/>
                  </a:cubicBezTo>
                  <a:cubicBezTo>
                    <a:pt x="0" y="296"/>
                    <a:pt x="39" y="339"/>
                    <a:pt x="124" y="339"/>
                  </a:cubicBezTo>
                  <a:cubicBezTo>
                    <a:pt x="169" y="339"/>
                    <a:pt x="207" y="330"/>
                    <a:pt x="232" y="316"/>
                  </a:cubicBezTo>
                  <a:cubicBezTo>
                    <a:pt x="232" y="106"/>
                    <a:pt x="232" y="106"/>
                    <a:pt x="232" y="106"/>
                  </a:cubicBezTo>
                  <a:cubicBezTo>
                    <a:pt x="232" y="26"/>
                    <a:pt x="178" y="0"/>
                    <a:pt x="118" y="0"/>
                  </a:cubicBezTo>
                  <a:close/>
                  <a:moveTo>
                    <a:pt x="182" y="297"/>
                  </a:moveTo>
                  <a:cubicBezTo>
                    <a:pt x="169" y="304"/>
                    <a:pt x="149" y="308"/>
                    <a:pt x="128" y="308"/>
                  </a:cubicBezTo>
                  <a:cubicBezTo>
                    <a:pt x="80" y="308"/>
                    <a:pt x="51" y="282"/>
                    <a:pt x="51" y="235"/>
                  </a:cubicBezTo>
                  <a:cubicBezTo>
                    <a:pt x="51" y="169"/>
                    <a:pt x="100" y="157"/>
                    <a:pt x="182" y="157"/>
                  </a:cubicBezTo>
                  <a:lnTo>
                    <a:pt x="182" y="29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7" name="Freeform 7">
              <a:extLst>
                <a:ext uri="{FF2B5EF4-FFF2-40B4-BE49-F238E27FC236}">
                  <a16:creationId xmlns:a16="http://schemas.microsoft.com/office/drawing/2014/main" id="{33731667-61E0-4BE2-9886-9CC8EE7DA67C}"/>
                </a:ext>
              </a:extLst>
            </p:cNvPr>
            <p:cNvSpPr>
              <a:spLocks/>
            </p:cNvSpPr>
            <p:nvPr userDrawn="1"/>
          </p:nvSpPr>
          <p:spPr bwMode="auto">
            <a:xfrm>
              <a:off x="8367708" y="4444006"/>
              <a:ext cx="228567" cy="431028"/>
            </a:xfrm>
            <a:custGeom>
              <a:avLst/>
              <a:gdLst>
                <a:gd name="T0" fmla="*/ 163 w 232"/>
                <a:gd name="T1" fmla="*/ 402 h 437"/>
                <a:gd name="T2" fmla="*/ 88 w 232"/>
                <a:gd name="T3" fmla="*/ 337 h 437"/>
                <a:gd name="T4" fmla="*/ 88 w 232"/>
                <a:gd name="T5" fmla="*/ 0 h 437"/>
                <a:gd name="T6" fmla="*/ 37 w 232"/>
                <a:gd name="T7" fmla="*/ 17 h 437"/>
                <a:gd name="T8" fmla="*/ 38 w 232"/>
                <a:gd name="T9" fmla="*/ 104 h 437"/>
                <a:gd name="T10" fmla="*/ 0 w 232"/>
                <a:gd name="T11" fmla="*/ 104 h 437"/>
                <a:gd name="T12" fmla="*/ 0 w 232"/>
                <a:gd name="T13" fmla="*/ 138 h 437"/>
                <a:gd name="T14" fmla="*/ 38 w 232"/>
                <a:gd name="T15" fmla="*/ 138 h 437"/>
                <a:gd name="T16" fmla="*/ 38 w 232"/>
                <a:gd name="T17" fmla="*/ 331 h 437"/>
                <a:gd name="T18" fmla="*/ 152 w 232"/>
                <a:gd name="T19" fmla="*/ 437 h 437"/>
                <a:gd name="T20" fmla="*/ 232 w 232"/>
                <a:gd name="T21" fmla="*/ 422 h 437"/>
                <a:gd name="T22" fmla="*/ 232 w 232"/>
                <a:gd name="T23" fmla="*/ 384 h 437"/>
                <a:gd name="T24" fmla="*/ 163 w 232"/>
                <a:gd name="T25" fmla="*/ 40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 h="437">
                  <a:moveTo>
                    <a:pt x="163" y="402"/>
                  </a:moveTo>
                  <a:cubicBezTo>
                    <a:pt x="122" y="402"/>
                    <a:pt x="88" y="388"/>
                    <a:pt x="88" y="337"/>
                  </a:cubicBezTo>
                  <a:cubicBezTo>
                    <a:pt x="88" y="0"/>
                    <a:pt x="88" y="0"/>
                    <a:pt x="88" y="0"/>
                  </a:cubicBezTo>
                  <a:cubicBezTo>
                    <a:pt x="37" y="17"/>
                    <a:pt x="37" y="17"/>
                    <a:pt x="37" y="17"/>
                  </a:cubicBezTo>
                  <a:cubicBezTo>
                    <a:pt x="38" y="104"/>
                    <a:pt x="38" y="104"/>
                    <a:pt x="38" y="104"/>
                  </a:cubicBezTo>
                  <a:cubicBezTo>
                    <a:pt x="0" y="104"/>
                    <a:pt x="0" y="104"/>
                    <a:pt x="0" y="104"/>
                  </a:cubicBezTo>
                  <a:cubicBezTo>
                    <a:pt x="0" y="138"/>
                    <a:pt x="0" y="138"/>
                    <a:pt x="0" y="138"/>
                  </a:cubicBezTo>
                  <a:cubicBezTo>
                    <a:pt x="38" y="138"/>
                    <a:pt x="38" y="138"/>
                    <a:pt x="38" y="138"/>
                  </a:cubicBezTo>
                  <a:cubicBezTo>
                    <a:pt x="38" y="331"/>
                    <a:pt x="38" y="331"/>
                    <a:pt x="38" y="331"/>
                  </a:cubicBezTo>
                  <a:cubicBezTo>
                    <a:pt x="38" y="411"/>
                    <a:pt x="91" y="437"/>
                    <a:pt x="152" y="437"/>
                  </a:cubicBezTo>
                  <a:cubicBezTo>
                    <a:pt x="181" y="437"/>
                    <a:pt x="207" y="431"/>
                    <a:pt x="232" y="422"/>
                  </a:cubicBezTo>
                  <a:cubicBezTo>
                    <a:pt x="232" y="384"/>
                    <a:pt x="232" y="384"/>
                    <a:pt x="232" y="384"/>
                  </a:cubicBezTo>
                  <a:cubicBezTo>
                    <a:pt x="207" y="394"/>
                    <a:pt x="184" y="402"/>
                    <a:pt x="163" y="40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8" name="Freeform 8">
              <a:extLst>
                <a:ext uri="{FF2B5EF4-FFF2-40B4-BE49-F238E27FC236}">
                  <a16:creationId xmlns:a16="http://schemas.microsoft.com/office/drawing/2014/main" id="{41E6B5FF-AE81-48E3-B705-628F711A2419}"/>
                </a:ext>
              </a:extLst>
            </p:cNvPr>
            <p:cNvSpPr>
              <a:spLocks noEditPoints="1"/>
            </p:cNvSpPr>
            <p:nvPr userDrawn="1"/>
          </p:nvSpPr>
          <p:spPr bwMode="auto">
            <a:xfrm>
              <a:off x="8117340" y="4541626"/>
              <a:ext cx="229678" cy="334380"/>
            </a:xfrm>
            <a:custGeom>
              <a:avLst/>
              <a:gdLst>
                <a:gd name="T0" fmla="*/ 118 w 233"/>
                <a:gd name="T1" fmla="*/ 0 h 339"/>
                <a:gd name="T2" fmla="*/ 19 w 233"/>
                <a:gd name="T3" fmla="*/ 24 h 339"/>
                <a:gd name="T4" fmla="*/ 19 w 233"/>
                <a:gd name="T5" fmla="*/ 61 h 339"/>
                <a:gd name="T6" fmla="*/ 110 w 233"/>
                <a:gd name="T7" fmla="*/ 35 h 339"/>
                <a:gd name="T8" fmla="*/ 182 w 233"/>
                <a:gd name="T9" fmla="*/ 99 h 339"/>
                <a:gd name="T10" fmla="*/ 182 w 233"/>
                <a:gd name="T11" fmla="*/ 125 h 339"/>
                <a:gd name="T12" fmla="*/ 0 w 233"/>
                <a:gd name="T13" fmla="*/ 236 h 339"/>
                <a:gd name="T14" fmla="*/ 124 w 233"/>
                <a:gd name="T15" fmla="*/ 339 h 339"/>
                <a:gd name="T16" fmla="*/ 233 w 233"/>
                <a:gd name="T17" fmla="*/ 315 h 339"/>
                <a:gd name="T18" fmla="*/ 232 w 233"/>
                <a:gd name="T19" fmla="*/ 105 h 339"/>
                <a:gd name="T20" fmla="*/ 118 w 233"/>
                <a:gd name="T21" fmla="*/ 0 h 339"/>
                <a:gd name="T22" fmla="*/ 182 w 233"/>
                <a:gd name="T23" fmla="*/ 297 h 339"/>
                <a:gd name="T24" fmla="*/ 129 w 233"/>
                <a:gd name="T25" fmla="*/ 308 h 339"/>
                <a:gd name="T26" fmla="*/ 51 w 233"/>
                <a:gd name="T27" fmla="*/ 235 h 339"/>
                <a:gd name="T28" fmla="*/ 182 w 233"/>
                <a:gd name="T29" fmla="*/ 156 h 339"/>
                <a:gd name="T30" fmla="*/ 182 w 233"/>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3" h="339">
                  <a:moveTo>
                    <a:pt x="118" y="0"/>
                  </a:moveTo>
                  <a:cubicBezTo>
                    <a:pt x="74" y="0"/>
                    <a:pt x="38" y="14"/>
                    <a:pt x="19" y="24"/>
                  </a:cubicBezTo>
                  <a:cubicBezTo>
                    <a:pt x="19" y="61"/>
                    <a:pt x="19" y="61"/>
                    <a:pt x="19" y="61"/>
                  </a:cubicBezTo>
                  <a:cubicBezTo>
                    <a:pt x="37" y="51"/>
                    <a:pt x="79" y="35"/>
                    <a:pt x="110" y="35"/>
                  </a:cubicBezTo>
                  <a:cubicBezTo>
                    <a:pt x="152" y="35"/>
                    <a:pt x="182" y="49"/>
                    <a:pt x="182" y="99"/>
                  </a:cubicBezTo>
                  <a:cubicBezTo>
                    <a:pt x="182" y="125"/>
                    <a:pt x="182" y="125"/>
                    <a:pt x="182" y="125"/>
                  </a:cubicBezTo>
                  <a:cubicBezTo>
                    <a:pt x="77" y="125"/>
                    <a:pt x="0" y="149"/>
                    <a:pt x="0" y="236"/>
                  </a:cubicBezTo>
                  <a:cubicBezTo>
                    <a:pt x="0" y="296"/>
                    <a:pt x="40" y="339"/>
                    <a:pt x="124" y="339"/>
                  </a:cubicBezTo>
                  <a:cubicBezTo>
                    <a:pt x="170" y="338"/>
                    <a:pt x="208" y="329"/>
                    <a:pt x="233" y="315"/>
                  </a:cubicBezTo>
                  <a:cubicBezTo>
                    <a:pt x="232" y="105"/>
                    <a:pt x="232" y="105"/>
                    <a:pt x="232" y="105"/>
                  </a:cubicBezTo>
                  <a:cubicBezTo>
                    <a:pt x="232" y="25"/>
                    <a:pt x="179" y="0"/>
                    <a:pt x="118" y="0"/>
                  </a:cubicBezTo>
                  <a:close/>
                  <a:moveTo>
                    <a:pt x="182" y="297"/>
                  </a:moveTo>
                  <a:cubicBezTo>
                    <a:pt x="169" y="304"/>
                    <a:pt x="149" y="308"/>
                    <a:pt x="129" y="308"/>
                  </a:cubicBezTo>
                  <a:cubicBezTo>
                    <a:pt x="80" y="308"/>
                    <a:pt x="51" y="282"/>
                    <a:pt x="51" y="235"/>
                  </a:cubicBezTo>
                  <a:cubicBezTo>
                    <a:pt x="51" y="169"/>
                    <a:pt x="100" y="156"/>
                    <a:pt x="182" y="156"/>
                  </a:cubicBezTo>
                  <a:lnTo>
                    <a:pt x="182" y="29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29" name="Freeform 9">
              <a:extLst>
                <a:ext uri="{FF2B5EF4-FFF2-40B4-BE49-F238E27FC236}">
                  <a16:creationId xmlns:a16="http://schemas.microsoft.com/office/drawing/2014/main" id="{C727936F-E90C-4C48-8A3C-3A85B9529EBF}"/>
                </a:ext>
              </a:extLst>
            </p:cNvPr>
            <p:cNvSpPr>
              <a:spLocks/>
            </p:cNvSpPr>
            <p:nvPr userDrawn="1"/>
          </p:nvSpPr>
          <p:spPr bwMode="auto">
            <a:xfrm>
              <a:off x="8474076" y="4546625"/>
              <a:ext cx="121226" cy="33465"/>
            </a:xfrm>
            <a:custGeom>
              <a:avLst/>
              <a:gdLst>
                <a:gd name="T0" fmla="*/ 0 w 873"/>
                <a:gd name="T1" fmla="*/ 0 h 241"/>
                <a:gd name="T2" fmla="*/ 0 w 873"/>
                <a:gd name="T3" fmla="*/ 241 h 241"/>
                <a:gd name="T4" fmla="*/ 873 w 873"/>
                <a:gd name="T5" fmla="*/ 234 h 241"/>
                <a:gd name="T6" fmla="*/ 873 w 873"/>
                <a:gd name="T7" fmla="*/ 0 h 241"/>
                <a:gd name="T8" fmla="*/ 0 w 873"/>
                <a:gd name="T9" fmla="*/ 0 h 241"/>
              </a:gdLst>
              <a:ahLst/>
              <a:cxnLst>
                <a:cxn ang="0">
                  <a:pos x="T0" y="T1"/>
                </a:cxn>
                <a:cxn ang="0">
                  <a:pos x="T2" y="T3"/>
                </a:cxn>
                <a:cxn ang="0">
                  <a:pos x="T4" y="T5"/>
                </a:cxn>
                <a:cxn ang="0">
                  <a:pos x="T6" y="T7"/>
                </a:cxn>
                <a:cxn ang="0">
                  <a:pos x="T8" y="T9"/>
                </a:cxn>
              </a:cxnLst>
              <a:rect l="0" t="0" r="r" b="b"/>
              <a:pathLst>
                <a:path w="873" h="241">
                  <a:moveTo>
                    <a:pt x="0" y="0"/>
                  </a:moveTo>
                  <a:lnTo>
                    <a:pt x="0" y="241"/>
                  </a:lnTo>
                  <a:lnTo>
                    <a:pt x="873" y="234"/>
                  </a:lnTo>
                  <a:lnTo>
                    <a:pt x="873" y="0"/>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30" name="Freeform 10">
              <a:extLst>
                <a:ext uri="{FF2B5EF4-FFF2-40B4-BE49-F238E27FC236}">
                  <a16:creationId xmlns:a16="http://schemas.microsoft.com/office/drawing/2014/main" id="{86A7524D-ECA4-43B3-B120-BAA48450E7C3}"/>
                </a:ext>
              </a:extLst>
            </p:cNvPr>
            <p:cNvSpPr>
              <a:spLocks/>
            </p:cNvSpPr>
            <p:nvPr userDrawn="1"/>
          </p:nvSpPr>
          <p:spPr bwMode="auto">
            <a:xfrm>
              <a:off x="8474076" y="4601753"/>
              <a:ext cx="122199" cy="33604"/>
            </a:xfrm>
            <a:custGeom>
              <a:avLst/>
              <a:gdLst>
                <a:gd name="T0" fmla="*/ 0 w 880"/>
                <a:gd name="T1" fmla="*/ 242 h 242"/>
                <a:gd name="T2" fmla="*/ 880 w 880"/>
                <a:gd name="T3" fmla="*/ 235 h 242"/>
                <a:gd name="T4" fmla="*/ 880 w 880"/>
                <a:gd name="T5" fmla="*/ 0 h 242"/>
                <a:gd name="T6" fmla="*/ 0 w 880"/>
                <a:gd name="T7" fmla="*/ 0 h 242"/>
                <a:gd name="T8" fmla="*/ 0 w 880"/>
                <a:gd name="T9" fmla="*/ 242 h 242"/>
              </a:gdLst>
              <a:ahLst/>
              <a:cxnLst>
                <a:cxn ang="0">
                  <a:pos x="T0" y="T1"/>
                </a:cxn>
                <a:cxn ang="0">
                  <a:pos x="T2" y="T3"/>
                </a:cxn>
                <a:cxn ang="0">
                  <a:pos x="T4" y="T5"/>
                </a:cxn>
                <a:cxn ang="0">
                  <a:pos x="T6" y="T7"/>
                </a:cxn>
                <a:cxn ang="0">
                  <a:pos x="T8" y="T9"/>
                </a:cxn>
              </a:cxnLst>
              <a:rect l="0" t="0" r="r" b="b"/>
              <a:pathLst>
                <a:path w="880" h="242">
                  <a:moveTo>
                    <a:pt x="0" y="242"/>
                  </a:moveTo>
                  <a:lnTo>
                    <a:pt x="880" y="235"/>
                  </a:lnTo>
                  <a:lnTo>
                    <a:pt x="880" y="0"/>
                  </a:lnTo>
                  <a:lnTo>
                    <a:pt x="0" y="0"/>
                  </a:lnTo>
                  <a:lnTo>
                    <a:pt x="0" y="24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31" name="Freeform 11">
              <a:extLst>
                <a:ext uri="{FF2B5EF4-FFF2-40B4-BE49-F238E27FC236}">
                  <a16:creationId xmlns:a16="http://schemas.microsoft.com/office/drawing/2014/main" id="{7D584A2F-555A-4F18-BF50-354863287E36}"/>
                </a:ext>
              </a:extLst>
            </p:cNvPr>
            <p:cNvSpPr>
              <a:spLocks noEditPoints="1"/>
            </p:cNvSpPr>
            <p:nvPr userDrawn="1"/>
          </p:nvSpPr>
          <p:spPr bwMode="auto">
            <a:xfrm>
              <a:off x="7850309" y="4541626"/>
              <a:ext cx="228567" cy="334380"/>
            </a:xfrm>
            <a:custGeom>
              <a:avLst/>
              <a:gdLst>
                <a:gd name="T0" fmla="*/ 118 w 232"/>
                <a:gd name="T1" fmla="*/ 0 h 339"/>
                <a:gd name="T2" fmla="*/ 19 w 232"/>
                <a:gd name="T3" fmla="*/ 24 h 339"/>
                <a:gd name="T4" fmla="*/ 19 w 232"/>
                <a:gd name="T5" fmla="*/ 62 h 339"/>
                <a:gd name="T6" fmla="*/ 110 w 232"/>
                <a:gd name="T7" fmla="*/ 35 h 339"/>
                <a:gd name="T8" fmla="*/ 182 w 232"/>
                <a:gd name="T9" fmla="*/ 100 h 339"/>
                <a:gd name="T10" fmla="*/ 182 w 232"/>
                <a:gd name="T11" fmla="*/ 126 h 339"/>
                <a:gd name="T12" fmla="*/ 0 w 232"/>
                <a:gd name="T13" fmla="*/ 236 h 339"/>
                <a:gd name="T14" fmla="*/ 124 w 232"/>
                <a:gd name="T15" fmla="*/ 339 h 339"/>
                <a:gd name="T16" fmla="*/ 232 w 232"/>
                <a:gd name="T17" fmla="*/ 316 h 339"/>
                <a:gd name="T18" fmla="*/ 232 w 232"/>
                <a:gd name="T19" fmla="*/ 106 h 339"/>
                <a:gd name="T20" fmla="*/ 118 w 232"/>
                <a:gd name="T21" fmla="*/ 0 h 339"/>
                <a:gd name="T22" fmla="*/ 182 w 232"/>
                <a:gd name="T23" fmla="*/ 297 h 339"/>
                <a:gd name="T24" fmla="*/ 128 w 232"/>
                <a:gd name="T25" fmla="*/ 308 h 339"/>
                <a:gd name="T26" fmla="*/ 51 w 232"/>
                <a:gd name="T27" fmla="*/ 235 h 339"/>
                <a:gd name="T28" fmla="*/ 182 w 232"/>
                <a:gd name="T29" fmla="*/ 157 h 339"/>
                <a:gd name="T30" fmla="*/ 182 w 232"/>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339">
                  <a:moveTo>
                    <a:pt x="118" y="0"/>
                  </a:moveTo>
                  <a:cubicBezTo>
                    <a:pt x="73" y="0"/>
                    <a:pt x="37" y="14"/>
                    <a:pt x="19" y="24"/>
                  </a:cubicBezTo>
                  <a:cubicBezTo>
                    <a:pt x="19" y="62"/>
                    <a:pt x="19" y="62"/>
                    <a:pt x="19" y="62"/>
                  </a:cubicBezTo>
                  <a:cubicBezTo>
                    <a:pt x="37" y="52"/>
                    <a:pt x="78" y="35"/>
                    <a:pt x="110" y="35"/>
                  </a:cubicBezTo>
                  <a:cubicBezTo>
                    <a:pt x="151" y="35"/>
                    <a:pt x="182" y="50"/>
                    <a:pt x="182" y="100"/>
                  </a:cubicBezTo>
                  <a:cubicBezTo>
                    <a:pt x="182" y="126"/>
                    <a:pt x="182" y="126"/>
                    <a:pt x="182" y="126"/>
                  </a:cubicBezTo>
                  <a:cubicBezTo>
                    <a:pt x="77" y="126"/>
                    <a:pt x="0" y="150"/>
                    <a:pt x="0" y="236"/>
                  </a:cubicBezTo>
                  <a:cubicBezTo>
                    <a:pt x="0" y="296"/>
                    <a:pt x="39" y="339"/>
                    <a:pt x="124" y="339"/>
                  </a:cubicBezTo>
                  <a:cubicBezTo>
                    <a:pt x="169" y="339"/>
                    <a:pt x="207" y="330"/>
                    <a:pt x="232" y="316"/>
                  </a:cubicBezTo>
                  <a:cubicBezTo>
                    <a:pt x="232" y="106"/>
                    <a:pt x="232" y="106"/>
                    <a:pt x="232" y="106"/>
                  </a:cubicBezTo>
                  <a:cubicBezTo>
                    <a:pt x="232" y="26"/>
                    <a:pt x="178" y="0"/>
                    <a:pt x="118" y="0"/>
                  </a:cubicBezTo>
                  <a:close/>
                  <a:moveTo>
                    <a:pt x="182" y="297"/>
                  </a:moveTo>
                  <a:cubicBezTo>
                    <a:pt x="169" y="304"/>
                    <a:pt x="149" y="308"/>
                    <a:pt x="128" y="308"/>
                  </a:cubicBezTo>
                  <a:cubicBezTo>
                    <a:pt x="80" y="308"/>
                    <a:pt x="51" y="282"/>
                    <a:pt x="51" y="235"/>
                  </a:cubicBezTo>
                  <a:cubicBezTo>
                    <a:pt x="51" y="169"/>
                    <a:pt x="100" y="157"/>
                    <a:pt x="182" y="157"/>
                  </a:cubicBezTo>
                  <a:lnTo>
                    <a:pt x="182" y="29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32" name="Freeform 12">
              <a:extLst>
                <a:ext uri="{FF2B5EF4-FFF2-40B4-BE49-F238E27FC236}">
                  <a16:creationId xmlns:a16="http://schemas.microsoft.com/office/drawing/2014/main" id="{F2E070A7-AE15-4F7F-A42A-649673F7FF8D}"/>
                </a:ext>
              </a:extLst>
            </p:cNvPr>
            <p:cNvSpPr>
              <a:spLocks/>
            </p:cNvSpPr>
            <p:nvPr userDrawn="1"/>
          </p:nvSpPr>
          <p:spPr bwMode="auto">
            <a:xfrm>
              <a:off x="8367708" y="4444006"/>
              <a:ext cx="228567" cy="431028"/>
            </a:xfrm>
            <a:custGeom>
              <a:avLst/>
              <a:gdLst>
                <a:gd name="T0" fmla="*/ 163 w 232"/>
                <a:gd name="T1" fmla="*/ 402 h 437"/>
                <a:gd name="T2" fmla="*/ 88 w 232"/>
                <a:gd name="T3" fmla="*/ 337 h 437"/>
                <a:gd name="T4" fmla="*/ 88 w 232"/>
                <a:gd name="T5" fmla="*/ 0 h 437"/>
                <a:gd name="T6" fmla="*/ 37 w 232"/>
                <a:gd name="T7" fmla="*/ 17 h 437"/>
                <a:gd name="T8" fmla="*/ 38 w 232"/>
                <a:gd name="T9" fmla="*/ 104 h 437"/>
                <a:gd name="T10" fmla="*/ 0 w 232"/>
                <a:gd name="T11" fmla="*/ 104 h 437"/>
                <a:gd name="T12" fmla="*/ 0 w 232"/>
                <a:gd name="T13" fmla="*/ 138 h 437"/>
                <a:gd name="T14" fmla="*/ 38 w 232"/>
                <a:gd name="T15" fmla="*/ 138 h 437"/>
                <a:gd name="T16" fmla="*/ 38 w 232"/>
                <a:gd name="T17" fmla="*/ 331 h 437"/>
                <a:gd name="T18" fmla="*/ 152 w 232"/>
                <a:gd name="T19" fmla="*/ 437 h 437"/>
                <a:gd name="T20" fmla="*/ 232 w 232"/>
                <a:gd name="T21" fmla="*/ 422 h 437"/>
                <a:gd name="T22" fmla="*/ 232 w 232"/>
                <a:gd name="T23" fmla="*/ 384 h 437"/>
                <a:gd name="T24" fmla="*/ 163 w 232"/>
                <a:gd name="T25" fmla="*/ 40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 h="437">
                  <a:moveTo>
                    <a:pt x="163" y="402"/>
                  </a:moveTo>
                  <a:cubicBezTo>
                    <a:pt x="122" y="402"/>
                    <a:pt x="88" y="388"/>
                    <a:pt x="88" y="337"/>
                  </a:cubicBezTo>
                  <a:cubicBezTo>
                    <a:pt x="88" y="0"/>
                    <a:pt x="88" y="0"/>
                    <a:pt x="88" y="0"/>
                  </a:cubicBezTo>
                  <a:cubicBezTo>
                    <a:pt x="37" y="17"/>
                    <a:pt x="37" y="17"/>
                    <a:pt x="37" y="17"/>
                  </a:cubicBezTo>
                  <a:cubicBezTo>
                    <a:pt x="38" y="104"/>
                    <a:pt x="38" y="104"/>
                    <a:pt x="38" y="104"/>
                  </a:cubicBezTo>
                  <a:cubicBezTo>
                    <a:pt x="0" y="104"/>
                    <a:pt x="0" y="104"/>
                    <a:pt x="0" y="104"/>
                  </a:cubicBezTo>
                  <a:cubicBezTo>
                    <a:pt x="0" y="138"/>
                    <a:pt x="0" y="138"/>
                    <a:pt x="0" y="138"/>
                  </a:cubicBezTo>
                  <a:cubicBezTo>
                    <a:pt x="38" y="138"/>
                    <a:pt x="38" y="138"/>
                    <a:pt x="38" y="138"/>
                  </a:cubicBezTo>
                  <a:cubicBezTo>
                    <a:pt x="38" y="331"/>
                    <a:pt x="38" y="331"/>
                    <a:pt x="38" y="331"/>
                  </a:cubicBezTo>
                  <a:cubicBezTo>
                    <a:pt x="38" y="411"/>
                    <a:pt x="91" y="437"/>
                    <a:pt x="152" y="437"/>
                  </a:cubicBezTo>
                  <a:cubicBezTo>
                    <a:pt x="181" y="437"/>
                    <a:pt x="207" y="431"/>
                    <a:pt x="232" y="422"/>
                  </a:cubicBezTo>
                  <a:cubicBezTo>
                    <a:pt x="232" y="384"/>
                    <a:pt x="232" y="384"/>
                    <a:pt x="232" y="384"/>
                  </a:cubicBezTo>
                  <a:cubicBezTo>
                    <a:pt x="207" y="394"/>
                    <a:pt x="184" y="402"/>
                    <a:pt x="163" y="40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33" name="Freeform 13">
              <a:extLst>
                <a:ext uri="{FF2B5EF4-FFF2-40B4-BE49-F238E27FC236}">
                  <a16:creationId xmlns:a16="http://schemas.microsoft.com/office/drawing/2014/main" id="{066B52C6-D476-4ABE-8DB7-BFF814A94A2E}"/>
                </a:ext>
              </a:extLst>
            </p:cNvPr>
            <p:cNvSpPr>
              <a:spLocks noEditPoints="1"/>
            </p:cNvSpPr>
            <p:nvPr userDrawn="1"/>
          </p:nvSpPr>
          <p:spPr bwMode="auto">
            <a:xfrm>
              <a:off x="8117340" y="4541626"/>
              <a:ext cx="229678" cy="334380"/>
            </a:xfrm>
            <a:custGeom>
              <a:avLst/>
              <a:gdLst>
                <a:gd name="T0" fmla="*/ 118 w 233"/>
                <a:gd name="T1" fmla="*/ 0 h 339"/>
                <a:gd name="T2" fmla="*/ 19 w 233"/>
                <a:gd name="T3" fmla="*/ 24 h 339"/>
                <a:gd name="T4" fmla="*/ 19 w 233"/>
                <a:gd name="T5" fmla="*/ 61 h 339"/>
                <a:gd name="T6" fmla="*/ 110 w 233"/>
                <a:gd name="T7" fmla="*/ 35 h 339"/>
                <a:gd name="T8" fmla="*/ 182 w 233"/>
                <a:gd name="T9" fmla="*/ 99 h 339"/>
                <a:gd name="T10" fmla="*/ 182 w 233"/>
                <a:gd name="T11" fmla="*/ 125 h 339"/>
                <a:gd name="T12" fmla="*/ 0 w 233"/>
                <a:gd name="T13" fmla="*/ 236 h 339"/>
                <a:gd name="T14" fmla="*/ 124 w 233"/>
                <a:gd name="T15" fmla="*/ 339 h 339"/>
                <a:gd name="T16" fmla="*/ 233 w 233"/>
                <a:gd name="T17" fmla="*/ 315 h 339"/>
                <a:gd name="T18" fmla="*/ 232 w 233"/>
                <a:gd name="T19" fmla="*/ 105 h 339"/>
                <a:gd name="T20" fmla="*/ 118 w 233"/>
                <a:gd name="T21" fmla="*/ 0 h 339"/>
                <a:gd name="T22" fmla="*/ 182 w 233"/>
                <a:gd name="T23" fmla="*/ 297 h 339"/>
                <a:gd name="T24" fmla="*/ 129 w 233"/>
                <a:gd name="T25" fmla="*/ 308 h 339"/>
                <a:gd name="T26" fmla="*/ 51 w 233"/>
                <a:gd name="T27" fmla="*/ 235 h 339"/>
                <a:gd name="T28" fmla="*/ 182 w 233"/>
                <a:gd name="T29" fmla="*/ 156 h 339"/>
                <a:gd name="T30" fmla="*/ 182 w 233"/>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3" h="339">
                  <a:moveTo>
                    <a:pt x="118" y="0"/>
                  </a:moveTo>
                  <a:cubicBezTo>
                    <a:pt x="74" y="0"/>
                    <a:pt x="38" y="14"/>
                    <a:pt x="19" y="24"/>
                  </a:cubicBezTo>
                  <a:cubicBezTo>
                    <a:pt x="19" y="61"/>
                    <a:pt x="19" y="61"/>
                    <a:pt x="19" y="61"/>
                  </a:cubicBezTo>
                  <a:cubicBezTo>
                    <a:pt x="37" y="51"/>
                    <a:pt x="79" y="35"/>
                    <a:pt x="110" y="35"/>
                  </a:cubicBezTo>
                  <a:cubicBezTo>
                    <a:pt x="152" y="35"/>
                    <a:pt x="182" y="49"/>
                    <a:pt x="182" y="99"/>
                  </a:cubicBezTo>
                  <a:cubicBezTo>
                    <a:pt x="182" y="125"/>
                    <a:pt x="182" y="125"/>
                    <a:pt x="182" y="125"/>
                  </a:cubicBezTo>
                  <a:cubicBezTo>
                    <a:pt x="77" y="125"/>
                    <a:pt x="0" y="149"/>
                    <a:pt x="0" y="236"/>
                  </a:cubicBezTo>
                  <a:cubicBezTo>
                    <a:pt x="0" y="296"/>
                    <a:pt x="40" y="339"/>
                    <a:pt x="124" y="339"/>
                  </a:cubicBezTo>
                  <a:cubicBezTo>
                    <a:pt x="170" y="338"/>
                    <a:pt x="208" y="329"/>
                    <a:pt x="233" y="315"/>
                  </a:cubicBezTo>
                  <a:cubicBezTo>
                    <a:pt x="232" y="105"/>
                    <a:pt x="232" y="105"/>
                    <a:pt x="232" y="105"/>
                  </a:cubicBezTo>
                  <a:cubicBezTo>
                    <a:pt x="232" y="25"/>
                    <a:pt x="179" y="0"/>
                    <a:pt x="118" y="0"/>
                  </a:cubicBezTo>
                  <a:close/>
                  <a:moveTo>
                    <a:pt x="182" y="297"/>
                  </a:moveTo>
                  <a:cubicBezTo>
                    <a:pt x="169" y="304"/>
                    <a:pt x="149" y="308"/>
                    <a:pt x="129" y="308"/>
                  </a:cubicBezTo>
                  <a:cubicBezTo>
                    <a:pt x="80" y="308"/>
                    <a:pt x="51" y="282"/>
                    <a:pt x="51" y="235"/>
                  </a:cubicBezTo>
                  <a:cubicBezTo>
                    <a:pt x="51" y="169"/>
                    <a:pt x="100" y="156"/>
                    <a:pt x="182" y="156"/>
                  </a:cubicBezTo>
                  <a:lnTo>
                    <a:pt x="182" y="29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34" name="Freeform 14">
              <a:extLst>
                <a:ext uri="{FF2B5EF4-FFF2-40B4-BE49-F238E27FC236}">
                  <a16:creationId xmlns:a16="http://schemas.microsoft.com/office/drawing/2014/main" id="{946F5B4A-9062-476A-AD62-131B9EE6EE69}"/>
                </a:ext>
              </a:extLst>
            </p:cNvPr>
            <p:cNvSpPr>
              <a:spLocks/>
            </p:cNvSpPr>
            <p:nvPr userDrawn="1"/>
          </p:nvSpPr>
          <p:spPr bwMode="auto">
            <a:xfrm>
              <a:off x="8474076" y="4546625"/>
              <a:ext cx="121226" cy="33465"/>
            </a:xfrm>
            <a:custGeom>
              <a:avLst/>
              <a:gdLst>
                <a:gd name="T0" fmla="*/ 0 w 873"/>
                <a:gd name="T1" fmla="*/ 0 h 241"/>
                <a:gd name="T2" fmla="*/ 0 w 873"/>
                <a:gd name="T3" fmla="*/ 241 h 241"/>
                <a:gd name="T4" fmla="*/ 873 w 873"/>
                <a:gd name="T5" fmla="*/ 234 h 241"/>
                <a:gd name="T6" fmla="*/ 873 w 873"/>
                <a:gd name="T7" fmla="*/ 0 h 241"/>
                <a:gd name="T8" fmla="*/ 0 w 873"/>
                <a:gd name="T9" fmla="*/ 0 h 241"/>
              </a:gdLst>
              <a:ahLst/>
              <a:cxnLst>
                <a:cxn ang="0">
                  <a:pos x="T0" y="T1"/>
                </a:cxn>
                <a:cxn ang="0">
                  <a:pos x="T2" y="T3"/>
                </a:cxn>
                <a:cxn ang="0">
                  <a:pos x="T4" y="T5"/>
                </a:cxn>
                <a:cxn ang="0">
                  <a:pos x="T6" y="T7"/>
                </a:cxn>
                <a:cxn ang="0">
                  <a:pos x="T8" y="T9"/>
                </a:cxn>
              </a:cxnLst>
              <a:rect l="0" t="0" r="r" b="b"/>
              <a:pathLst>
                <a:path w="873" h="241">
                  <a:moveTo>
                    <a:pt x="0" y="0"/>
                  </a:moveTo>
                  <a:lnTo>
                    <a:pt x="0" y="241"/>
                  </a:lnTo>
                  <a:lnTo>
                    <a:pt x="873" y="234"/>
                  </a:lnTo>
                  <a:lnTo>
                    <a:pt x="873" y="0"/>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35" name="Freeform 15">
              <a:extLst>
                <a:ext uri="{FF2B5EF4-FFF2-40B4-BE49-F238E27FC236}">
                  <a16:creationId xmlns:a16="http://schemas.microsoft.com/office/drawing/2014/main" id="{CF152575-B629-4939-8525-390F4D142751}"/>
                </a:ext>
              </a:extLst>
            </p:cNvPr>
            <p:cNvSpPr>
              <a:spLocks/>
            </p:cNvSpPr>
            <p:nvPr userDrawn="1"/>
          </p:nvSpPr>
          <p:spPr bwMode="auto">
            <a:xfrm>
              <a:off x="8474076" y="4601753"/>
              <a:ext cx="122199" cy="33604"/>
            </a:xfrm>
            <a:custGeom>
              <a:avLst/>
              <a:gdLst>
                <a:gd name="T0" fmla="*/ 0 w 880"/>
                <a:gd name="T1" fmla="*/ 242 h 242"/>
                <a:gd name="T2" fmla="*/ 880 w 880"/>
                <a:gd name="T3" fmla="*/ 235 h 242"/>
                <a:gd name="T4" fmla="*/ 880 w 880"/>
                <a:gd name="T5" fmla="*/ 0 h 242"/>
                <a:gd name="T6" fmla="*/ 0 w 880"/>
                <a:gd name="T7" fmla="*/ 0 h 242"/>
                <a:gd name="T8" fmla="*/ 0 w 880"/>
                <a:gd name="T9" fmla="*/ 242 h 242"/>
              </a:gdLst>
              <a:ahLst/>
              <a:cxnLst>
                <a:cxn ang="0">
                  <a:pos x="T0" y="T1"/>
                </a:cxn>
                <a:cxn ang="0">
                  <a:pos x="T2" y="T3"/>
                </a:cxn>
                <a:cxn ang="0">
                  <a:pos x="T4" y="T5"/>
                </a:cxn>
                <a:cxn ang="0">
                  <a:pos x="T6" y="T7"/>
                </a:cxn>
                <a:cxn ang="0">
                  <a:pos x="T8" y="T9"/>
                </a:cxn>
              </a:cxnLst>
              <a:rect l="0" t="0" r="r" b="b"/>
              <a:pathLst>
                <a:path w="880" h="242">
                  <a:moveTo>
                    <a:pt x="0" y="242"/>
                  </a:moveTo>
                  <a:lnTo>
                    <a:pt x="880" y="235"/>
                  </a:lnTo>
                  <a:lnTo>
                    <a:pt x="880" y="0"/>
                  </a:lnTo>
                  <a:lnTo>
                    <a:pt x="0" y="0"/>
                  </a:lnTo>
                  <a:lnTo>
                    <a:pt x="0" y="24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dirty="0"/>
            </a:p>
          </p:txBody>
        </p:sp>
      </p:grpSp>
    </p:spTree>
    <p:extLst>
      <p:ext uri="{BB962C8B-B14F-4D97-AF65-F5344CB8AC3E}">
        <p14:creationId xmlns:p14="http://schemas.microsoft.com/office/powerpoint/2010/main" val="2591216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60BDC-B1A6-4558-5FD3-9E0CD23B243B}"/>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7516E012-6970-B897-004B-9ED0F1132784}"/>
              </a:ext>
            </a:extLst>
          </p:cNvPr>
          <p:cNvSpPr>
            <a:spLocks noGrp="1"/>
          </p:cNvSpPr>
          <p:nvPr>
            <p:ph type="subTitle" idx="1"/>
          </p:nvPr>
        </p:nvSpPr>
        <p:spPr>
          <a:xfrm>
            <a:off x="1143000" y="2701528"/>
            <a:ext cx="6858000" cy="276999"/>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B90DC5D1-66E8-C142-E225-DEB5945A1EAC}"/>
              </a:ext>
            </a:extLst>
          </p:cNvPr>
          <p:cNvSpPr>
            <a:spLocks noGrp="1"/>
          </p:cNvSpPr>
          <p:nvPr>
            <p:ph type="dt" sz="half" idx="10"/>
          </p:nvPr>
        </p:nvSpPr>
        <p:spPr/>
        <p:txBody>
          <a:bodyPr/>
          <a:lstStyle/>
          <a:p>
            <a:fld id="{76BFE4D0-305B-4767-8016-9A5B24E0B50A}" type="datetimeFigureOut">
              <a:rPr lang="en-US" smtClean="0"/>
              <a:t>6/22/2026</a:t>
            </a:fld>
            <a:endParaRPr lang="en-US"/>
          </a:p>
        </p:txBody>
      </p:sp>
      <p:sp>
        <p:nvSpPr>
          <p:cNvPr id="5" name="Footer Placeholder 4">
            <a:extLst>
              <a:ext uri="{FF2B5EF4-FFF2-40B4-BE49-F238E27FC236}">
                <a16:creationId xmlns:a16="http://schemas.microsoft.com/office/drawing/2014/main" id="{7147CBAC-10BB-89E5-5A28-2D8C30467F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60BCD9-5709-669C-0BDD-5C4E9CB84C95}"/>
              </a:ext>
            </a:extLst>
          </p:cNvPr>
          <p:cNvSpPr>
            <a:spLocks noGrp="1"/>
          </p:cNvSpPr>
          <p:nvPr>
            <p:ph type="sldNum" sz="quarter" idx="12"/>
          </p:nvPr>
        </p:nvSpPr>
        <p:spPr/>
        <p:txBody>
          <a:bodyPr/>
          <a:lstStyle/>
          <a:p>
            <a:fld id="{417B97FA-8FC5-48DC-8B54-57581E3AD520}" type="slidenum">
              <a:rPr lang="en-US" smtClean="0"/>
              <a:t>‹#›</a:t>
            </a:fld>
            <a:endParaRPr lang="en-US"/>
          </a:p>
        </p:txBody>
      </p:sp>
    </p:spTree>
    <p:extLst>
      <p:ext uri="{BB962C8B-B14F-4D97-AF65-F5344CB8AC3E}">
        <p14:creationId xmlns:p14="http://schemas.microsoft.com/office/powerpoint/2010/main" val="19664919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AA97A-93F6-A3B6-9A90-6C1519B14B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10306E7-769E-57EA-6008-2EC33346F62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996502-C1E2-F575-B2F7-29ECC7080D45}"/>
              </a:ext>
            </a:extLst>
          </p:cNvPr>
          <p:cNvSpPr>
            <a:spLocks noGrp="1"/>
          </p:cNvSpPr>
          <p:nvPr>
            <p:ph type="dt" sz="half" idx="10"/>
          </p:nvPr>
        </p:nvSpPr>
        <p:spPr/>
        <p:txBody>
          <a:bodyPr/>
          <a:lstStyle/>
          <a:p>
            <a:fld id="{76BFE4D0-305B-4767-8016-9A5B24E0B50A}" type="datetimeFigureOut">
              <a:rPr lang="en-US" smtClean="0"/>
              <a:t>6/22/2026</a:t>
            </a:fld>
            <a:endParaRPr lang="en-US"/>
          </a:p>
        </p:txBody>
      </p:sp>
      <p:sp>
        <p:nvSpPr>
          <p:cNvPr id="5" name="Footer Placeholder 4">
            <a:extLst>
              <a:ext uri="{FF2B5EF4-FFF2-40B4-BE49-F238E27FC236}">
                <a16:creationId xmlns:a16="http://schemas.microsoft.com/office/drawing/2014/main" id="{48EADFEB-6773-312F-3BD2-DE5D87C220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37F1E3-6F06-E7D4-1900-36561BE8A13A}"/>
              </a:ext>
            </a:extLst>
          </p:cNvPr>
          <p:cNvSpPr>
            <a:spLocks noGrp="1"/>
          </p:cNvSpPr>
          <p:nvPr>
            <p:ph type="sldNum" sz="quarter" idx="12"/>
          </p:nvPr>
        </p:nvSpPr>
        <p:spPr/>
        <p:txBody>
          <a:bodyPr/>
          <a:lstStyle/>
          <a:p>
            <a:fld id="{417B97FA-8FC5-48DC-8B54-57581E3AD520}" type="slidenum">
              <a:rPr lang="en-US" smtClean="0"/>
              <a:t>‹#›</a:t>
            </a:fld>
            <a:endParaRPr lang="en-US"/>
          </a:p>
        </p:txBody>
      </p:sp>
    </p:spTree>
    <p:extLst>
      <p:ext uri="{BB962C8B-B14F-4D97-AF65-F5344CB8AC3E}">
        <p14:creationId xmlns:p14="http://schemas.microsoft.com/office/powerpoint/2010/main" val="2026939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style – white">
    <p:bg>
      <p:bgPr>
        <a:solidFill>
          <a:schemeClr val="bg1"/>
        </a:solidFill>
        <a:effectLst/>
      </p:bgPr>
    </p:bg>
    <p:spTree>
      <p:nvGrpSpPr>
        <p:cNvPr id="1" name=""/>
        <p:cNvGrpSpPr/>
        <p:nvPr/>
      </p:nvGrpSpPr>
      <p:grpSpPr>
        <a:xfrm>
          <a:off x="0" y="0"/>
          <a:ext cx="0" cy="0"/>
          <a:chOff x="0" y="0"/>
          <a:chExt cx="0" cy="0"/>
        </a:xfrm>
      </p:grpSpPr>
      <p:sp>
        <p:nvSpPr>
          <p:cNvPr id="9" name="Title Placeholder 1"/>
          <p:cNvSpPr>
            <a:spLocks noGrp="1"/>
          </p:cNvSpPr>
          <p:nvPr>
            <p:ph type="title" hasCustomPrompt="1"/>
          </p:nvPr>
        </p:nvSpPr>
        <p:spPr>
          <a:xfrm>
            <a:off x="685800" y="860808"/>
            <a:ext cx="5040000" cy="1108472"/>
          </a:xfrm>
          <a:prstGeom prst="rect">
            <a:avLst/>
          </a:prstGeom>
        </p:spPr>
        <p:txBody>
          <a:bodyPr vert="horz" lIns="0" tIns="0" rIns="0" bIns="0" rtlCol="0" anchor="b">
            <a:noAutofit/>
          </a:bodyPr>
          <a:lstStyle>
            <a:lvl1pPr>
              <a:defRPr baseline="0">
                <a:solidFill>
                  <a:schemeClr val="accent1"/>
                </a:solidFill>
              </a:defRPr>
            </a:lvl1pPr>
          </a:lstStyle>
          <a:p>
            <a:r>
              <a:rPr lang="en-US" dirty="0"/>
              <a:t>Insert your title here</a:t>
            </a:r>
            <a:br>
              <a:rPr lang="en-US" dirty="0"/>
            </a:br>
            <a:r>
              <a:rPr lang="en-US" dirty="0"/>
              <a:t>Two lines maximum</a:t>
            </a:r>
          </a:p>
        </p:txBody>
      </p:sp>
      <p:sp>
        <p:nvSpPr>
          <p:cNvPr id="3" name="Subtitle 2"/>
          <p:cNvSpPr>
            <a:spLocks noGrp="1"/>
          </p:cNvSpPr>
          <p:nvPr>
            <p:ph type="subTitle" idx="1" hasCustomPrompt="1"/>
          </p:nvPr>
        </p:nvSpPr>
        <p:spPr>
          <a:xfrm>
            <a:off x="685800" y="2196449"/>
            <a:ext cx="5040000" cy="1314450"/>
          </a:xfrm>
        </p:spPr>
        <p:txBody>
          <a:bodyPr lIns="0" tIns="0" rIns="0" bIns="0">
            <a:normAutofit/>
          </a:bodyPr>
          <a:lstStyle>
            <a:lvl1pPr marL="0" indent="0" algn="l">
              <a:buNone/>
              <a:defRPr sz="1800">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Author/speaker</a:t>
            </a:r>
          </a:p>
          <a:p>
            <a:r>
              <a:rPr lang="en-US" dirty="0"/>
              <a:t>Date</a:t>
            </a:r>
          </a:p>
        </p:txBody>
      </p:sp>
      <p:sp>
        <p:nvSpPr>
          <p:cNvPr id="31" name="TextBox 30"/>
          <p:cNvSpPr txBox="1"/>
          <p:nvPr userDrawn="1"/>
        </p:nvSpPr>
        <p:spPr>
          <a:xfrm>
            <a:off x="676275" y="4768284"/>
            <a:ext cx="3048000" cy="107722"/>
          </a:xfrm>
          <a:prstGeom prst="rect">
            <a:avLst/>
          </a:prstGeom>
          <a:noFill/>
        </p:spPr>
        <p:txBody>
          <a:bodyPr wrap="square" lIns="0" tIns="0" rIns="0" bIns="0" rtlCol="0">
            <a:spAutoFit/>
          </a:bodyPr>
          <a:lstStyle/>
          <a:p>
            <a:r>
              <a:rPr lang="en-GB" sz="700" dirty="0">
                <a:solidFill>
                  <a:schemeClr val="tx1"/>
                </a:solidFill>
              </a:rPr>
              <a:t>AAT is a registered charity. No. 1050724</a:t>
            </a:r>
          </a:p>
        </p:txBody>
      </p:sp>
      <p:grpSp>
        <p:nvGrpSpPr>
          <p:cNvPr id="32" name="Group 31"/>
          <p:cNvGrpSpPr/>
          <p:nvPr userDrawn="1"/>
        </p:nvGrpSpPr>
        <p:grpSpPr>
          <a:xfrm>
            <a:off x="6019800" y="843558"/>
            <a:ext cx="3124200" cy="2270659"/>
            <a:chOff x="6019800" y="2195512"/>
            <a:chExt cx="3124200" cy="2270659"/>
          </a:xfrm>
          <a:solidFill>
            <a:schemeClr val="accent1"/>
          </a:solidFill>
        </p:grpSpPr>
        <p:sp>
          <p:nvSpPr>
            <p:cNvPr id="33" name="Freeform 5"/>
            <p:cNvSpPr>
              <a:spLocks/>
            </p:cNvSpPr>
            <p:nvPr userDrawn="1"/>
          </p:nvSpPr>
          <p:spPr bwMode="auto">
            <a:xfrm>
              <a:off x="6019800" y="2195512"/>
              <a:ext cx="3122713" cy="856516"/>
            </a:xfrm>
            <a:custGeom>
              <a:avLst/>
              <a:gdLst>
                <a:gd name="T0" fmla="*/ 0 w 4199"/>
                <a:gd name="T1" fmla="*/ 6 h 1151"/>
                <a:gd name="T2" fmla="*/ 1 w 4199"/>
                <a:gd name="T3" fmla="*/ 1151 h 1151"/>
                <a:gd name="T4" fmla="*/ 4199 w 4199"/>
                <a:gd name="T5" fmla="*/ 1144 h 1151"/>
                <a:gd name="T6" fmla="*/ 4199 w 4199"/>
                <a:gd name="T7" fmla="*/ 0 h 1151"/>
                <a:gd name="T8" fmla="*/ 0 w 4199"/>
                <a:gd name="T9" fmla="*/ 6 h 1151"/>
              </a:gdLst>
              <a:ahLst/>
              <a:cxnLst>
                <a:cxn ang="0">
                  <a:pos x="T0" y="T1"/>
                </a:cxn>
                <a:cxn ang="0">
                  <a:pos x="T2" y="T3"/>
                </a:cxn>
                <a:cxn ang="0">
                  <a:pos x="T4" y="T5"/>
                </a:cxn>
                <a:cxn ang="0">
                  <a:pos x="T6" y="T7"/>
                </a:cxn>
                <a:cxn ang="0">
                  <a:pos x="T8" y="T9"/>
                </a:cxn>
              </a:cxnLst>
              <a:rect l="0" t="0" r="r" b="b"/>
              <a:pathLst>
                <a:path w="4199" h="1151">
                  <a:moveTo>
                    <a:pt x="0" y="6"/>
                  </a:moveTo>
                  <a:lnTo>
                    <a:pt x="1" y="1151"/>
                  </a:lnTo>
                  <a:lnTo>
                    <a:pt x="4199" y="1144"/>
                  </a:lnTo>
                  <a:lnTo>
                    <a:pt x="4199" y="0"/>
                  </a:lnTo>
                  <a:lnTo>
                    <a:pt x="0"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4" name="Freeform 6"/>
            <p:cNvSpPr>
              <a:spLocks/>
            </p:cNvSpPr>
            <p:nvPr userDrawn="1"/>
          </p:nvSpPr>
          <p:spPr bwMode="auto">
            <a:xfrm>
              <a:off x="6021287" y="3609655"/>
              <a:ext cx="3122713" cy="856516"/>
            </a:xfrm>
            <a:custGeom>
              <a:avLst/>
              <a:gdLst>
                <a:gd name="T0" fmla="*/ 1 w 4199"/>
                <a:gd name="T1" fmla="*/ 1153 h 1153"/>
                <a:gd name="T2" fmla="*/ 4199 w 4199"/>
                <a:gd name="T3" fmla="*/ 1147 h 1153"/>
                <a:gd name="T4" fmla="*/ 4199 w 4199"/>
                <a:gd name="T5" fmla="*/ 0 h 1153"/>
                <a:gd name="T6" fmla="*/ 0 w 4199"/>
                <a:gd name="T7" fmla="*/ 5 h 1153"/>
                <a:gd name="T8" fmla="*/ 1 w 4199"/>
                <a:gd name="T9" fmla="*/ 1153 h 1153"/>
              </a:gdLst>
              <a:ahLst/>
              <a:cxnLst>
                <a:cxn ang="0">
                  <a:pos x="T0" y="T1"/>
                </a:cxn>
                <a:cxn ang="0">
                  <a:pos x="T2" y="T3"/>
                </a:cxn>
                <a:cxn ang="0">
                  <a:pos x="T4" y="T5"/>
                </a:cxn>
                <a:cxn ang="0">
                  <a:pos x="T6" y="T7"/>
                </a:cxn>
                <a:cxn ang="0">
                  <a:pos x="T8" y="T9"/>
                </a:cxn>
              </a:cxnLst>
              <a:rect l="0" t="0" r="r" b="b"/>
              <a:pathLst>
                <a:path w="4199" h="1153">
                  <a:moveTo>
                    <a:pt x="1" y="1153"/>
                  </a:moveTo>
                  <a:lnTo>
                    <a:pt x="4199" y="1147"/>
                  </a:lnTo>
                  <a:lnTo>
                    <a:pt x="4199" y="0"/>
                  </a:lnTo>
                  <a:lnTo>
                    <a:pt x="0" y="5"/>
                  </a:lnTo>
                  <a:lnTo>
                    <a:pt x="1" y="11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9" name="Group 18">
            <a:extLst>
              <a:ext uri="{FF2B5EF4-FFF2-40B4-BE49-F238E27FC236}">
                <a16:creationId xmlns:a16="http://schemas.microsoft.com/office/drawing/2014/main" id="{13C64042-1989-4AA9-89AA-3A3777B5D4E2}"/>
              </a:ext>
            </a:extLst>
          </p:cNvPr>
          <p:cNvGrpSpPr>
            <a:grpSpLocks noChangeAspect="1"/>
          </p:cNvGrpSpPr>
          <p:nvPr userDrawn="1"/>
        </p:nvGrpSpPr>
        <p:grpSpPr>
          <a:xfrm>
            <a:off x="7850309" y="4444006"/>
            <a:ext cx="745966" cy="432000"/>
            <a:chOff x="307975" y="-380998"/>
            <a:chExt cx="8528050" cy="4938708"/>
          </a:xfrm>
        </p:grpSpPr>
        <p:sp>
          <p:nvSpPr>
            <p:cNvPr id="20" name="Freeform 7">
              <a:extLst>
                <a:ext uri="{FF2B5EF4-FFF2-40B4-BE49-F238E27FC236}">
                  <a16:creationId xmlns:a16="http://schemas.microsoft.com/office/drawing/2014/main" id="{A62635E9-05A6-4A4E-B3B9-5133090F552C}"/>
                </a:ext>
              </a:extLst>
            </p:cNvPr>
            <p:cNvSpPr>
              <a:spLocks noEditPoints="1"/>
            </p:cNvSpPr>
            <p:nvPr userDrawn="1"/>
          </p:nvSpPr>
          <p:spPr bwMode="auto">
            <a:xfrm>
              <a:off x="307975" y="735011"/>
              <a:ext cx="2613024" cy="3822699"/>
            </a:xfrm>
            <a:custGeom>
              <a:avLst/>
              <a:gdLst>
                <a:gd name="T0" fmla="*/ 118 w 232"/>
                <a:gd name="T1" fmla="*/ 0 h 339"/>
                <a:gd name="T2" fmla="*/ 19 w 232"/>
                <a:gd name="T3" fmla="*/ 24 h 339"/>
                <a:gd name="T4" fmla="*/ 19 w 232"/>
                <a:gd name="T5" fmla="*/ 62 h 339"/>
                <a:gd name="T6" fmla="*/ 110 w 232"/>
                <a:gd name="T7" fmla="*/ 35 h 339"/>
                <a:gd name="T8" fmla="*/ 182 w 232"/>
                <a:gd name="T9" fmla="*/ 100 h 339"/>
                <a:gd name="T10" fmla="*/ 182 w 232"/>
                <a:gd name="T11" fmla="*/ 126 h 339"/>
                <a:gd name="T12" fmla="*/ 0 w 232"/>
                <a:gd name="T13" fmla="*/ 236 h 339"/>
                <a:gd name="T14" fmla="*/ 124 w 232"/>
                <a:gd name="T15" fmla="*/ 339 h 339"/>
                <a:gd name="T16" fmla="*/ 232 w 232"/>
                <a:gd name="T17" fmla="*/ 316 h 339"/>
                <a:gd name="T18" fmla="*/ 232 w 232"/>
                <a:gd name="T19" fmla="*/ 106 h 339"/>
                <a:gd name="T20" fmla="*/ 118 w 232"/>
                <a:gd name="T21" fmla="*/ 0 h 339"/>
                <a:gd name="T22" fmla="*/ 182 w 232"/>
                <a:gd name="T23" fmla="*/ 297 h 339"/>
                <a:gd name="T24" fmla="*/ 128 w 232"/>
                <a:gd name="T25" fmla="*/ 308 h 339"/>
                <a:gd name="T26" fmla="*/ 51 w 232"/>
                <a:gd name="T27" fmla="*/ 235 h 339"/>
                <a:gd name="T28" fmla="*/ 182 w 232"/>
                <a:gd name="T29" fmla="*/ 157 h 339"/>
                <a:gd name="T30" fmla="*/ 182 w 232"/>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339">
                  <a:moveTo>
                    <a:pt x="118" y="0"/>
                  </a:moveTo>
                  <a:cubicBezTo>
                    <a:pt x="73" y="0"/>
                    <a:pt x="37" y="14"/>
                    <a:pt x="19" y="24"/>
                  </a:cubicBezTo>
                  <a:cubicBezTo>
                    <a:pt x="19" y="62"/>
                    <a:pt x="19" y="62"/>
                    <a:pt x="19" y="62"/>
                  </a:cubicBezTo>
                  <a:cubicBezTo>
                    <a:pt x="37" y="52"/>
                    <a:pt x="78" y="35"/>
                    <a:pt x="110" y="35"/>
                  </a:cubicBezTo>
                  <a:cubicBezTo>
                    <a:pt x="151" y="35"/>
                    <a:pt x="182" y="50"/>
                    <a:pt x="182" y="100"/>
                  </a:cubicBezTo>
                  <a:cubicBezTo>
                    <a:pt x="182" y="126"/>
                    <a:pt x="182" y="126"/>
                    <a:pt x="182" y="126"/>
                  </a:cubicBezTo>
                  <a:cubicBezTo>
                    <a:pt x="77" y="126"/>
                    <a:pt x="0" y="150"/>
                    <a:pt x="0" y="236"/>
                  </a:cubicBezTo>
                  <a:cubicBezTo>
                    <a:pt x="0" y="296"/>
                    <a:pt x="39" y="339"/>
                    <a:pt x="124" y="339"/>
                  </a:cubicBezTo>
                  <a:cubicBezTo>
                    <a:pt x="169" y="339"/>
                    <a:pt x="207" y="330"/>
                    <a:pt x="232" y="316"/>
                  </a:cubicBezTo>
                  <a:cubicBezTo>
                    <a:pt x="232" y="106"/>
                    <a:pt x="232" y="106"/>
                    <a:pt x="232" y="106"/>
                  </a:cubicBezTo>
                  <a:cubicBezTo>
                    <a:pt x="232" y="26"/>
                    <a:pt x="178" y="0"/>
                    <a:pt x="118" y="0"/>
                  </a:cubicBezTo>
                  <a:close/>
                  <a:moveTo>
                    <a:pt x="182" y="297"/>
                  </a:moveTo>
                  <a:cubicBezTo>
                    <a:pt x="169" y="304"/>
                    <a:pt x="149" y="308"/>
                    <a:pt x="128" y="308"/>
                  </a:cubicBezTo>
                  <a:cubicBezTo>
                    <a:pt x="80" y="308"/>
                    <a:pt x="51" y="282"/>
                    <a:pt x="51" y="235"/>
                  </a:cubicBezTo>
                  <a:cubicBezTo>
                    <a:pt x="51" y="169"/>
                    <a:pt x="100" y="157"/>
                    <a:pt x="182" y="157"/>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1" name="Freeform 7">
              <a:extLst>
                <a:ext uri="{FF2B5EF4-FFF2-40B4-BE49-F238E27FC236}">
                  <a16:creationId xmlns:a16="http://schemas.microsoft.com/office/drawing/2014/main" id="{ED15AE28-6446-47BD-9295-A1BD4C4CF8FE}"/>
                </a:ext>
              </a:extLst>
            </p:cNvPr>
            <p:cNvSpPr>
              <a:spLocks/>
            </p:cNvSpPr>
            <p:nvPr userDrawn="1"/>
          </p:nvSpPr>
          <p:spPr bwMode="auto">
            <a:xfrm>
              <a:off x="6223001" y="-380998"/>
              <a:ext cx="2613024" cy="4927593"/>
            </a:xfrm>
            <a:custGeom>
              <a:avLst/>
              <a:gdLst>
                <a:gd name="T0" fmla="*/ 163 w 232"/>
                <a:gd name="T1" fmla="*/ 402 h 437"/>
                <a:gd name="T2" fmla="*/ 88 w 232"/>
                <a:gd name="T3" fmla="*/ 337 h 437"/>
                <a:gd name="T4" fmla="*/ 88 w 232"/>
                <a:gd name="T5" fmla="*/ 0 h 437"/>
                <a:gd name="T6" fmla="*/ 37 w 232"/>
                <a:gd name="T7" fmla="*/ 17 h 437"/>
                <a:gd name="T8" fmla="*/ 38 w 232"/>
                <a:gd name="T9" fmla="*/ 104 h 437"/>
                <a:gd name="T10" fmla="*/ 0 w 232"/>
                <a:gd name="T11" fmla="*/ 104 h 437"/>
                <a:gd name="T12" fmla="*/ 0 w 232"/>
                <a:gd name="T13" fmla="*/ 138 h 437"/>
                <a:gd name="T14" fmla="*/ 38 w 232"/>
                <a:gd name="T15" fmla="*/ 138 h 437"/>
                <a:gd name="T16" fmla="*/ 38 w 232"/>
                <a:gd name="T17" fmla="*/ 331 h 437"/>
                <a:gd name="T18" fmla="*/ 152 w 232"/>
                <a:gd name="T19" fmla="*/ 437 h 437"/>
                <a:gd name="T20" fmla="*/ 232 w 232"/>
                <a:gd name="T21" fmla="*/ 422 h 437"/>
                <a:gd name="T22" fmla="*/ 232 w 232"/>
                <a:gd name="T23" fmla="*/ 384 h 437"/>
                <a:gd name="T24" fmla="*/ 163 w 232"/>
                <a:gd name="T25" fmla="*/ 40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 h="437">
                  <a:moveTo>
                    <a:pt x="163" y="402"/>
                  </a:moveTo>
                  <a:cubicBezTo>
                    <a:pt x="122" y="402"/>
                    <a:pt x="88" y="388"/>
                    <a:pt x="88" y="337"/>
                  </a:cubicBezTo>
                  <a:cubicBezTo>
                    <a:pt x="88" y="0"/>
                    <a:pt x="88" y="0"/>
                    <a:pt x="88" y="0"/>
                  </a:cubicBezTo>
                  <a:cubicBezTo>
                    <a:pt x="37" y="17"/>
                    <a:pt x="37" y="17"/>
                    <a:pt x="37" y="17"/>
                  </a:cubicBezTo>
                  <a:cubicBezTo>
                    <a:pt x="38" y="104"/>
                    <a:pt x="38" y="104"/>
                    <a:pt x="38" y="104"/>
                  </a:cubicBezTo>
                  <a:cubicBezTo>
                    <a:pt x="0" y="104"/>
                    <a:pt x="0" y="104"/>
                    <a:pt x="0" y="104"/>
                  </a:cubicBezTo>
                  <a:cubicBezTo>
                    <a:pt x="0" y="138"/>
                    <a:pt x="0" y="138"/>
                    <a:pt x="0" y="138"/>
                  </a:cubicBezTo>
                  <a:cubicBezTo>
                    <a:pt x="38" y="138"/>
                    <a:pt x="38" y="138"/>
                    <a:pt x="38" y="138"/>
                  </a:cubicBezTo>
                  <a:cubicBezTo>
                    <a:pt x="38" y="331"/>
                    <a:pt x="38" y="331"/>
                    <a:pt x="38" y="331"/>
                  </a:cubicBezTo>
                  <a:cubicBezTo>
                    <a:pt x="38" y="411"/>
                    <a:pt x="91" y="437"/>
                    <a:pt x="152" y="437"/>
                  </a:cubicBezTo>
                  <a:cubicBezTo>
                    <a:pt x="181" y="437"/>
                    <a:pt x="207" y="431"/>
                    <a:pt x="232" y="422"/>
                  </a:cubicBezTo>
                  <a:cubicBezTo>
                    <a:pt x="232" y="384"/>
                    <a:pt x="232" y="384"/>
                    <a:pt x="232" y="384"/>
                  </a:cubicBezTo>
                  <a:cubicBezTo>
                    <a:pt x="207" y="394"/>
                    <a:pt x="184" y="402"/>
                    <a:pt x="163" y="402"/>
                  </a:cubicBez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 name="Freeform 8">
              <a:extLst>
                <a:ext uri="{FF2B5EF4-FFF2-40B4-BE49-F238E27FC236}">
                  <a16:creationId xmlns:a16="http://schemas.microsoft.com/office/drawing/2014/main" id="{CCF0F5A0-931D-466B-93B1-F69D4BABEEF6}"/>
                </a:ext>
              </a:extLst>
            </p:cNvPr>
            <p:cNvSpPr>
              <a:spLocks noEditPoints="1"/>
            </p:cNvSpPr>
            <p:nvPr userDrawn="1"/>
          </p:nvSpPr>
          <p:spPr bwMode="auto">
            <a:xfrm>
              <a:off x="3360735" y="735011"/>
              <a:ext cx="2625728" cy="3822699"/>
            </a:xfrm>
            <a:custGeom>
              <a:avLst/>
              <a:gdLst>
                <a:gd name="T0" fmla="*/ 118 w 233"/>
                <a:gd name="T1" fmla="*/ 0 h 339"/>
                <a:gd name="T2" fmla="*/ 19 w 233"/>
                <a:gd name="T3" fmla="*/ 24 h 339"/>
                <a:gd name="T4" fmla="*/ 19 w 233"/>
                <a:gd name="T5" fmla="*/ 61 h 339"/>
                <a:gd name="T6" fmla="*/ 110 w 233"/>
                <a:gd name="T7" fmla="*/ 35 h 339"/>
                <a:gd name="T8" fmla="*/ 182 w 233"/>
                <a:gd name="T9" fmla="*/ 99 h 339"/>
                <a:gd name="T10" fmla="*/ 182 w 233"/>
                <a:gd name="T11" fmla="*/ 125 h 339"/>
                <a:gd name="T12" fmla="*/ 0 w 233"/>
                <a:gd name="T13" fmla="*/ 236 h 339"/>
                <a:gd name="T14" fmla="*/ 124 w 233"/>
                <a:gd name="T15" fmla="*/ 339 h 339"/>
                <a:gd name="T16" fmla="*/ 233 w 233"/>
                <a:gd name="T17" fmla="*/ 315 h 339"/>
                <a:gd name="T18" fmla="*/ 232 w 233"/>
                <a:gd name="T19" fmla="*/ 105 h 339"/>
                <a:gd name="T20" fmla="*/ 118 w 233"/>
                <a:gd name="T21" fmla="*/ 0 h 339"/>
                <a:gd name="T22" fmla="*/ 182 w 233"/>
                <a:gd name="T23" fmla="*/ 297 h 339"/>
                <a:gd name="T24" fmla="*/ 129 w 233"/>
                <a:gd name="T25" fmla="*/ 308 h 339"/>
                <a:gd name="T26" fmla="*/ 51 w 233"/>
                <a:gd name="T27" fmla="*/ 235 h 339"/>
                <a:gd name="T28" fmla="*/ 182 w 233"/>
                <a:gd name="T29" fmla="*/ 156 h 339"/>
                <a:gd name="T30" fmla="*/ 182 w 233"/>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3" h="339">
                  <a:moveTo>
                    <a:pt x="118" y="0"/>
                  </a:moveTo>
                  <a:cubicBezTo>
                    <a:pt x="74" y="0"/>
                    <a:pt x="38" y="14"/>
                    <a:pt x="19" y="24"/>
                  </a:cubicBezTo>
                  <a:cubicBezTo>
                    <a:pt x="19" y="61"/>
                    <a:pt x="19" y="61"/>
                    <a:pt x="19" y="61"/>
                  </a:cubicBezTo>
                  <a:cubicBezTo>
                    <a:pt x="37" y="51"/>
                    <a:pt x="79" y="35"/>
                    <a:pt x="110" y="35"/>
                  </a:cubicBezTo>
                  <a:cubicBezTo>
                    <a:pt x="152" y="35"/>
                    <a:pt x="182" y="49"/>
                    <a:pt x="182" y="99"/>
                  </a:cubicBezTo>
                  <a:cubicBezTo>
                    <a:pt x="182" y="125"/>
                    <a:pt x="182" y="125"/>
                    <a:pt x="182" y="125"/>
                  </a:cubicBezTo>
                  <a:cubicBezTo>
                    <a:pt x="77" y="125"/>
                    <a:pt x="0" y="149"/>
                    <a:pt x="0" y="236"/>
                  </a:cubicBezTo>
                  <a:cubicBezTo>
                    <a:pt x="0" y="296"/>
                    <a:pt x="40" y="339"/>
                    <a:pt x="124" y="339"/>
                  </a:cubicBezTo>
                  <a:cubicBezTo>
                    <a:pt x="170" y="338"/>
                    <a:pt x="208" y="329"/>
                    <a:pt x="233" y="315"/>
                  </a:cubicBezTo>
                  <a:cubicBezTo>
                    <a:pt x="232" y="105"/>
                    <a:pt x="232" y="105"/>
                    <a:pt x="232" y="105"/>
                  </a:cubicBezTo>
                  <a:cubicBezTo>
                    <a:pt x="232" y="25"/>
                    <a:pt x="179" y="0"/>
                    <a:pt x="118" y="0"/>
                  </a:cubicBezTo>
                  <a:close/>
                  <a:moveTo>
                    <a:pt x="182" y="297"/>
                  </a:moveTo>
                  <a:cubicBezTo>
                    <a:pt x="169" y="304"/>
                    <a:pt x="149" y="308"/>
                    <a:pt x="129" y="308"/>
                  </a:cubicBezTo>
                  <a:cubicBezTo>
                    <a:pt x="80" y="308"/>
                    <a:pt x="51" y="282"/>
                    <a:pt x="51" y="235"/>
                  </a:cubicBezTo>
                  <a:cubicBezTo>
                    <a:pt x="51" y="169"/>
                    <a:pt x="100" y="156"/>
                    <a:pt x="182" y="156"/>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 name="Freeform 9">
              <a:extLst>
                <a:ext uri="{FF2B5EF4-FFF2-40B4-BE49-F238E27FC236}">
                  <a16:creationId xmlns:a16="http://schemas.microsoft.com/office/drawing/2014/main" id="{5C6FA30E-EB2D-4603-8045-8E1174F9EE42}"/>
                </a:ext>
              </a:extLst>
            </p:cNvPr>
            <p:cNvSpPr>
              <a:spLocks/>
            </p:cNvSpPr>
            <p:nvPr userDrawn="1"/>
          </p:nvSpPr>
          <p:spPr bwMode="auto">
            <a:xfrm>
              <a:off x="7439022" y="792163"/>
              <a:ext cx="1385887" cy="382584"/>
            </a:xfrm>
            <a:custGeom>
              <a:avLst/>
              <a:gdLst>
                <a:gd name="T0" fmla="*/ 0 w 873"/>
                <a:gd name="T1" fmla="*/ 0 h 241"/>
                <a:gd name="T2" fmla="*/ 0 w 873"/>
                <a:gd name="T3" fmla="*/ 241 h 241"/>
                <a:gd name="T4" fmla="*/ 873 w 873"/>
                <a:gd name="T5" fmla="*/ 234 h 241"/>
                <a:gd name="T6" fmla="*/ 873 w 873"/>
                <a:gd name="T7" fmla="*/ 0 h 241"/>
                <a:gd name="T8" fmla="*/ 0 w 873"/>
                <a:gd name="T9" fmla="*/ 0 h 241"/>
              </a:gdLst>
              <a:ahLst/>
              <a:cxnLst>
                <a:cxn ang="0">
                  <a:pos x="T0" y="T1"/>
                </a:cxn>
                <a:cxn ang="0">
                  <a:pos x="T2" y="T3"/>
                </a:cxn>
                <a:cxn ang="0">
                  <a:pos x="T4" y="T5"/>
                </a:cxn>
                <a:cxn ang="0">
                  <a:pos x="T6" y="T7"/>
                </a:cxn>
                <a:cxn ang="0">
                  <a:pos x="T8" y="T9"/>
                </a:cxn>
              </a:cxnLst>
              <a:rect l="0" t="0" r="r" b="b"/>
              <a:pathLst>
                <a:path w="873" h="241">
                  <a:moveTo>
                    <a:pt x="0" y="0"/>
                  </a:moveTo>
                  <a:lnTo>
                    <a:pt x="0" y="241"/>
                  </a:lnTo>
                  <a:lnTo>
                    <a:pt x="873" y="234"/>
                  </a:lnTo>
                  <a:lnTo>
                    <a:pt x="873" y="0"/>
                  </a:lnTo>
                  <a:lnTo>
                    <a:pt x="0" y="0"/>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4" name="Freeform 10">
              <a:extLst>
                <a:ext uri="{FF2B5EF4-FFF2-40B4-BE49-F238E27FC236}">
                  <a16:creationId xmlns:a16="http://schemas.microsoft.com/office/drawing/2014/main" id="{28AD1915-51BB-4586-8BF6-6378F0663E0E}"/>
                </a:ext>
              </a:extLst>
            </p:cNvPr>
            <p:cNvSpPr>
              <a:spLocks/>
            </p:cNvSpPr>
            <p:nvPr userDrawn="1"/>
          </p:nvSpPr>
          <p:spPr bwMode="auto">
            <a:xfrm>
              <a:off x="7439022" y="1422400"/>
              <a:ext cx="1397003" cy="384173"/>
            </a:xfrm>
            <a:custGeom>
              <a:avLst/>
              <a:gdLst>
                <a:gd name="T0" fmla="*/ 0 w 880"/>
                <a:gd name="T1" fmla="*/ 242 h 242"/>
                <a:gd name="T2" fmla="*/ 880 w 880"/>
                <a:gd name="T3" fmla="*/ 235 h 242"/>
                <a:gd name="T4" fmla="*/ 880 w 880"/>
                <a:gd name="T5" fmla="*/ 0 h 242"/>
                <a:gd name="T6" fmla="*/ 0 w 880"/>
                <a:gd name="T7" fmla="*/ 0 h 242"/>
                <a:gd name="T8" fmla="*/ 0 w 880"/>
                <a:gd name="T9" fmla="*/ 242 h 242"/>
              </a:gdLst>
              <a:ahLst/>
              <a:cxnLst>
                <a:cxn ang="0">
                  <a:pos x="T0" y="T1"/>
                </a:cxn>
                <a:cxn ang="0">
                  <a:pos x="T2" y="T3"/>
                </a:cxn>
                <a:cxn ang="0">
                  <a:pos x="T4" y="T5"/>
                </a:cxn>
                <a:cxn ang="0">
                  <a:pos x="T6" y="T7"/>
                </a:cxn>
                <a:cxn ang="0">
                  <a:pos x="T8" y="T9"/>
                </a:cxn>
              </a:cxnLst>
              <a:rect l="0" t="0" r="r" b="b"/>
              <a:pathLst>
                <a:path w="880" h="242">
                  <a:moveTo>
                    <a:pt x="0" y="242"/>
                  </a:moveTo>
                  <a:lnTo>
                    <a:pt x="880" y="235"/>
                  </a:lnTo>
                  <a:lnTo>
                    <a:pt x="880" y="0"/>
                  </a:lnTo>
                  <a:lnTo>
                    <a:pt x="0" y="0"/>
                  </a:lnTo>
                  <a:lnTo>
                    <a:pt x="0" y="242"/>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5" name="Freeform 11">
              <a:extLst>
                <a:ext uri="{FF2B5EF4-FFF2-40B4-BE49-F238E27FC236}">
                  <a16:creationId xmlns:a16="http://schemas.microsoft.com/office/drawing/2014/main" id="{1B856C3E-799E-4A4A-9242-25A2FB447A52}"/>
                </a:ext>
              </a:extLst>
            </p:cNvPr>
            <p:cNvSpPr>
              <a:spLocks noEditPoints="1"/>
            </p:cNvSpPr>
            <p:nvPr userDrawn="1"/>
          </p:nvSpPr>
          <p:spPr bwMode="auto">
            <a:xfrm>
              <a:off x="307975" y="735011"/>
              <a:ext cx="2613024" cy="3822699"/>
            </a:xfrm>
            <a:custGeom>
              <a:avLst/>
              <a:gdLst>
                <a:gd name="T0" fmla="*/ 118 w 232"/>
                <a:gd name="T1" fmla="*/ 0 h 339"/>
                <a:gd name="T2" fmla="*/ 19 w 232"/>
                <a:gd name="T3" fmla="*/ 24 h 339"/>
                <a:gd name="T4" fmla="*/ 19 w 232"/>
                <a:gd name="T5" fmla="*/ 62 h 339"/>
                <a:gd name="T6" fmla="*/ 110 w 232"/>
                <a:gd name="T7" fmla="*/ 35 h 339"/>
                <a:gd name="T8" fmla="*/ 182 w 232"/>
                <a:gd name="T9" fmla="*/ 100 h 339"/>
                <a:gd name="T10" fmla="*/ 182 w 232"/>
                <a:gd name="T11" fmla="*/ 126 h 339"/>
                <a:gd name="T12" fmla="*/ 0 w 232"/>
                <a:gd name="T13" fmla="*/ 236 h 339"/>
                <a:gd name="T14" fmla="*/ 124 w 232"/>
                <a:gd name="T15" fmla="*/ 339 h 339"/>
                <a:gd name="T16" fmla="*/ 232 w 232"/>
                <a:gd name="T17" fmla="*/ 316 h 339"/>
                <a:gd name="T18" fmla="*/ 232 w 232"/>
                <a:gd name="T19" fmla="*/ 106 h 339"/>
                <a:gd name="T20" fmla="*/ 118 w 232"/>
                <a:gd name="T21" fmla="*/ 0 h 339"/>
                <a:gd name="T22" fmla="*/ 182 w 232"/>
                <a:gd name="T23" fmla="*/ 297 h 339"/>
                <a:gd name="T24" fmla="*/ 128 w 232"/>
                <a:gd name="T25" fmla="*/ 308 h 339"/>
                <a:gd name="T26" fmla="*/ 51 w 232"/>
                <a:gd name="T27" fmla="*/ 235 h 339"/>
                <a:gd name="T28" fmla="*/ 182 w 232"/>
                <a:gd name="T29" fmla="*/ 157 h 339"/>
                <a:gd name="T30" fmla="*/ 182 w 232"/>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339">
                  <a:moveTo>
                    <a:pt x="118" y="0"/>
                  </a:moveTo>
                  <a:cubicBezTo>
                    <a:pt x="73" y="0"/>
                    <a:pt x="37" y="14"/>
                    <a:pt x="19" y="24"/>
                  </a:cubicBezTo>
                  <a:cubicBezTo>
                    <a:pt x="19" y="62"/>
                    <a:pt x="19" y="62"/>
                    <a:pt x="19" y="62"/>
                  </a:cubicBezTo>
                  <a:cubicBezTo>
                    <a:pt x="37" y="52"/>
                    <a:pt x="78" y="35"/>
                    <a:pt x="110" y="35"/>
                  </a:cubicBezTo>
                  <a:cubicBezTo>
                    <a:pt x="151" y="35"/>
                    <a:pt x="182" y="50"/>
                    <a:pt x="182" y="100"/>
                  </a:cubicBezTo>
                  <a:cubicBezTo>
                    <a:pt x="182" y="126"/>
                    <a:pt x="182" y="126"/>
                    <a:pt x="182" y="126"/>
                  </a:cubicBezTo>
                  <a:cubicBezTo>
                    <a:pt x="77" y="126"/>
                    <a:pt x="0" y="150"/>
                    <a:pt x="0" y="236"/>
                  </a:cubicBezTo>
                  <a:cubicBezTo>
                    <a:pt x="0" y="296"/>
                    <a:pt x="39" y="339"/>
                    <a:pt x="124" y="339"/>
                  </a:cubicBezTo>
                  <a:cubicBezTo>
                    <a:pt x="169" y="339"/>
                    <a:pt x="207" y="330"/>
                    <a:pt x="232" y="316"/>
                  </a:cubicBezTo>
                  <a:cubicBezTo>
                    <a:pt x="232" y="106"/>
                    <a:pt x="232" y="106"/>
                    <a:pt x="232" y="106"/>
                  </a:cubicBezTo>
                  <a:cubicBezTo>
                    <a:pt x="232" y="26"/>
                    <a:pt x="178" y="0"/>
                    <a:pt x="118" y="0"/>
                  </a:cubicBezTo>
                  <a:close/>
                  <a:moveTo>
                    <a:pt x="182" y="297"/>
                  </a:moveTo>
                  <a:cubicBezTo>
                    <a:pt x="169" y="304"/>
                    <a:pt x="149" y="308"/>
                    <a:pt x="128" y="308"/>
                  </a:cubicBezTo>
                  <a:cubicBezTo>
                    <a:pt x="80" y="308"/>
                    <a:pt x="51" y="282"/>
                    <a:pt x="51" y="235"/>
                  </a:cubicBezTo>
                  <a:cubicBezTo>
                    <a:pt x="51" y="169"/>
                    <a:pt x="100" y="157"/>
                    <a:pt x="182" y="157"/>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6" name="Freeform 12">
              <a:extLst>
                <a:ext uri="{FF2B5EF4-FFF2-40B4-BE49-F238E27FC236}">
                  <a16:creationId xmlns:a16="http://schemas.microsoft.com/office/drawing/2014/main" id="{06AA5867-E783-43EB-8C26-1B84C54F15AE}"/>
                </a:ext>
              </a:extLst>
            </p:cNvPr>
            <p:cNvSpPr>
              <a:spLocks/>
            </p:cNvSpPr>
            <p:nvPr userDrawn="1"/>
          </p:nvSpPr>
          <p:spPr bwMode="auto">
            <a:xfrm>
              <a:off x="6223001" y="-380998"/>
              <a:ext cx="2613024" cy="4927593"/>
            </a:xfrm>
            <a:custGeom>
              <a:avLst/>
              <a:gdLst>
                <a:gd name="T0" fmla="*/ 163 w 232"/>
                <a:gd name="T1" fmla="*/ 402 h 437"/>
                <a:gd name="T2" fmla="*/ 88 w 232"/>
                <a:gd name="T3" fmla="*/ 337 h 437"/>
                <a:gd name="T4" fmla="*/ 88 w 232"/>
                <a:gd name="T5" fmla="*/ 0 h 437"/>
                <a:gd name="T6" fmla="*/ 37 w 232"/>
                <a:gd name="T7" fmla="*/ 17 h 437"/>
                <a:gd name="T8" fmla="*/ 38 w 232"/>
                <a:gd name="T9" fmla="*/ 104 h 437"/>
                <a:gd name="T10" fmla="*/ 0 w 232"/>
                <a:gd name="T11" fmla="*/ 104 h 437"/>
                <a:gd name="T12" fmla="*/ 0 w 232"/>
                <a:gd name="T13" fmla="*/ 138 h 437"/>
                <a:gd name="T14" fmla="*/ 38 w 232"/>
                <a:gd name="T15" fmla="*/ 138 h 437"/>
                <a:gd name="T16" fmla="*/ 38 w 232"/>
                <a:gd name="T17" fmla="*/ 331 h 437"/>
                <a:gd name="T18" fmla="*/ 152 w 232"/>
                <a:gd name="T19" fmla="*/ 437 h 437"/>
                <a:gd name="T20" fmla="*/ 232 w 232"/>
                <a:gd name="T21" fmla="*/ 422 h 437"/>
                <a:gd name="T22" fmla="*/ 232 w 232"/>
                <a:gd name="T23" fmla="*/ 384 h 437"/>
                <a:gd name="T24" fmla="*/ 163 w 232"/>
                <a:gd name="T25" fmla="*/ 40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 h="437">
                  <a:moveTo>
                    <a:pt x="163" y="402"/>
                  </a:moveTo>
                  <a:cubicBezTo>
                    <a:pt x="122" y="402"/>
                    <a:pt x="88" y="388"/>
                    <a:pt x="88" y="337"/>
                  </a:cubicBezTo>
                  <a:cubicBezTo>
                    <a:pt x="88" y="0"/>
                    <a:pt x="88" y="0"/>
                    <a:pt x="88" y="0"/>
                  </a:cubicBezTo>
                  <a:cubicBezTo>
                    <a:pt x="37" y="17"/>
                    <a:pt x="37" y="17"/>
                    <a:pt x="37" y="17"/>
                  </a:cubicBezTo>
                  <a:cubicBezTo>
                    <a:pt x="38" y="104"/>
                    <a:pt x="38" y="104"/>
                    <a:pt x="38" y="104"/>
                  </a:cubicBezTo>
                  <a:cubicBezTo>
                    <a:pt x="0" y="104"/>
                    <a:pt x="0" y="104"/>
                    <a:pt x="0" y="104"/>
                  </a:cubicBezTo>
                  <a:cubicBezTo>
                    <a:pt x="0" y="138"/>
                    <a:pt x="0" y="138"/>
                    <a:pt x="0" y="138"/>
                  </a:cubicBezTo>
                  <a:cubicBezTo>
                    <a:pt x="38" y="138"/>
                    <a:pt x="38" y="138"/>
                    <a:pt x="38" y="138"/>
                  </a:cubicBezTo>
                  <a:cubicBezTo>
                    <a:pt x="38" y="331"/>
                    <a:pt x="38" y="331"/>
                    <a:pt x="38" y="331"/>
                  </a:cubicBezTo>
                  <a:cubicBezTo>
                    <a:pt x="38" y="411"/>
                    <a:pt x="91" y="437"/>
                    <a:pt x="152" y="437"/>
                  </a:cubicBezTo>
                  <a:cubicBezTo>
                    <a:pt x="181" y="437"/>
                    <a:pt x="207" y="431"/>
                    <a:pt x="232" y="422"/>
                  </a:cubicBezTo>
                  <a:cubicBezTo>
                    <a:pt x="232" y="384"/>
                    <a:pt x="232" y="384"/>
                    <a:pt x="232" y="384"/>
                  </a:cubicBezTo>
                  <a:cubicBezTo>
                    <a:pt x="207" y="394"/>
                    <a:pt x="184" y="402"/>
                    <a:pt x="163" y="402"/>
                  </a:cubicBez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7" name="Freeform 13">
              <a:extLst>
                <a:ext uri="{FF2B5EF4-FFF2-40B4-BE49-F238E27FC236}">
                  <a16:creationId xmlns:a16="http://schemas.microsoft.com/office/drawing/2014/main" id="{FBBDB207-A46B-4949-82A3-4374A9B431AB}"/>
                </a:ext>
              </a:extLst>
            </p:cNvPr>
            <p:cNvSpPr>
              <a:spLocks noEditPoints="1"/>
            </p:cNvSpPr>
            <p:nvPr userDrawn="1"/>
          </p:nvSpPr>
          <p:spPr bwMode="auto">
            <a:xfrm>
              <a:off x="3360735" y="735011"/>
              <a:ext cx="2625728" cy="3822699"/>
            </a:xfrm>
            <a:custGeom>
              <a:avLst/>
              <a:gdLst>
                <a:gd name="T0" fmla="*/ 118 w 233"/>
                <a:gd name="T1" fmla="*/ 0 h 339"/>
                <a:gd name="T2" fmla="*/ 19 w 233"/>
                <a:gd name="T3" fmla="*/ 24 h 339"/>
                <a:gd name="T4" fmla="*/ 19 w 233"/>
                <a:gd name="T5" fmla="*/ 61 h 339"/>
                <a:gd name="T6" fmla="*/ 110 w 233"/>
                <a:gd name="T7" fmla="*/ 35 h 339"/>
                <a:gd name="T8" fmla="*/ 182 w 233"/>
                <a:gd name="T9" fmla="*/ 99 h 339"/>
                <a:gd name="T10" fmla="*/ 182 w 233"/>
                <a:gd name="T11" fmla="*/ 125 h 339"/>
                <a:gd name="T12" fmla="*/ 0 w 233"/>
                <a:gd name="T13" fmla="*/ 236 h 339"/>
                <a:gd name="T14" fmla="*/ 124 w 233"/>
                <a:gd name="T15" fmla="*/ 339 h 339"/>
                <a:gd name="T16" fmla="*/ 233 w 233"/>
                <a:gd name="T17" fmla="*/ 315 h 339"/>
                <a:gd name="T18" fmla="*/ 232 w 233"/>
                <a:gd name="T19" fmla="*/ 105 h 339"/>
                <a:gd name="T20" fmla="*/ 118 w 233"/>
                <a:gd name="T21" fmla="*/ 0 h 339"/>
                <a:gd name="T22" fmla="*/ 182 w 233"/>
                <a:gd name="T23" fmla="*/ 297 h 339"/>
                <a:gd name="T24" fmla="*/ 129 w 233"/>
                <a:gd name="T25" fmla="*/ 308 h 339"/>
                <a:gd name="T26" fmla="*/ 51 w 233"/>
                <a:gd name="T27" fmla="*/ 235 h 339"/>
                <a:gd name="T28" fmla="*/ 182 w 233"/>
                <a:gd name="T29" fmla="*/ 156 h 339"/>
                <a:gd name="T30" fmla="*/ 182 w 233"/>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3" h="339">
                  <a:moveTo>
                    <a:pt x="118" y="0"/>
                  </a:moveTo>
                  <a:cubicBezTo>
                    <a:pt x="74" y="0"/>
                    <a:pt x="38" y="14"/>
                    <a:pt x="19" y="24"/>
                  </a:cubicBezTo>
                  <a:cubicBezTo>
                    <a:pt x="19" y="61"/>
                    <a:pt x="19" y="61"/>
                    <a:pt x="19" y="61"/>
                  </a:cubicBezTo>
                  <a:cubicBezTo>
                    <a:pt x="37" y="51"/>
                    <a:pt x="79" y="35"/>
                    <a:pt x="110" y="35"/>
                  </a:cubicBezTo>
                  <a:cubicBezTo>
                    <a:pt x="152" y="35"/>
                    <a:pt x="182" y="49"/>
                    <a:pt x="182" y="99"/>
                  </a:cubicBezTo>
                  <a:cubicBezTo>
                    <a:pt x="182" y="125"/>
                    <a:pt x="182" y="125"/>
                    <a:pt x="182" y="125"/>
                  </a:cubicBezTo>
                  <a:cubicBezTo>
                    <a:pt x="77" y="125"/>
                    <a:pt x="0" y="149"/>
                    <a:pt x="0" y="236"/>
                  </a:cubicBezTo>
                  <a:cubicBezTo>
                    <a:pt x="0" y="296"/>
                    <a:pt x="40" y="339"/>
                    <a:pt x="124" y="339"/>
                  </a:cubicBezTo>
                  <a:cubicBezTo>
                    <a:pt x="170" y="338"/>
                    <a:pt x="208" y="329"/>
                    <a:pt x="233" y="315"/>
                  </a:cubicBezTo>
                  <a:cubicBezTo>
                    <a:pt x="232" y="105"/>
                    <a:pt x="232" y="105"/>
                    <a:pt x="232" y="105"/>
                  </a:cubicBezTo>
                  <a:cubicBezTo>
                    <a:pt x="232" y="25"/>
                    <a:pt x="179" y="0"/>
                    <a:pt x="118" y="0"/>
                  </a:cubicBezTo>
                  <a:close/>
                  <a:moveTo>
                    <a:pt x="182" y="297"/>
                  </a:moveTo>
                  <a:cubicBezTo>
                    <a:pt x="169" y="304"/>
                    <a:pt x="149" y="308"/>
                    <a:pt x="129" y="308"/>
                  </a:cubicBezTo>
                  <a:cubicBezTo>
                    <a:pt x="80" y="308"/>
                    <a:pt x="51" y="282"/>
                    <a:pt x="51" y="235"/>
                  </a:cubicBezTo>
                  <a:cubicBezTo>
                    <a:pt x="51" y="169"/>
                    <a:pt x="100" y="156"/>
                    <a:pt x="182" y="156"/>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8" name="Freeform 14">
              <a:extLst>
                <a:ext uri="{FF2B5EF4-FFF2-40B4-BE49-F238E27FC236}">
                  <a16:creationId xmlns:a16="http://schemas.microsoft.com/office/drawing/2014/main" id="{87642D87-BE2B-4183-85C8-E00046E53C2F}"/>
                </a:ext>
              </a:extLst>
            </p:cNvPr>
            <p:cNvSpPr>
              <a:spLocks/>
            </p:cNvSpPr>
            <p:nvPr userDrawn="1"/>
          </p:nvSpPr>
          <p:spPr bwMode="auto">
            <a:xfrm>
              <a:off x="7439022" y="792163"/>
              <a:ext cx="1385888" cy="382584"/>
            </a:xfrm>
            <a:custGeom>
              <a:avLst/>
              <a:gdLst>
                <a:gd name="T0" fmla="*/ 0 w 873"/>
                <a:gd name="T1" fmla="*/ 0 h 241"/>
                <a:gd name="T2" fmla="*/ 0 w 873"/>
                <a:gd name="T3" fmla="*/ 241 h 241"/>
                <a:gd name="T4" fmla="*/ 873 w 873"/>
                <a:gd name="T5" fmla="*/ 234 h 241"/>
                <a:gd name="T6" fmla="*/ 873 w 873"/>
                <a:gd name="T7" fmla="*/ 0 h 241"/>
                <a:gd name="T8" fmla="*/ 0 w 873"/>
                <a:gd name="T9" fmla="*/ 0 h 241"/>
              </a:gdLst>
              <a:ahLst/>
              <a:cxnLst>
                <a:cxn ang="0">
                  <a:pos x="T0" y="T1"/>
                </a:cxn>
                <a:cxn ang="0">
                  <a:pos x="T2" y="T3"/>
                </a:cxn>
                <a:cxn ang="0">
                  <a:pos x="T4" y="T5"/>
                </a:cxn>
                <a:cxn ang="0">
                  <a:pos x="T6" y="T7"/>
                </a:cxn>
                <a:cxn ang="0">
                  <a:pos x="T8" y="T9"/>
                </a:cxn>
              </a:cxnLst>
              <a:rect l="0" t="0" r="r" b="b"/>
              <a:pathLst>
                <a:path w="873" h="241">
                  <a:moveTo>
                    <a:pt x="0" y="0"/>
                  </a:moveTo>
                  <a:lnTo>
                    <a:pt x="0" y="241"/>
                  </a:lnTo>
                  <a:lnTo>
                    <a:pt x="873" y="234"/>
                  </a:lnTo>
                  <a:lnTo>
                    <a:pt x="873" y="0"/>
                  </a:lnTo>
                  <a:lnTo>
                    <a:pt x="0" y="0"/>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9" name="Freeform 15">
              <a:extLst>
                <a:ext uri="{FF2B5EF4-FFF2-40B4-BE49-F238E27FC236}">
                  <a16:creationId xmlns:a16="http://schemas.microsoft.com/office/drawing/2014/main" id="{C66BF089-3229-4A88-9996-AD1DC4E6639E}"/>
                </a:ext>
              </a:extLst>
            </p:cNvPr>
            <p:cNvSpPr>
              <a:spLocks/>
            </p:cNvSpPr>
            <p:nvPr userDrawn="1"/>
          </p:nvSpPr>
          <p:spPr bwMode="auto">
            <a:xfrm>
              <a:off x="7439022" y="1422400"/>
              <a:ext cx="1397003" cy="384173"/>
            </a:xfrm>
            <a:custGeom>
              <a:avLst/>
              <a:gdLst>
                <a:gd name="T0" fmla="*/ 0 w 880"/>
                <a:gd name="T1" fmla="*/ 242 h 242"/>
                <a:gd name="T2" fmla="*/ 880 w 880"/>
                <a:gd name="T3" fmla="*/ 235 h 242"/>
                <a:gd name="T4" fmla="*/ 880 w 880"/>
                <a:gd name="T5" fmla="*/ 0 h 242"/>
                <a:gd name="T6" fmla="*/ 0 w 880"/>
                <a:gd name="T7" fmla="*/ 0 h 242"/>
                <a:gd name="T8" fmla="*/ 0 w 880"/>
                <a:gd name="T9" fmla="*/ 242 h 242"/>
              </a:gdLst>
              <a:ahLst/>
              <a:cxnLst>
                <a:cxn ang="0">
                  <a:pos x="T0" y="T1"/>
                </a:cxn>
                <a:cxn ang="0">
                  <a:pos x="T2" y="T3"/>
                </a:cxn>
                <a:cxn ang="0">
                  <a:pos x="T4" y="T5"/>
                </a:cxn>
                <a:cxn ang="0">
                  <a:pos x="T6" y="T7"/>
                </a:cxn>
                <a:cxn ang="0">
                  <a:pos x="T8" y="T9"/>
                </a:cxn>
              </a:cxnLst>
              <a:rect l="0" t="0" r="r" b="b"/>
              <a:pathLst>
                <a:path w="880" h="242">
                  <a:moveTo>
                    <a:pt x="0" y="242"/>
                  </a:moveTo>
                  <a:lnTo>
                    <a:pt x="880" y="235"/>
                  </a:lnTo>
                  <a:lnTo>
                    <a:pt x="880" y="0"/>
                  </a:lnTo>
                  <a:lnTo>
                    <a:pt x="0" y="0"/>
                  </a:lnTo>
                  <a:lnTo>
                    <a:pt x="0" y="242"/>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Tree>
    <p:extLst>
      <p:ext uri="{BB962C8B-B14F-4D97-AF65-F5344CB8AC3E}">
        <p14:creationId xmlns:p14="http://schemas.microsoft.com/office/powerpoint/2010/main" val="716209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1 column">
    <p:spTree>
      <p:nvGrpSpPr>
        <p:cNvPr id="1" name=""/>
        <p:cNvGrpSpPr/>
        <p:nvPr/>
      </p:nvGrpSpPr>
      <p:grpSpPr>
        <a:xfrm>
          <a:off x="0" y="0"/>
          <a:ext cx="0" cy="0"/>
          <a:chOff x="0" y="0"/>
          <a:chExt cx="0" cy="0"/>
        </a:xfrm>
      </p:grpSpPr>
      <p:sp>
        <p:nvSpPr>
          <p:cNvPr id="10" name="Title Placeholder 1"/>
          <p:cNvSpPr>
            <a:spLocks noGrp="1"/>
          </p:cNvSpPr>
          <p:nvPr>
            <p:ph type="title" hasCustomPrompt="1"/>
          </p:nvPr>
        </p:nvSpPr>
        <p:spPr>
          <a:xfrm>
            <a:off x="685800" y="387749"/>
            <a:ext cx="7920000" cy="770400"/>
          </a:xfrm>
          <a:prstGeom prst="rect">
            <a:avLst/>
          </a:prstGeom>
        </p:spPr>
        <p:txBody>
          <a:bodyPr vert="horz" lIns="0" tIns="0" rIns="0" bIns="0" rtlCol="0" anchor="ctr">
            <a:noAutofit/>
          </a:bodyPr>
          <a:lstStyle>
            <a:lvl1pPr>
              <a:defRPr baseline="0">
                <a:solidFill>
                  <a:srgbClr val="00AB4E"/>
                </a:solidFill>
              </a:defRPr>
            </a:lvl1pPr>
          </a:lstStyle>
          <a:p>
            <a:r>
              <a:rPr lang="en-US" dirty="0"/>
              <a:t>Insert your title here</a:t>
            </a:r>
            <a:br>
              <a:rPr lang="en-US" dirty="0"/>
            </a:br>
            <a:r>
              <a:rPr lang="en-US" dirty="0"/>
              <a:t>Two lines maximum</a:t>
            </a:r>
          </a:p>
        </p:txBody>
      </p:sp>
      <p:sp>
        <p:nvSpPr>
          <p:cNvPr id="12" name="Text Placeholder 11"/>
          <p:cNvSpPr>
            <a:spLocks noGrp="1"/>
          </p:cNvSpPr>
          <p:nvPr>
            <p:ph type="body" sz="quarter" idx="13"/>
          </p:nvPr>
        </p:nvSpPr>
        <p:spPr>
          <a:xfrm>
            <a:off x="685800" y="1543050"/>
            <a:ext cx="7920000" cy="1600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Date Placeholder 3"/>
          <p:cNvSpPr>
            <a:spLocks noGrp="1"/>
          </p:cNvSpPr>
          <p:nvPr>
            <p:ph type="dt" sz="half" idx="2"/>
          </p:nvPr>
        </p:nvSpPr>
        <p:spPr>
          <a:xfrm>
            <a:off x="2648738" y="4752895"/>
            <a:ext cx="1066800" cy="123111"/>
          </a:xfrm>
          <a:prstGeom prst="rect">
            <a:avLst/>
          </a:prstGeom>
        </p:spPr>
        <p:txBody>
          <a:bodyPr vert="horz" wrap="square" lIns="0" tIns="0" rIns="0" bIns="0" rtlCol="0" anchor="ctr">
            <a:spAutoFit/>
          </a:bodyPr>
          <a:lstStyle>
            <a:lvl1pPr algn="ctr">
              <a:defRPr sz="800">
                <a:solidFill>
                  <a:schemeClr val="tx2"/>
                </a:solidFill>
              </a:defRPr>
            </a:lvl1pPr>
          </a:lstStyle>
          <a:p>
            <a:fld id="{6CB9177F-EC59-480D-81FD-DEB0226C3D7C}" type="datetime1">
              <a:rPr lang="en-US" smtClean="0"/>
              <a:t>6/22/2026</a:t>
            </a:fld>
            <a:endParaRPr lang="en-US" dirty="0"/>
          </a:p>
        </p:txBody>
      </p:sp>
      <p:sp>
        <p:nvSpPr>
          <p:cNvPr id="13" name="Footer Placeholder 4"/>
          <p:cNvSpPr>
            <a:spLocks noGrp="1"/>
          </p:cNvSpPr>
          <p:nvPr>
            <p:ph type="ftr" sz="quarter" idx="3"/>
          </p:nvPr>
        </p:nvSpPr>
        <p:spPr>
          <a:xfrm>
            <a:off x="5508104" y="4752895"/>
            <a:ext cx="1980000" cy="123111"/>
          </a:xfrm>
          <a:prstGeom prst="rect">
            <a:avLst/>
          </a:prstGeom>
        </p:spPr>
        <p:txBody>
          <a:bodyPr vert="horz" wrap="square" lIns="0" tIns="0" rIns="0" bIns="0" rtlCol="0" anchor="ctr">
            <a:spAutoFit/>
          </a:bodyPr>
          <a:lstStyle>
            <a:lvl1pPr algn="ctr">
              <a:defRPr sz="800">
                <a:solidFill>
                  <a:schemeClr val="tx2"/>
                </a:solidFill>
              </a:defRPr>
            </a:lvl1pPr>
          </a:lstStyle>
          <a:p>
            <a:endParaRPr lang="en-US" dirty="0"/>
          </a:p>
        </p:txBody>
      </p:sp>
      <p:sp>
        <p:nvSpPr>
          <p:cNvPr id="14" name="Slide Number Placeholder 5"/>
          <p:cNvSpPr>
            <a:spLocks noGrp="1"/>
          </p:cNvSpPr>
          <p:nvPr>
            <p:ph type="sldNum" sz="quarter" idx="4"/>
          </p:nvPr>
        </p:nvSpPr>
        <p:spPr>
          <a:xfrm>
            <a:off x="4032000" y="4752895"/>
            <a:ext cx="1080000" cy="123111"/>
          </a:xfrm>
          <a:prstGeom prst="rect">
            <a:avLst/>
          </a:prstGeom>
        </p:spPr>
        <p:txBody>
          <a:bodyPr vert="horz" wrap="square" lIns="0" tIns="0" rIns="0" bIns="0" rtlCol="0" anchor="ctr">
            <a:spAutoFit/>
          </a:bodyPr>
          <a:lstStyle>
            <a:lvl1pPr algn="ctr">
              <a:defRPr lang="en-US" sz="800" smtClean="0">
                <a:solidFill>
                  <a:schemeClr val="accent1"/>
                </a:solidFill>
              </a:defRPr>
            </a:lvl1pPr>
          </a:lstStyle>
          <a:p>
            <a:fld id="{B6F15528-21DE-4FAA-801E-634DDDAF4B2B}" type="slidenum">
              <a:rPr lang="en-GB" smtClean="0"/>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2 columns">
    <p:spTree>
      <p:nvGrpSpPr>
        <p:cNvPr id="1" name=""/>
        <p:cNvGrpSpPr/>
        <p:nvPr/>
      </p:nvGrpSpPr>
      <p:grpSpPr>
        <a:xfrm>
          <a:off x="0" y="0"/>
          <a:ext cx="0" cy="0"/>
          <a:chOff x="0" y="0"/>
          <a:chExt cx="0" cy="0"/>
        </a:xfrm>
      </p:grpSpPr>
      <p:sp>
        <p:nvSpPr>
          <p:cNvPr id="10" name="Title Placeholder 1"/>
          <p:cNvSpPr>
            <a:spLocks noGrp="1"/>
          </p:cNvSpPr>
          <p:nvPr>
            <p:ph type="title" hasCustomPrompt="1"/>
          </p:nvPr>
        </p:nvSpPr>
        <p:spPr>
          <a:xfrm>
            <a:off x="685800" y="387749"/>
            <a:ext cx="7920000" cy="770400"/>
          </a:xfrm>
          <a:prstGeom prst="rect">
            <a:avLst/>
          </a:prstGeom>
        </p:spPr>
        <p:txBody>
          <a:bodyPr vert="horz" lIns="0" tIns="0" rIns="0" bIns="0" rtlCol="0" anchor="ctr">
            <a:noAutofit/>
          </a:bodyPr>
          <a:lstStyle>
            <a:lvl1pPr>
              <a:defRPr baseline="0">
                <a:solidFill>
                  <a:srgbClr val="00AB4E"/>
                </a:solidFill>
              </a:defRPr>
            </a:lvl1pPr>
          </a:lstStyle>
          <a:p>
            <a:r>
              <a:rPr lang="en-US" dirty="0"/>
              <a:t>Insert your title here</a:t>
            </a:r>
            <a:br>
              <a:rPr lang="en-US" dirty="0"/>
            </a:br>
            <a:r>
              <a:rPr lang="en-US" dirty="0"/>
              <a:t>Two lines maximum</a:t>
            </a:r>
          </a:p>
        </p:txBody>
      </p:sp>
      <p:sp>
        <p:nvSpPr>
          <p:cNvPr id="12" name="Text Placeholder 11"/>
          <p:cNvSpPr>
            <a:spLocks noGrp="1"/>
          </p:cNvSpPr>
          <p:nvPr>
            <p:ph type="body" sz="quarter" idx="13"/>
          </p:nvPr>
        </p:nvSpPr>
        <p:spPr>
          <a:xfrm>
            <a:off x="685800" y="1543050"/>
            <a:ext cx="3780000" cy="1600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11"/>
          <p:cNvSpPr>
            <a:spLocks noGrp="1"/>
          </p:cNvSpPr>
          <p:nvPr>
            <p:ph type="body" sz="quarter" idx="14"/>
          </p:nvPr>
        </p:nvSpPr>
        <p:spPr>
          <a:xfrm>
            <a:off x="4816275" y="1543050"/>
            <a:ext cx="3780000" cy="1600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Date Placeholder 3"/>
          <p:cNvSpPr>
            <a:spLocks noGrp="1"/>
          </p:cNvSpPr>
          <p:nvPr>
            <p:ph type="dt" sz="half" idx="2"/>
          </p:nvPr>
        </p:nvSpPr>
        <p:spPr>
          <a:xfrm>
            <a:off x="2648738" y="4752895"/>
            <a:ext cx="1066800" cy="123111"/>
          </a:xfrm>
          <a:prstGeom prst="rect">
            <a:avLst/>
          </a:prstGeom>
        </p:spPr>
        <p:txBody>
          <a:bodyPr vert="horz" wrap="square" lIns="0" tIns="0" rIns="0" bIns="0" rtlCol="0" anchor="ctr">
            <a:spAutoFit/>
          </a:bodyPr>
          <a:lstStyle>
            <a:lvl1pPr algn="ctr">
              <a:defRPr sz="800">
                <a:solidFill>
                  <a:schemeClr val="tx2"/>
                </a:solidFill>
              </a:defRPr>
            </a:lvl1pPr>
          </a:lstStyle>
          <a:p>
            <a:fld id="{6CB9177F-EC59-480D-81FD-DEB0226C3D7C}" type="datetime1">
              <a:rPr lang="en-US" smtClean="0"/>
              <a:t>6/22/2026</a:t>
            </a:fld>
            <a:endParaRPr lang="en-US" dirty="0"/>
          </a:p>
        </p:txBody>
      </p:sp>
      <p:sp>
        <p:nvSpPr>
          <p:cNvPr id="14" name="Footer Placeholder 4"/>
          <p:cNvSpPr>
            <a:spLocks noGrp="1"/>
          </p:cNvSpPr>
          <p:nvPr>
            <p:ph type="ftr" sz="quarter" idx="3"/>
          </p:nvPr>
        </p:nvSpPr>
        <p:spPr>
          <a:xfrm>
            <a:off x="5508104" y="4752895"/>
            <a:ext cx="1980000" cy="123111"/>
          </a:xfrm>
          <a:prstGeom prst="rect">
            <a:avLst/>
          </a:prstGeom>
        </p:spPr>
        <p:txBody>
          <a:bodyPr vert="horz" wrap="square" lIns="0" tIns="0" rIns="0" bIns="0" rtlCol="0" anchor="ctr">
            <a:spAutoFit/>
          </a:bodyPr>
          <a:lstStyle>
            <a:lvl1pPr algn="ctr">
              <a:defRPr sz="800">
                <a:solidFill>
                  <a:schemeClr val="tx2"/>
                </a:solidFill>
              </a:defRPr>
            </a:lvl1pPr>
          </a:lstStyle>
          <a:p>
            <a:endParaRPr lang="en-US" dirty="0"/>
          </a:p>
        </p:txBody>
      </p:sp>
      <p:sp>
        <p:nvSpPr>
          <p:cNvPr id="15" name="Slide Number Placeholder 5"/>
          <p:cNvSpPr>
            <a:spLocks noGrp="1"/>
          </p:cNvSpPr>
          <p:nvPr>
            <p:ph type="sldNum" sz="quarter" idx="4"/>
          </p:nvPr>
        </p:nvSpPr>
        <p:spPr>
          <a:xfrm>
            <a:off x="4032000" y="4752895"/>
            <a:ext cx="1080000" cy="123111"/>
          </a:xfrm>
          <a:prstGeom prst="rect">
            <a:avLst/>
          </a:prstGeom>
        </p:spPr>
        <p:txBody>
          <a:bodyPr vert="horz" wrap="square" lIns="0" tIns="0" rIns="0" bIns="0" rtlCol="0" anchor="ctr">
            <a:spAutoFit/>
          </a:bodyPr>
          <a:lstStyle>
            <a:lvl1pPr algn="ctr">
              <a:defRPr lang="en-US" sz="800" smtClean="0">
                <a:solidFill>
                  <a:schemeClr val="accent1"/>
                </a:solidFill>
              </a:defRPr>
            </a:lvl1pPr>
          </a:lstStyle>
          <a:p>
            <a:fld id="{B6F15528-21DE-4FAA-801E-634DDDAF4B2B}" type="slidenum">
              <a:rPr lang="en-GB" smtClean="0"/>
              <a:pPr/>
              <a:t>‹#›</a:t>
            </a:fld>
            <a:endParaRPr lang="en-GB" dirty="0"/>
          </a:p>
        </p:txBody>
      </p:sp>
    </p:spTree>
    <p:extLst>
      <p:ext uri="{BB962C8B-B14F-4D97-AF65-F5344CB8AC3E}">
        <p14:creationId xmlns:p14="http://schemas.microsoft.com/office/powerpoint/2010/main" val="2970144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object slide">
    <p:spTree>
      <p:nvGrpSpPr>
        <p:cNvPr id="1" name=""/>
        <p:cNvGrpSpPr/>
        <p:nvPr/>
      </p:nvGrpSpPr>
      <p:grpSpPr>
        <a:xfrm>
          <a:off x="0" y="0"/>
          <a:ext cx="0" cy="0"/>
          <a:chOff x="0" y="0"/>
          <a:chExt cx="0" cy="0"/>
        </a:xfrm>
      </p:grpSpPr>
      <p:sp>
        <p:nvSpPr>
          <p:cNvPr id="10" name="Title Placeholder 1"/>
          <p:cNvSpPr>
            <a:spLocks noGrp="1"/>
          </p:cNvSpPr>
          <p:nvPr>
            <p:ph type="title" hasCustomPrompt="1"/>
          </p:nvPr>
        </p:nvSpPr>
        <p:spPr>
          <a:xfrm>
            <a:off x="685800" y="387749"/>
            <a:ext cx="7920000" cy="770400"/>
          </a:xfrm>
          <a:prstGeom prst="rect">
            <a:avLst/>
          </a:prstGeom>
        </p:spPr>
        <p:txBody>
          <a:bodyPr vert="horz" lIns="0" tIns="0" rIns="0" bIns="0" rtlCol="0" anchor="ctr">
            <a:noAutofit/>
          </a:bodyPr>
          <a:lstStyle>
            <a:lvl1pPr>
              <a:defRPr baseline="0">
                <a:solidFill>
                  <a:srgbClr val="00AB4E"/>
                </a:solidFill>
              </a:defRPr>
            </a:lvl1pPr>
          </a:lstStyle>
          <a:p>
            <a:r>
              <a:rPr lang="en-US" dirty="0"/>
              <a:t>Insert your title here</a:t>
            </a:r>
            <a:br>
              <a:rPr lang="en-US" dirty="0"/>
            </a:br>
            <a:r>
              <a:rPr lang="en-US" dirty="0"/>
              <a:t>Two lines maximum</a:t>
            </a:r>
          </a:p>
        </p:txBody>
      </p:sp>
      <p:sp>
        <p:nvSpPr>
          <p:cNvPr id="12" name="Text Placeholder 11"/>
          <p:cNvSpPr>
            <a:spLocks noGrp="1"/>
          </p:cNvSpPr>
          <p:nvPr>
            <p:ph type="body" sz="quarter" idx="13"/>
          </p:nvPr>
        </p:nvSpPr>
        <p:spPr>
          <a:xfrm>
            <a:off x="685800" y="1543050"/>
            <a:ext cx="3780000" cy="1600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 name="Picture Placeholder 2"/>
          <p:cNvSpPr>
            <a:spLocks noGrp="1"/>
          </p:cNvSpPr>
          <p:nvPr>
            <p:ph type="pic" sz="quarter" idx="14" hasCustomPrompt="1"/>
          </p:nvPr>
        </p:nvSpPr>
        <p:spPr>
          <a:xfrm>
            <a:off x="4816275" y="1543050"/>
            <a:ext cx="3780000" cy="2743200"/>
          </a:xfrm>
          <a:solidFill>
            <a:srgbClr val="DDFFEC"/>
          </a:solidFill>
        </p:spPr>
        <p:txBody>
          <a:bodyPr anchor="ctr" anchorCtr="0">
            <a:noAutofit/>
          </a:bodyPr>
          <a:lstStyle>
            <a:lvl1pPr algn="ctr">
              <a:defRPr/>
            </a:lvl1pPr>
          </a:lstStyle>
          <a:p>
            <a:r>
              <a:rPr lang="en-US" dirty="0"/>
              <a:t>Click icon to add object</a:t>
            </a:r>
            <a:endParaRPr lang="en-GB" dirty="0"/>
          </a:p>
        </p:txBody>
      </p:sp>
      <p:sp>
        <p:nvSpPr>
          <p:cNvPr id="9" name="Date Placeholder 3"/>
          <p:cNvSpPr>
            <a:spLocks noGrp="1"/>
          </p:cNvSpPr>
          <p:nvPr>
            <p:ph type="dt" sz="half" idx="2"/>
          </p:nvPr>
        </p:nvSpPr>
        <p:spPr>
          <a:xfrm>
            <a:off x="2648738" y="4752895"/>
            <a:ext cx="1066800" cy="123111"/>
          </a:xfrm>
          <a:prstGeom prst="rect">
            <a:avLst/>
          </a:prstGeom>
        </p:spPr>
        <p:txBody>
          <a:bodyPr vert="horz" wrap="square" lIns="0" tIns="0" rIns="0" bIns="0" rtlCol="0" anchor="ctr">
            <a:spAutoFit/>
          </a:bodyPr>
          <a:lstStyle>
            <a:lvl1pPr algn="ctr">
              <a:defRPr sz="800">
                <a:solidFill>
                  <a:schemeClr val="tx2"/>
                </a:solidFill>
              </a:defRPr>
            </a:lvl1pPr>
          </a:lstStyle>
          <a:p>
            <a:fld id="{6CB9177F-EC59-480D-81FD-DEB0226C3D7C}" type="datetime1">
              <a:rPr lang="en-US" smtClean="0"/>
              <a:t>6/22/2026</a:t>
            </a:fld>
            <a:endParaRPr lang="en-US" dirty="0"/>
          </a:p>
        </p:txBody>
      </p:sp>
      <p:sp>
        <p:nvSpPr>
          <p:cNvPr id="13" name="Footer Placeholder 4"/>
          <p:cNvSpPr>
            <a:spLocks noGrp="1"/>
          </p:cNvSpPr>
          <p:nvPr>
            <p:ph type="ftr" sz="quarter" idx="3"/>
          </p:nvPr>
        </p:nvSpPr>
        <p:spPr>
          <a:xfrm>
            <a:off x="5508104" y="4752895"/>
            <a:ext cx="1980000" cy="123111"/>
          </a:xfrm>
          <a:prstGeom prst="rect">
            <a:avLst/>
          </a:prstGeom>
        </p:spPr>
        <p:txBody>
          <a:bodyPr vert="horz" wrap="square" lIns="0" tIns="0" rIns="0" bIns="0" rtlCol="0" anchor="ctr">
            <a:spAutoFit/>
          </a:bodyPr>
          <a:lstStyle>
            <a:lvl1pPr algn="ctr">
              <a:defRPr sz="800">
                <a:solidFill>
                  <a:schemeClr val="tx2"/>
                </a:solidFill>
              </a:defRPr>
            </a:lvl1pPr>
          </a:lstStyle>
          <a:p>
            <a:endParaRPr lang="en-US" dirty="0"/>
          </a:p>
        </p:txBody>
      </p:sp>
      <p:sp>
        <p:nvSpPr>
          <p:cNvPr id="14" name="Slide Number Placeholder 5"/>
          <p:cNvSpPr>
            <a:spLocks noGrp="1"/>
          </p:cNvSpPr>
          <p:nvPr>
            <p:ph type="sldNum" sz="quarter" idx="4"/>
          </p:nvPr>
        </p:nvSpPr>
        <p:spPr>
          <a:xfrm>
            <a:off x="4032000" y="4752895"/>
            <a:ext cx="1080000" cy="123111"/>
          </a:xfrm>
          <a:prstGeom prst="rect">
            <a:avLst/>
          </a:prstGeom>
        </p:spPr>
        <p:txBody>
          <a:bodyPr vert="horz" wrap="square" lIns="0" tIns="0" rIns="0" bIns="0" rtlCol="0" anchor="ctr">
            <a:spAutoFit/>
          </a:bodyPr>
          <a:lstStyle>
            <a:lvl1pPr algn="ctr">
              <a:defRPr lang="en-US" sz="800" smtClean="0">
                <a:solidFill>
                  <a:schemeClr val="accent1"/>
                </a:solidFill>
              </a:defRPr>
            </a:lvl1pPr>
          </a:lstStyle>
          <a:p>
            <a:fld id="{B6F15528-21DE-4FAA-801E-634DDDAF4B2B}" type="slidenum">
              <a:rPr lang="en-GB" smtClean="0"/>
              <a:pPr/>
              <a:t>‹#›</a:t>
            </a:fld>
            <a:endParaRPr lang="en-GB" dirty="0"/>
          </a:p>
        </p:txBody>
      </p:sp>
    </p:spTree>
    <p:extLst>
      <p:ext uri="{BB962C8B-B14F-4D97-AF65-F5344CB8AC3E}">
        <p14:creationId xmlns:p14="http://schemas.microsoft.com/office/powerpoint/2010/main" val="1513642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3" name="Picture Placeholder 2"/>
          <p:cNvSpPr>
            <a:spLocks noGrp="1"/>
          </p:cNvSpPr>
          <p:nvPr>
            <p:ph type="pic" sz="quarter" idx="14"/>
          </p:nvPr>
        </p:nvSpPr>
        <p:spPr>
          <a:xfrm>
            <a:off x="685800" y="216016"/>
            <a:ext cx="7920000" cy="4070234"/>
          </a:xfrm>
          <a:solidFill>
            <a:srgbClr val="DDFFEC"/>
          </a:solidFill>
        </p:spPr>
        <p:txBody>
          <a:bodyPr anchor="ctr" anchorCtr="0">
            <a:noAutofit/>
          </a:bodyPr>
          <a:lstStyle>
            <a:lvl1pPr algn="ctr">
              <a:defRPr/>
            </a:lvl1pPr>
          </a:lstStyle>
          <a:p>
            <a:r>
              <a:rPr lang="en-US"/>
              <a:t>Click icon to add picture</a:t>
            </a:r>
            <a:endParaRPr lang="en-GB" dirty="0"/>
          </a:p>
        </p:txBody>
      </p:sp>
      <p:sp>
        <p:nvSpPr>
          <p:cNvPr id="8" name="Date Placeholder 3"/>
          <p:cNvSpPr>
            <a:spLocks noGrp="1"/>
          </p:cNvSpPr>
          <p:nvPr>
            <p:ph type="dt" sz="half" idx="2"/>
          </p:nvPr>
        </p:nvSpPr>
        <p:spPr>
          <a:xfrm>
            <a:off x="2648738" y="4752895"/>
            <a:ext cx="1066800" cy="123111"/>
          </a:xfrm>
          <a:prstGeom prst="rect">
            <a:avLst/>
          </a:prstGeom>
        </p:spPr>
        <p:txBody>
          <a:bodyPr vert="horz" wrap="square" lIns="0" tIns="0" rIns="0" bIns="0" rtlCol="0" anchor="ctr">
            <a:spAutoFit/>
          </a:bodyPr>
          <a:lstStyle>
            <a:lvl1pPr algn="ctr">
              <a:defRPr sz="800">
                <a:solidFill>
                  <a:schemeClr val="tx2"/>
                </a:solidFill>
              </a:defRPr>
            </a:lvl1pPr>
          </a:lstStyle>
          <a:p>
            <a:fld id="{6CB9177F-EC59-480D-81FD-DEB0226C3D7C}" type="datetime1">
              <a:rPr lang="en-US" smtClean="0"/>
              <a:t>6/22/2026</a:t>
            </a:fld>
            <a:endParaRPr lang="en-US" dirty="0"/>
          </a:p>
        </p:txBody>
      </p:sp>
      <p:sp>
        <p:nvSpPr>
          <p:cNvPr id="12" name="Footer Placeholder 4"/>
          <p:cNvSpPr>
            <a:spLocks noGrp="1"/>
          </p:cNvSpPr>
          <p:nvPr>
            <p:ph type="ftr" sz="quarter" idx="3"/>
          </p:nvPr>
        </p:nvSpPr>
        <p:spPr>
          <a:xfrm>
            <a:off x="5508104" y="4752895"/>
            <a:ext cx="1980000" cy="123111"/>
          </a:xfrm>
          <a:prstGeom prst="rect">
            <a:avLst/>
          </a:prstGeom>
        </p:spPr>
        <p:txBody>
          <a:bodyPr vert="horz" wrap="square" lIns="0" tIns="0" rIns="0" bIns="0" rtlCol="0" anchor="ctr">
            <a:spAutoFit/>
          </a:bodyPr>
          <a:lstStyle>
            <a:lvl1pPr algn="ctr">
              <a:defRPr sz="800">
                <a:solidFill>
                  <a:schemeClr val="tx2"/>
                </a:solidFill>
              </a:defRPr>
            </a:lvl1pPr>
          </a:lstStyle>
          <a:p>
            <a:endParaRPr lang="en-US" dirty="0"/>
          </a:p>
        </p:txBody>
      </p:sp>
      <p:sp>
        <p:nvSpPr>
          <p:cNvPr id="13" name="Slide Number Placeholder 5"/>
          <p:cNvSpPr>
            <a:spLocks noGrp="1"/>
          </p:cNvSpPr>
          <p:nvPr>
            <p:ph type="sldNum" sz="quarter" idx="4"/>
          </p:nvPr>
        </p:nvSpPr>
        <p:spPr>
          <a:xfrm>
            <a:off x="4032000" y="4752895"/>
            <a:ext cx="1080000" cy="123111"/>
          </a:xfrm>
          <a:prstGeom prst="rect">
            <a:avLst/>
          </a:prstGeom>
        </p:spPr>
        <p:txBody>
          <a:bodyPr vert="horz" wrap="square" lIns="0" tIns="0" rIns="0" bIns="0" rtlCol="0" anchor="ctr">
            <a:spAutoFit/>
          </a:bodyPr>
          <a:lstStyle>
            <a:lvl1pPr algn="ctr">
              <a:defRPr lang="en-US" sz="800" smtClean="0">
                <a:solidFill>
                  <a:schemeClr val="accent1"/>
                </a:solidFill>
              </a:defRPr>
            </a:lvl1pPr>
          </a:lstStyle>
          <a:p>
            <a:fld id="{B6F15528-21DE-4FAA-801E-634DDDAF4B2B}" type="slidenum">
              <a:rPr lang="en-GB" smtClean="0"/>
              <a:pPr/>
              <a:t>‹#›</a:t>
            </a:fld>
            <a:endParaRPr lang="en-GB" dirty="0"/>
          </a:p>
        </p:txBody>
      </p:sp>
    </p:spTree>
    <p:extLst>
      <p:ext uri="{BB962C8B-B14F-4D97-AF65-F5344CB8AC3E}">
        <p14:creationId xmlns:p14="http://schemas.microsoft.com/office/powerpoint/2010/main" val="36244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of contents slide without image">
    <p:spTree>
      <p:nvGrpSpPr>
        <p:cNvPr id="1" name=""/>
        <p:cNvGrpSpPr/>
        <p:nvPr/>
      </p:nvGrpSpPr>
      <p:grpSpPr>
        <a:xfrm>
          <a:off x="0" y="0"/>
          <a:ext cx="0" cy="0"/>
          <a:chOff x="0" y="0"/>
          <a:chExt cx="0" cy="0"/>
        </a:xfrm>
      </p:grpSpPr>
      <p:sp>
        <p:nvSpPr>
          <p:cNvPr id="10" name="Title Placeholder 1"/>
          <p:cNvSpPr>
            <a:spLocks noGrp="1"/>
          </p:cNvSpPr>
          <p:nvPr>
            <p:ph type="title" hasCustomPrompt="1"/>
          </p:nvPr>
        </p:nvSpPr>
        <p:spPr>
          <a:xfrm>
            <a:off x="676275" y="387749"/>
            <a:ext cx="7920000" cy="770400"/>
          </a:xfrm>
          <a:prstGeom prst="rect">
            <a:avLst/>
          </a:prstGeom>
        </p:spPr>
        <p:txBody>
          <a:bodyPr vert="horz" lIns="0" tIns="0" rIns="0" bIns="0" rtlCol="0" anchor="ctr">
            <a:noAutofit/>
          </a:bodyPr>
          <a:lstStyle>
            <a:lvl1pPr>
              <a:defRPr baseline="0">
                <a:solidFill>
                  <a:srgbClr val="00AB4E"/>
                </a:solidFill>
              </a:defRPr>
            </a:lvl1pPr>
          </a:lstStyle>
          <a:p>
            <a:r>
              <a:rPr lang="en-US" dirty="0"/>
              <a:t>Insert your title here</a:t>
            </a:r>
            <a:br>
              <a:rPr lang="en-US" dirty="0"/>
            </a:br>
            <a:r>
              <a:rPr lang="en-US" dirty="0"/>
              <a:t>Two lines maximum</a:t>
            </a:r>
          </a:p>
        </p:txBody>
      </p:sp>
      <p:sp>
        <p:nvSpPr>
          <p:cNvPr id="8" name="Table Placeholder 7"/>
          <p:cNvSpPr>
            <a:spLocks noGrp="1"/>
          </p:cNvSpPr>
          <p:nvPr>
            <p:ph type="tbl" sz="quarter" idx="13"/>
          </p:nvPr>
        </p:nvSpPr>
        <p:spPr>
          <a:xfrm>
            <a:off x="685800" y="1543050"/>
            <a:ext cx="4800597" cy="307777"/>
          </a:xfrm>
        </p:spPr>
        <p:txBody>
          <a:bodyPr/>
          <a:lstStyle/>
          <a:p>
            <a:r>
              <a:rPr lang="en-US"/>
              <a:t>Click icon to add table</a:t>
            </a:r>
            <a:endParaRPr lang="en-GB" dirty="0"/>
          </a:p>
        </p:txBody>
      </p:sp>
      <p:sp>
        <p:nvSpPr>
          <p:cNvPr id="9" name="Date Placeholder 3"/>
          <p:cNvSpPr>
            <a:spLocks noGrp="1"/>
          </p:cNvSpPr>
          <p:nvPr>
            <p:ph type="dt" sz="half" idx="2"/>
          </p:nvPr>
        </p:nvSpPr>
        <p:spPr>
          <a:xfrm>
            <a:off x="2648738" y="4752895"/>
            <a:ext cx="1066800" cy="123111"/>
          </a:xfrm>
          <a:prstGeom prst="rect">
            <a:avLst/>
          </a:prstGeom>
        </p:spPr>
        <p:txBody>
          <a:bodyPr vert="horz" wrap="square" lIns="0" tIns="0" rIns="0" bIns="0" rtlCol="0" anchor="ctr">
            <a:spAutoFit/>
          </a:bodyPr>
          <a:lstStyle>
            <a:lvl1pPr algn="ctr">
              <a:defRPr sz="800">
                <a:solidFill>
                  <a:schemeClr val="tx2"/>
                </a:solidFill>
              </a:defRPr>
            </a:lvl1pPr>
          </a:lstStyle>
          <a:p>
            <a:fld id="{6CB9177F-EC59-480D-81FD-DEB0226C3D7C}" type="datetime1">
              <a:rPr lang="en-US" smtClean="0"/>
              <a:t>6/22/2026</a:t>
            </a:fld>
            <a:endParaRPr lang="en-US" dirty="0"/>
          </a:p>
        </p:txBody>
      </p:sp>
      <p:sp>
        <p:nvSpPr>
          <p:cNvPr id="13" name="Footer Placeholder 4"/>
          <p:cNvSpPr>
            <a:spLocks noGrp="1"/>
          </p:cNvSpPr>
          <p:nvPr>
            <p:ph type="ftr" sz="quarter" idx="3"/>
          </p:nvPr>
        </p:nvSpPr>
        <p:spPr>
          <a:xfrm>
            <a:off x="5508104" y="4752895"/>
            <a:ext cx="1980000" cy="123111"/>
          </a:xfrm>
          <a:prstGeom prst="rect">
            <a:avLst/>
          </a:prstGeom>
        </p:spPr>
        <p:txBody>
          <a:bodyPr vert="horz" wrap="square" lIns="0" tIns="0" rIns="0" bIns="0" rtlCol="0" anchor="ctr">
            <a:spAutoFit/>
          </a:bodyPr>
          <a:lstStyle>
            <a:lvl1pPr algn="ctr">
              <a:defRPr sz="800">
                <a:solidFill>
                  <a:schemeClr val="tx2"/>
                </a:solidFill>
              </a:defRPr>
            </a:lvl1pPr>
          </a:lstStyle>
          <a:p>
            <a:endParaRPr lang="en-US" dirty="0"/>
          </a:p>
        </p:txBody>
      </p:sp>
      <p:sp>
        <p:nvSpPr>
          <p:cNvPr id="14" name="Slide Number Placeholder 5"/>
          <p:cNvSpPr>
            <a:spLocks noGrp="1"/>
          </p:cNvSpPr>
          <p:nvPr>
            <p:ph type="sldNum" sz="quarter" idx="4"/>
          </p:nvPr>
        </p:nvSpPr>
        <p:spPr>
          <a:xfrm>
            <a:off x="4032000" y="4752895"/>
            <a:ext cx="1080000" cy="123111"/>
          </a:xfrm>
          <a:prstGeom prst="rect">
            <a:avLst/>
          </a:prstGeom>
        </p:spPr>
        <p:txBody>
          <a:bodyPr vert="horz" wrap="square" lIns="0" tIns="0" rIns="0" bIns="0" rtlCol="0" anchor="ctr">
            <a:spAutoFit/>
          </a:bodyPr>
          <a:lstStyle>
            <a:lvl1pPr algn="ctr">
              <a:defRPr lang="en-US" sz="800" smtClean="0">
                <a:solidFill>
                  <a:schemeClr val="accent1"/>
                </a:solidFill>
              </a:defRPr>
            </a:lvl1pPr>
          </a:lstStyle>
          <a:p>
            <a:fld id="{B6F15528-21DE-4FAA-801E-634DDDAF4B2B}" type="slidenum">
              <a:rPr lang="en-GB" smtClean="0"/>
              <a:pPr/>
              <a:t>‹#›</a:t>
            </a:fld>
            <a:endParaRPr lang="en-GB" dirty="0"/>
          </a:p>
        </p:txBody>
      </p:sp>
    </p:spTree>
    <p:extLst>
      <p:ext uri="{BB962C8B-B14F-4D97-AF65-F5344CB8AC3E}">
        <p14:creationId xmlns:p14="http://schemas.microsoft.com/office/powerpoint/2010/main" val="3630229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 of contents and image">
    <p:spTree>
      <p:nvGrpSpPr>
        <p:cNvPr id="1" name=""/>
        <p:cNvGrpSpPr/>
        <p:nvPr/>
      </p:nvGrpSpPr>
      <p:grpSpPr>
        <a:xfrm>
          <a:off x="0" y="0"/>
          <a:ext cx="0" cy="0"/>
          <a:chOff x="0" y="0"/>
          <a:chExt cx="0" cy="0"/>
        </a:xfrm>
      </p:grpSpPr>
      <p:sp>
        <p:nvSpPr>
          <p:cNvPr id="14" name="Picture Placeholder 12"/>
          <p:cNvSpPr>
            <a:spLocks noGrp="1"/>
          </p:cNvSpPr>
          <p:nvPr>
            <p:ph type="pic" sz="quarter" idx="15"/>
          </p:nvPr>
        </p:nvSpPr>
        <p:spPr>
          <a:xfrm>
            <a:off x="685800" y="215503"/>
            <a:ext cx="7920000" cy="4070747"/>
          </a:xfrm>
          <a:solidFill>
            <a:schemeClr val="tx2"/>
          </a:solidFill>
        </p:spPr>
        <p:txBody>
          <a:bodyPr vert="horz" lIns="0" tIns="0" rIns="180000" bIns="0" rtlCol="0" anchor="ctr" anchorCtr="0">
            <a:noAutofit/>
          </a:bodyPr>
          <a:lstStyle>
            <a:lvl1pPr>
              <a:defRPr lang="en-GB">
                <a:solidFill>
                  <a:schemeClr val="bg1"/>
                </a:solidFill>
              </a:defRPr>
            </a:lvl1pPr>
          </a:lstStyle>
          <a:p>
            <a:pPr lvl="0" algn="r"/>
            <a:r>
              <a:rPr lang="en-US"/>
              <a:t>Click icon to add picture</a:t>
            </a:r>
            <a:endParaRPr lang="en-GB" dirty="0"/>
          </a:p>
        </p:txBody>
      </p:sp>
      <p:sp>
        <p:nvSpPr>
          <p:cNvPr id="11" name="Rectangle 10"/>
          <p:cNvSpPr/>
          <p:nvPr userDrawn="1"/>
        </p:nvSpPr>
        <p:spPr>
          <a:xfrm>
            <a:off x="990600" y="215503"/>
            <a:ext cx="3733800" cy="3842147"/>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pPr algn="ctr"/>
            <a:endParaRPr lang="en-GB" dirty="0"/>
          </a:p>
        </p:txBody>
      </p:sp>
      <p:sp>
        <p:nvSpPr>
          <p:cNvPr id="8" name="Table Placeholder 7"/>
          <p:cNvSpPr>
            <a:spLocks noGrp="1"/>
          </p:cNvSpPr>
          <p:nvPr>
            <p:ph type="tbl" sz="quarter" idx="13"/>
          </p:nvPr>
        </p:nvSpPr>
        <p:spPr>
          <a:xfrm>
            <a:off x="1219200" y="1543050"/>
            <a:ext cx="3352800" cy="307777"/>
          </a:xfrm>
        </p:spPr>
        <p:txBody>
          <a:bodyPr/>
          <a:lstStyle/>
          <a:p>
            <a:r>
              <a:rPr lang="en-US"/>
              <a:t>Click icon to add table</a:t>
            </a:r>
            <a:endParaRPr lang="en-GB" dirty="0"/>
          </a:p>
        </p:txBody>
      </p:sp>
      <p:sp>
        <p:nvSpPr>
          <p:cNvPr id="10" name="Title Placeholder 1"/>
          <p:cNvSpPr>
            <a:spLocks noGrp="1"/>
          </p:cNvSpPr>
          <p:nvPr>
            <p:ph type="title" hasCustomPrompt="1"/>
          </p:nvPr>
        </p:nvSpPr>
        <p:spPr>
          <a:xfrm>
            <a:off x="1219200" y="387749"/>
            <a:ext cx="7200000" cy="770400"/>
          </a:xfrm>
          <a:prstGeom prst="rect">
            <a:avLst/>
          </a:prstGeom>
        </p:spPr>
        <p:txBody>
          <a:bodyPr vert="horz" lIns="0" tIns="0" rIns="0" bIns="0" rtlCol="0" anchor="ctr">
            <a:noAutofit/>
          </a:bodyPr>
          <a:lstStyle>
            <a:lvl1pPr>
              <a:defRPr baseline="0">
                <a:solidFill>
                  <a:srgbClr val="00AB4E"/>
                </a:solidFill>
              </a:defRPr>
            </a:lvl1pPr>
          </a:lstStyle>
          <a:p>
            <a:r>
              <a:rPr lang="en-US" dirty="0"/>
              <a:t>Insert your title here</a:t>
            </a:r>
            <a:br>
              <a:rPr lang="en-US" dirty="0"/>
            </a:br>
            <a:r>
              <a:rPr lang="en-US" dirty="0"/>
              <a:t>Two lines maximum</a:t>
            </a:r>
          </a:p>
        </p:txBody>
      </p:sp>
      <p:sp>
        <p:nvSpPr>
          <p:cNvPr id="12" name="Date Placeholder 3"/>
          <p:cNvSpPr>
            <a:spLocks noGrp="1"/>
          </p:cNvSpPr>
          <p:nvPr>
            <p:ph type="dt" sz="half" idx="2"/>
          </p:nvPr>
        </p:nvSpPr>
        <p:spPr>
          <a:xfrm>
            <a:off x="2648738" y="4752895"/>
            <a:ext cx="1066800" cy="123111"/>
          </a:xfrm>
          <a:prstGeom prst="rect">
            <a:avLst/>
          </a:prstGeom>
        </p:spPr>
        <p:txBody>
          <a:bodyPr vert="horz" wrap="square" lIns="0" tIns="0" rIns="0" bIns="0" rtlCol="0" anchor="ctr">
            <a:spAutoFit/>
          </a:bodyPr>
          <a:lstStyle>
            <a:lvl1pPr algn="ctr">
              <a:defRPr sz="800">
                <a:solidFill>
                  <a:schemeClr val="tx2"/>
                </a:solidFill>
              </a:defRPr>
            </a:lvl1pPr>
          </a:lstStyle>
          <a:p>
            <a:fld id="{6CB9177F-EC59-480D-81FD-DEB0226C3D7C}" type="datetime1">
              <a:rPr lang="en-US" smtClean="0"/>
              <a:t>6/22/2026</a:t>
            </a:fld>
            <a:endParaRPr lang="en-US" dirty="0"/>
          </a:p>
        </p:txBody>
      </p:sp>
      <p:sp>
        <p:nvSpPr>
          <p:cNvPr id="16" name="Footer Placeholder 4"/>
          <p:cNvSpPr>
            <a:spLocks noGrp="1"/>
          </p:cNvSpPr>
          <p:nvPr>
            <p:ph type="ftr" sz="quarter" idx="3"/>
          </p:nvPr>
        </p:nvSpPr>
        <p:spPr>
          <a:xfrm>
            <a:off x="5508104" y="4752895"/>
            <a:ext cx="1980000" cy="123111"/>
          </a:xfrm>
          <a:prstGeom prst="rect">
            <a:avLst/>
          </a:prstGeom>
        </p:spPr>
        <p:txBody>
          <a:bodyPr vert="horz" wrap="square" lIns="0" tIns="0" rIns="0" bIns="0" rtlCol="0" anchor="ctr">
            <a:spAutoFit/>
          </a:bodyPr>
          <a:lstStyle>
            <a:lvl1pPr algn="ctr">
              <a:defRPr sz="800">
                <a:solidFill>
                  <a:schemeClr val="tx2"/>
                </a:solidFill>
              </a:defRPr>
            </a:lvl1pPr>
          </a:lstStyle>
          <a:p>
            <a:endParaRPr lang="en-US" dirty="0"/>
          </a:p>
        </p:txBody>
      </p:sp>
      <p:sp>
        <p:nvSpPr>
          <p:cNvPr id="17" name="Slide Number Placeholder 5"/>
          <p:cNvSpPr>
            <a:spLocks noGrp="1"/>
          </p:cNvSpPr>
          <p:nvPr>
            <p:ph type="sldNum" sz="quarter" idx="4"/>
          </p:nvPr>
        </p:nvSpPr>
        <p:spPr>
          <a:xfrm>
            <a:off x="4032000" y="4752895"/>
            <a:ext cx="1080000" cy="123111"/>
          </a:xfrm>
          <a:prstGeom prst="rect">
            <a:avLst/>
          </a:prstGeom>
        </p:spPr>
        <p:txBody>
          <a:bodyPr vert="horz" wrap="square" lIns="0" tIns="0" rIns="0" bIns="0" rtlCol="0" anchor="ctr">
            <a:spAutoFit/>
          </a:bodyPr>
          <a:lstStyle>
            <a:lvl1pPr algn="ctr">
              <a:defRPr lang="en-US" sz="800" smtClean="0">
                <a:solidFill>
                  <a:schemeClr val="accent1"/>
                </a:solidFill>
              </a:defRPr>
            </a:lvl1pPr>
          </a:lstStyle>
          <a:p>
            <a:fld id="{B6F15528-21DE-4FAA-801E-634DDDAF4B2B}" type="slidenum">
              <a:rPr lang="en-GB" smtClean="0"/>
              <a:pPr/>
              <a:t>‹#›</a:t>
            </a:fld>
            <a:endParaRPr lang="en-GB" dirty="0"/>
          </a:p>
        </p:txBody>
      </p:sp>
    </p:spTree>
    <p:extLst>
      <p:ext uri="{BB962C8B-B14F-4D97-AF65-F5344CB8AC3E}">
        <p14:creationId xmlns:p14="http://schemas.microsoft.com/office/powerpoint/2010/main" val="1864775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10" name="Title Placeholder 1"/>
          <p:cNvSpPr>
            <a:spLocks noGrp="1"/>
          </p:cNvSpPr>
          <p:nvPr>
            <p:ph type="title" hasCustomPrompt="1"/>
          </p:nvPr>
        </p:nvSpPr>
        <p:spPr>
          <a:xfrm>
            <a:off x="685800" y="387749"/>
            <a:ext cx="7920000" cy="770400"/>
          </a:xfrm>
          <a:prstGeom prst="rect">
            <a:avLst/>
          </a:prstGeom>
        </p:spPr>
        <p:txBody>
          <a:bodyPr vert="horz" lIns="0" tIns="0" rIns="0" bIns="0" rtlCol="0" anchor="ctr">
            <a:noAutofit/>
          </a:bodyPr>
          <a:lstStyle>
            <a:lvl1pPr>
              <a:defRPr baseline="0">
                <a:solidFill>
                  <a:srgbClr val="00AB4E"/>
                </a:solidFill>
              </a:defRPr>
            </a:lvl1pPr>
          </a:lstStyle>
          <a:p>
            <a:r>
              <a:rPr lang="en-US" dirty="0"/>
              <a:t>Insert your title here</a:t>
            </a:r>
            <a:br>
              <a:rPr lang="en-US" dirty="0"/>
            </a:br>
            <a:r>
              <a:rPr lang="en-US" dirty="0"/>
              <a:t>Two lines maximum</a:t>
            </a:r>
          </a:p>
        </p:txBody>
      </p:sp>
      <p:sp>
        <p:nvSpPr>
          <p:cNvPr id="6" name="Date Placeholder 3"/>
          <p:cNvSpPr>
            <a:spLocks noGrp="1"/>
          </p:cNvSpPr>
          <p:nvPr>
            <p:ph type="dt" sz="half" idx="2"/>
          </p:nvPr>
        </p:nvSpPr>
        <p:spPr>
          <a:xfrm>
            <a:off x="2648738" y="4752895"/>
            <a:ext cx="1066800" cy="123111"/>
          </a:xfrm>
          <a:prstGeom prst="rect">
            <a:avLst/>
          </a:prstGeom>
        </p:spPr>
        <p:txBody>
          <a:bodyPr vert="horz" wrap="square" lIns="0" tIns="0" rIns="0" bIns="0" rtlCol="0" anchor="ctr">
            <a:spAutoFit/>
          </a:bodyPr>
          <a:lstStyle>
            <a:lvl1pPr algn="ctr">
              <a:defRPr sz="800">
                <a:solidFill>
                  <a:schemeClr val="tx2"/>
                </a:solidFill>
              </a:defRPr>
            </a:lvl1pPr>
          </a:lstStyle>
          <a:p>
            <a:fld id="{6CB9177F-EC59-480D-81FD-DEB0226C3D7C}" type="datetime1">
              <a:rPr lang="en-US" smtClean="0"/>
              <a:t>6/22/2026</a:t>
            </a:fld>
            <a:endParaRPr lang="en-US" dirty="0"/>
          </a:p>
        </p:txBody>
      </p:sp>
      <p:sp>
        <p:nvSpPr>
          <p:cNvPr id="9" name="Footer Placeholder 4"/>
          <p:cNvSpPr>
            <a:spLocks noGrp="1"/>
          </p:cNvSpPr>
          <p:nvPr>
            <p:ph type="ftr" sz="quarter" idx="3"/>
          </p:nvPr>
        </p:nvSpPr>
        <p:spPr>
          <a:xfrm>
            <a:off x="5508104" y="4752895"/>
            <a:ext cx="1980000" cy="123111"/>
          </a:xfrm>
          <a:prstGeom prst="rect">
            <a:avLst/>
          </a:prstGeom>
        </p:spPr>
        <p:txBody>
          <a:bodyPr vert="horz" wrap="square" lIns="0" tIns="0" rIns="0" bIns="0" rtlCol="0" anchor="ctr">
            <a:spAutoFit/>
          </a:bodyPr>
          <a:lstStyle>
            <a:lvl1pPr algn="ctr">
              <a:defRPr sz="800">
                <a:solidFill>
                  <a:schemeClr val="tx2"/>
                </a:solidFill>
              </a:defRPr>
            </a:lvl1pPr>
          </a:lstStyle>
          <a:p>
            <a:endParaRPr lang="en-US" dirty="0"/>
          </a:p>
        </p:txBody>
      </p:sp>
      <p:sp>
        <p:nvSpPr>
          <p:cNvPr id="11" name="Slide Number Placeholder 5"/>
          <p:cNvSpPr>
            <a:spLocks noGrp="1"/>
          </p:cNvSpPr>
          <p:nvPr>
            <p:ph type="sldNum" sz="quarter" idx="4"/>
          </p:nvPr>
        </p:nvSpPr>
        <p:spPr>
          <a:xfrm>
            <a:off x="4032000" y="4752895"/>
            <a:ext cx="1080000" cy="123111"/>
          </a:xfrm>
          <a:prstGeom prst="rect">
            <a:avLst/>
          </a:prstGeom>
        </p:spPr>
        <p:txBody>
          <a:bodyPr vert="horz" wrap="square" lIns="0" tIns="0" rIns="0" bIns="0" rtlCol="0" anchor="ctr">
            <a:spAutoFit/>
          </a:bodyPr>
          <a:lstStyle>
            <a:lvl1pPr algn="ctr">
              <a:defRPr lang="en-US" sz="800" smtClean="0">
                <a:solidFill>
                  <a:schemeClr val="accent1"/>
                </a:solidFill>
              </a:defRPr>
            </a:lvl1pPr>
          </a:lstStyle>
          <a:p>
            <a:fld id="{B6F15528-21DE-4FAA-801E-634DDDAF4B2B}" type="slidenum">
              <a:rPr lang="en-GB" smtClean="0"/>
              <a:pPr/>
              <a:t>‹#›</a:t>
            </a:fld>
            <a:endParaRPr lang="en-GB" dirty="0"/>
          </a:p>
        </p:txBody>
      </p:sp>
    </p:spTree>
    <p:extLst>
      <p:ext uri="{BB962C8B-B14F-4D97-AF65-F5344CB8AC3E}">
        <p14:creationId xmlns:p14="http://schemas.microsoft.com/office/powerpoint/2010/main" val="1448606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76275" y="400050"/>
            <a:ext cx="7920000" cy="770335"/>
          </a:xfrm>
          <a:prstGeom prst="rect">
            <a:avLst/>
          </a:prstGeom>
        </p:spPr>
        <p:txBody>
          <a:bodyPr vert="horz" lIns="0" tIns="0" rIns="0" bIns="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275" y="1541839"/>
            <a:ext cx="7920000" cy="1600438"/>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7" name="Group 6"/>
          <p:cNvGrpSpPr>
            <a:grpSpLocks noChangeAspect="1"/>
          </p:cNvGrpSpPr>
          <p:nvPr/>
        </p:nvGrpSpPr>
        <p:grpSpPr>
          <a:xfrm>
            <a:off x="7850309" y="4444006"/>
            <a:ext cx="745966" cy="432000"/>
            <a:chOff x="307975" y="-380998"/>
            <a:chExt cx="8528050" cy="4938708"/>
          </a:xfrm>
        </p:grpSpPr>
        <p:sp>
          <p:nvSpPr>
            <p:cNvPr id="8" name="Freeform 7"/>
            <p:cNvSpPr>
              <a:spLocks noEditPoints="1"/>
            </p:cNvSpPr>
            <p:nvPr userDrawn="1"/>
          </p:nvSpPr>
          <p:spPr bwMode="auto">
            <a:xfrm>
              <a:off x="307975" y="735011"/>
              <a:ext cx="2613024" cy="3822699"/>
            </a:xfrm>
            <a:custGeom>
              <a:avLst/>
              <a:gdLst>
                <a:gd name="T0" fmla="*/ 118 w 232"/>
                <a:gd name="T1" fmla="*/ 0 h 339"/>
                <a:gd name="T2" fmla="*/ 19 w 232"/>
                <a:gd name="T3" fmla="*/ 24 h 339"/>
                <a:gd name="T4" fmla="*/ 19 w 232"/>
                <a:gd name="T5" fmla="*/ 62 h 339"/>
                <a:gd name="T6" fmla="*/ 110 w 232"/>
                <a:gd name="T7" fmla="*/ 35 h 339"/>
                <a:gd name="T8" fmla="*/ 182 w 232"/>
                <a:gd name="T9" fmla="*/ 100 h 339"/>
                <a:gd name="T10" fmla="*/ 182 w 232"/>
                <a:gd name="T11" fmla="*/ 126 h 339"/>
                <a:gd name="T12" fmla="*/ 0 w 232"/>
                <a:gd name="T13" fmla="*/ 236 h 339"/>
                <a:gd name="T14" fmla="*/ 124 w 232"/>
                <a:gd name="T15" fmla="*/ 339 h 339"/>
                <a:gd name="T16" fmla="*/ 232 w 232"/>
                <a:gd name="T17" fmla="*/ 316 h 339"/>
                <a:gd name="T18" fmla="*/ 232 w 232"/>
                <a:gd name="T19" fmla="*/ 106 h 339"/>
                <a:gd name="T20" fmla="*/ 118 w 232"/>
                <a:gd name="T21" fmla="*/ 0 h 339"/>
                <a:gd name="T22" fmla="*/ 182 w 232"/>
                <a:gd name="T23" fmla="*/ 297 h 339"/>
                <a:gd name="T24" fmla="*/ 128 w 232"/>
                <a:gd name="T25" fmla="*/ 308 h 339"/>
                <a:gd name="T26" fmla="*/ 51 w 232"/>
                <a:gd name="T27" fmla="*/ 235 h 339"/>
                <a:gd name="T28" fmla="*/ 182 w 232"/>
                <a:gd name="T29" fmla="*/ 157 h 339"/>
                <a:gd name="T30" fmla="*/ 182 w 232"/>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339">
                  <a:moveTo>
                    <a:pt x="118" y="0"/>
                  </a:moveTo>
                  <a:cubicBezTo>
                    <a:pt x="73" y="0"/>
                    <a:pt x="37" y="14"/>
                    <a:pt x="19" y="24"/>
                  </a:cubicBezTo>
                  <a:cubicBezTo>
                    <a:pt x="19" y="62"/>
                    <a:pt x="19" y="62"/>
                    <a:pt x="19" y="62"/>
                  </a:cubicBezTo>
                  <a:cubicBezTo>
                    <a:pt x="37" y="52"/>
                    <a:pt x="78" y="35"/>
                    <a:pt x="110" y="35"/>
                  </a:cubicBezTo>
                  <a:cubicBezTo>
                    <a:pt x="151" y="35"/>
                    <a:pt x="182" y="50"/>
                    <a:pt x="182" y="100"/>
                  </a:cubicBezTo>
                  <a:cubicBezTo>
                    <a:pt x="182" y="126"/>
                    <a:pt x="182" y="126"/>
                    <a:pt x="182" y="126"/>
                  </a:cubicBezTo>
                  <a:cubicBezTo>
                    <a:pt x="77" y="126"/>
                    <a:pt x="0" y="150"/>
                    <a:pt x="0" y="236"/>
                  </a:cubicBezTo>
                  <a:cubicBezTo>
                    <a:pt x="0" y="296"/>
                    <a:pt x="39" y="339"/>
                    <a:pt x="124" y="339"/>
                  </a:cubicBezTo>
                  <a:cubicBezTo>
                    <a:pt x="169" y="339"/>
                    <a:pt x="207" y="330"/>
                    <a:pt x="232" y="316"/>
                  </a:cubicBezTo>
                  <a:cubicBezTo>
                    <a:pt x="232" y="106"/>
                    <a:pt x="232" y="106"/>
                    <a:pt x="232" y="106"/>
                  </a:cubicBezTo>
                  <a:cubicBezTo>
                    <a:pt x="232" y="26"/>
                    <a:pt x="178" y="0"/>
                    <a:pt x="118" y="0"/>
                  </a:cubicBezTo>
                  <a:close/>
                  <a:moveTo>
                    <a:pt x="182" y="297"/>
                  </a:moveTo>
                  <a:cubicBezTo>
                    <a:pt x="169" y="304"/>
                    <a:pt x="149" y="308"/>
                    <a:pt x="128" y="308"/>
                  </a:cubicBezTo>
                  <a:cubicBezTo>
                    <a:pt x="80" y="308"/>
                    <a:pt x="51" y="282"/>
                    <a:pt x="51" y="235"/>
                  </a:cubicBezTo>
                  <a:cubicBezTo>
                    <a:pt x="51" y="169"/>
                    <a:pt x="100" y="157"/>
                    <a:pt x="182" y="157"/>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9" name="Freeform 7"/>
            <p:cNvSpPr>
              <a:spLocks/>
            </p:cNvSpPr>
            <p:nvPr userDrawn="1"/>
          </p:nvSpPr>
          <p:spPr bwMode="auto">
            <a:xfrm>
              <a:off x="6223001" y="-380998"/>
              <a:ext cx="2613024" cy="4927593"/>
            </a:xfrm>
            <a:custGeom>
              <a:avLst/>
              <a:gdLst>
                <a:gd name="T0" fmla="*/ 163 w 232"/>
                <a:gd name="T1" fmla="*/ 402 h 437"/>
                <a:gd name="T2" fmla="*/ 88 w 232"/>
                <a:gd name="T3" fmla="*/ 337 h 437"/>
                <a:gd name="T4" fmla="*/ 88 w 232"/>
                <a:gd name="T5" fmla="*/ 0 h 437"/>
                <a:gd name="T6" fmla="*/ 37 w 232"/>
                <a:gd name="T7" fmla="*/ 17 h 437"/>
                <a:gd name="T8" fmla="*/ 38 w 232"/>
                <a:gd name="T9" fmla="*/ 104 h 437"/>
                <a:gd name="T10" fmla="*/ 0 w 232"/>
                <a:gd name="T11" fmla="*/ 104 h 437"/>
                <a:gd name="T12" fmla="*/ 0 w 232"/>
                <a:gd name="T13" fmla="*/ 138 h 437"/>
                <a:gd name="T14" fmla="*/ 38 w 232"/>
                <a:gd name="T15" fmla="*/ 138 h 437"/>
                <a:gd name="T16" fmla="*/ 38 w 232"/>
                <a:gd name="T17" fmla="*/ 331 h 437"/>
                <a:gd name="T18" fmla="*/ 152 w 232"/>
                <a:gd name="T19" fmla="*/ 437 h 437"/>
                <a:gd name="T20" fmla="*/ 232 w 232"/>
                <a:gd name="T21" fmla="*/ 422 h 437"/>
                <a:gd name="T22" fmla="*/ 232 w 232"/>
                <a:gd name="T23" fmla="*/ 384 h 437"/>
                <a:gd name="T24" fmla="*/ 163 w 232"/>
                <a:gd name="T25" fmla="*/ 40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 h="437">
                  <a:moveTo>
                    <a:pt x="163" y="402"/>
                  </a:moveTo>
                  <a:cubicBezTo>
                    <a:pt x="122" y="402"/>
                    <a:pt x="88" y="388"/>
                    <a:pt x="88" y="337"/>
                  </a:cubicBezTo>
                  <a:cubicBezTo>
                    <a:pt x="88" y="0"/>
                    <a:pt x="88" y="0"/>
                    <a:pt x="88" y="0"/>
                  </a:cubicBezTo>
                  <a:cubicBezTo>
                    <a:pt x="37" y="17"/>
                    <a:pt x="37" y="17"/>
                    <a:pt x="37" y="17"/>
                  </a:cubicBezTo>
                  <a:cubicBezTo>
                    <a:pt x="38" y="104"/>
                    <a:pt x="38" y="104"/>
                    <a:pt x="38" y="104"/>
                  </a:cubicBezTo>
                  <a:cubicBezTo>
                    <a:pt x="0" y="104"/>
                    <a:pt x="0" y="104"/>
                    <a:pt x="0" y="104"/>
                  </a:cubicBezTo>
                  <a:cubicBezTo>
                    <a:pt x="0" y="138"/>
                    <a:pt x="0" y="138"/>
                    <a:pt x="0" y="138"/>
                  </a:cubicBezTo>
                  <a:cubicBezTo>
                    <a:pt x="38" y="138"/>
                    <a:pt x="38" y="138"/>
                    <a:pt x="38" y="138"/>
                  </a:cubicBezTo>
                  <a:cubicBezTo>
                    <a:pt x="38" y="331"/>
                    <a:pt x="38" y="331"/>
                    <a:pt x="38" y="331"/>
                  </a:cubicBezTo>
                  <a:cubicBezTo>
                    <a:pt x="38" y="411"/>
                    <a:pt x="91" y="437"/>
                    <a:pt x="152" y="437"/>
                  </a:cubicBezTo>
                  <a:cubicBezTo>
                    <a:pt x="181" y="437"/>
                    <a:pt x="207" y="431"/>
                    <a:pt x="232" y="422"/>
                  </a:cubicBezTo>
                  <a:cubicBezTo>
                    <a:pt x="232" y="384"/>
                    <a:pt x="232" y="384"/>
                    <a:pt x="232" y="384"/>
                  </a:cubicBezTo>
                  <a:cubicBezTo>
                    <a:pt x="207" y="394"/>
                    <a:pt x="184" y="402"/>
                    <a:pt x="163" y="402"/>
                  </a:cubicBez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 name="Freeform 8"/>
            <p:cNvSpPr>
              <a:spLocks noEditPoints="1"/>
            </p:cNvSpPr>
            <p:nvPr userDrawn="1"/>
          </p:nvSpPr>
          <p:spPr bwMode="auto">
            <a:xfrm>
              <a:off x="3360735" y="735011"/>
              <a:ext cx="2625728" cy="3822699"/>
            </a:xfrm>
            <a:custGeom>
              <a:avLst/>
              <a:gdLst>
                <a:gd name="T0" fmla="*/ 118 w 233"/>
                <a:gd name="T1" fmla="*/ 0 h 339"/>
                <a:gd name="T2" fmla="*/ 19 w 233"/>
                <a:gd name="T3" fmla="*/ 24 h 339"/>
                <a:gd name="T4" fmla="*/ 19 w 233"/>
                <a:gd name="T5" fmla="*/ 61 h 339"/>
                <a:gd name="T6" fmla="*/ 110 w 233"/>
                <a:gd name="T7" fmla="*/ 35 h 339"/>
                <a:gd name="T8" fmla="*/ 182 w 233"/>
                <a:gd name="T9" fmla="*/ 99 h 339"/>
                <a:gd name="T10" fmla="*/ 182 w 233"/>
                <a:gd name="T11" fmla="*/ 125 h 339"/>
                <a:gd name="T12" fmla="*/ 0 w 233"/>
                <a:gd name="T13" fmla="*/ 236 h 339"/>
                <a:gd name="T14" fmla="*/ 124 w 233"/>
                <a:gd name="T15" fmla="*/ 339 h 339"/>
                <a:gd name="T16" fmla="*/ 233 w 233"/>
                <a:gd name="T17" fmla="*/ 315 h 339"/>
                <a:gd name="T18" fmla="*/ 232 w 233"/>
                <a:gd name="T19" fmla="*/ 105 h 339"/>
                <a:gd name="T20" fmla="*/ 118 w 233"/>
                <a:gd name="T21" fmla="*/ 0 h 339"/>
                <a:gd name="T22" fmla="*/ 182 w 233"/>
                <a:gd name="T23" fmla="*/ 297 h 339"/>
                <a:gd name="T24" fmla="*/ 129 w 233"/>
                <a:gd name="T25" fmla="*/ 308 h 339"/>
                <a:gd name="T26" fmla="*/ 51 w 233"/>
                <a:gd name="T27" fmla="*/ 235 h 339"/>
                <a:gd name="T28" fmla="*/ 182 w 233"/>
                <a:gd name="T29" fmla="*/ 156 h 339"/>
                <a:gd name="T30" fmla="*/ 182 w 233"/>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3" h="339">
                  <a:moveTo>
                    <a:pt x="118" y="0"/>
                  </a:moveTo>
                  <a:cubicBezTo>
                    <a:pt x="74" y="0"/>
                    <a:pt x="38" y="14"/>
                    <a:pt x="19" y="24"/>
                  </a:cubicBezTo>
                  <a:cubicBezTo>
                    <a:pt x="19" y="61"/>
                    <a:pt x="19" y="61"/>
                    <a:pt x="19" y="61"/>
                  </a:cubicBezTo>
                  <a:cubicBezTo>
                    <a:pt x="37" y="51"/>
                    <a:pt x="79" y="35"/>
                    <a:pt x="110" y="35"/>
                  </a:cubicBezTo>
                  <a:cubicBezTo>
                    <a:pt x="152" y="35"/>
                    <a:pt x="182" y="49"/>
                    <a:pt x="182" y="99"/>
                  </a:cubicBezTo>
                  <a:cubicBezTo>
                    <a:pt x="182" y="125"/>
                    <a:pt x="182" y="125"/>
                    <a:pt x="182" y="125"/>
                  </a:cubicBezTo>
                  <a:cubicBezTo>
                    <a:pt x="77" y="125"/>
                    <a:pt x="0" y="149"/>
                    <a:pt x="0" y="236"/>
                  </a:cubicBezTo>
                  <a:cubicBezTo>
                    <a:pt x="0" y="296"/>
                    <a:pt x="40" y="339"/>
                    <a:pt x="124" y="339"/>
                  </a:cubicBezTo>
                  <a:cubicBezTo>
                    <a:pt x="170" y="338"/>
                    <a:pt x="208" y="329"/>
                    <a:pt x="233" y="315"/>
                  </a:cubicBezTo>
                  <a:cubicBezTo>
                    <a:pt x="232" y="105"/>
                    <a:pt x="232" y="105"/>
                    <a:pt x="232" y="105"/>
                  </a:cubicBezTo>
                  <a:cubicBezTo>
                    <a:pt x="232" y="25"/>
                    <a:pt x="179" y="0"/>
                    <a:pt x="118" y="0"/>
                  </a:cubicBezTo>
                  <a:close/>
                  <a:moveTo>
                    <a:pt x="182" y="297"/>
                  </a:moveTo>
                  <a:cubicBezTo>
                    <a:pt x="169" y="304"/>
                    <a:pt x="149" y="308"/>
                    <a:pt x="129" y="308"/>
                  </a:cubicBezTo>
                  <a:cubicBezTo>
                    <a:pt x="80" y="308"/>
                    <a:pt x="51" y="282"/>
                    <a:pt x="51" y="235"/>
                  </a:cubicBezTo>
                  <a:cubicBezTo>
                    <a:pt x="51" y="169"/>
                    <a:pt x="100" y="156"/>
                    <a:pt x="182" y="156"/>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 name="Freeform 9"/>
            <p:cNvSpPr>
              <a:spLocks/>
            </p:cNvSpPr>
            <p:nvPr userDrawn="1"/>
          </p:nvSpPr>
          <p:spPr bwMode="auto">
            <a:xfrm>
              <a:off x="7439022" y="792163"/>
              <a:ext cx="1385887" cy="382584"/>
            </a:xfrm>
            <a:custGeom>
              <a:avLst/>
              <a:gdLst>
                <a:gd name="T0" fmla="*/ 0 w 873"/>
                <a:gd name="T1" fmla="*/ 0 h 241"/>
                <a:gd name="T2" fmla="*/ 0 w 873"/>
                <a:gd name="T3" fmla="*/ 241 h 241"/>
                <a:gd name="T4" fmla="*/ 873 w 873"/>
                <a:gd name="T5" fmla="*/ 234 h 241"/>
                <a:gd name="T6" fmla="*/ 873 w 873"/>
                <a:gd name="T7" fmla="*/ 0 h 241"/>
                <a:gd name="T8" fmla="*/ 0 w 873"/>
                <a:gd name="T9" fmla="*/ 0 h 241"/>
              </a:gdLst>
              <a:ahLst/>
              <a:cxnLst>
                <a:cxn ang="0">
                  <a:pos x="T0" y="T1"/>
                </a:cxn>
                <a:cxn ang="0">
                  <a:pos x="T2" y="T3"/>
                </a:cxn>
                <a:cxn ang="0">
                  <a:pos x="T4" y="T5"/>
                </a:cxn>
                <a:cxn ang="0">
                  <a:pos x="T6" y="T7"/>
                </a:cxn>
                <a:cxn ang="0">
                  <a:pos x="T8" y="T9"/>
                </a:cxn>
              </a:cxnLst>
              <a:rect l="0" t="0" r="r" b="b"/>
              <a:pathLst>
                <a:path w="873" h="241">
                  <a:moveTo>
                    <a:pt x="0" y="0"/>
                  </a:moveTo>
                  <a:lnTo>
                    <a:pt x="0" y="241"/>
                  </a:lnTo>
                  <a:lnTo>
                    <a:pt x="873" y="234"/>
                  </a:lnTo>
                  <a:lnTo>
                    <a:pt x="873" y="0"/>
                  </a:lnTo>
                  <a:lnTo>
                    <a:pt x="0" y="0"/>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 name="Freeform 10"/>
            <p:cNvSpPr>
              <a:spLocks/>
            </p:cNvSpPr>
            <p:nvPr userDrawn="1"/>
          </p:nvSpPr>
          <p:spPr bwMode="auto">
            <a:xfrm>
              <a:off x="7439022" y="1422400"/>
              <a:ext cx="1397003" cy="384173"/>
            </a:xfrm>
            <a:custGeom>
              <a:avLst/>
              <a:gdLst>
                <a:gd name="T0" fmla="*/ 0 w 880"/>
                <a:gd name="T1" fmla="*/ 242 h 242"/>
                <a:gd name="T2" fmla="*/ 880 w 880"/>
                <a:gd name="T3" fmla="*/ 235 h 242"/>
                <a:gd name="T4" fmla="*/ 880 w 880"/>
                <a:gd name="T5" fmla="*/ 0 h 242"/>
                <a:gd name="T6" fmla="*/ 0 w 880"/>
                <a:gd name="T7" fmla="*/ 0 h 242"/>
                <a:gd name="T8" fmla="*/ 0 w 880"/>
                <a:gd name="T9" fmla="*/ 242 h 242"/>
              </a:gdLst>
              <a:ahLst/>
              <a:cxnLst>
                <a:cxn ang="0">
                  <a:pos x="T0" y="T1"/>
                </a:cxn>
                <a:cxn ang="0">
                  <a:pos x="T2" y="T3"/>
                </a:cxn>
                <a:cxn ang="0">
                  <a:pos x="T4" y="T5"/>
                </a:cxn>
                <a:cxn ang="0">
                  <a:pos x="T6" y="T7"/>
                </a:cxn>
                <a:cxn ang="0">
                  <a:pos x="T8" y="T9"/>
                </a:cxn>
              </a:cxnLst>
              <a:rect l="0" t="0" r="r" b="b"/>
              <a:pathLst>
                <a:path w="880" h="242">
                  <a:moveTo>
                    <a:pt x="0" y="242"/>
                  </a:moveTo>
                  <a:lnTo>
                    <a:pt x="880" y="235"/>
                  </a:lnTo>
                  <a:lnTo>
                    <a:pt x="880" y="0"/>
                  </a:lnTo>
                  <a:lnTo>
                    <a:pt x="0" y="0"/>
                  </a:lnTo>
                  <a:lnTo>
                    <a:pt x="0" y="242"/>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 name="Freeform 11"/>
            <p:cNvSpPr>
              <a:spLocks noEditPoints="1"/>
            </p:cNvSpPr>
            <p:nvPr userDrawn="1"/>
          </p:nvSpPr>
          <p:spPr bwMode="auto">
            <a:xfrm>
              <a:off x="307975" y="735011"/>
              <a:ext cx="2613024" cy="3822699"/>
            </a:xfrm>
            <a:custGeom>
              <a:avLst/>
              <a:gdLst>
                <a:gd name="T0" fmla="*/ 118 w 232"/>
                <a:gd name="T1" fmla="*/ 0 h 339"/>
                <a:gd name="T2" fmla="*/ 19 w 232"/>
                <a:gd name="T3" fmla="*/ 24 h 339"/>
                <a:gd name="T4" fmla="*/ 19 w 232"/>
                <a:gd name="T5" fmla="*/ 62 h 339"/>
                <a:gd name="T6" fmla="*/ 110 w 232"/>
                <a:gd name="T7" fmla="*/ 35 h 339"/>
                <a:gd name="T8" fmla="*/ 182 w 232"/>
                <a:gd name="T9" fmla="*/ 100 h 339"/>
                <a:gd name="T10" fmla="*/ 182 w 232"/>
                <a:gd name="T11" fmla="*/ 126 h 339"/>
                <a:gd name="T12" fmla="*/ 0 w 232"/>
                <a:gd name="T13" fmla="*/ 236 h 339"/>
                <a:gd name="T14" fmla="*/ 124 w 232"/>
                <a:gd name="T15" fmla="*/ 339 h 339"/>
                <a:gd name="T16" fmla="*/ 232 w 232"/>
                <a:gd name="T17" fmla="*/ 316 h 339"/>
                <a:gd name="T18" fmla="*/ 232 w 232"/>
                <a:gd name="T19" fmla="*/ 106 h 339"/>
                <a:gd name="T20" fmla="*/ 118 w 232"/>
                <a:gd name="T21" fmla="*/ 0 h 339"/>
                <a:gd name="T22" fmla="*/ 182 w 232"/>
                <a:gd name="T23" fmla="*/ 297 h 339"/>
                <a:gd name="T24" fmla="*/ 128 w 232"/>
                <a:gd name="T25" fmla="*/ 308 h 339"/>
                <a:gd name="T26" fmla="*/ 51 w 232"/>
                <a:gd name="T27" fmla="*/ 235 h 339"/>
                <a:gd name="T28" fmla="*/ 182 w 232"/>
                <a:gd name="T29" fmla="*/ 157 h 339"/>
                <a:gd name="T30" fmla="*/ 182 w 232"/>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339">
                  <a:moveTo>
                    <a:pt x="118" y="0"/>
                  </a:moveTo>
                  <a:cubicBezTo>
                    <a:pt x="73" y="0"/>
                    <a:pt x="37" y="14"/>
                    <a:pt x="19" y="24"/>
                  </a:cubicBezTo>
                  <a:cubicBezTo>
                    <a:pt x="19" y="62"/>
                    <a:pt x="19" y="62"/>
                    <a:pt x="19" y="62"/>
                  </a:cubicBezTo>
                  <a:cubicBezTo>
                    <a:pt x="37" y="52"/>
                    <a:pt x="78" y="35"/>
                    <a:pt x="110" y="35"/>
                  </a:cubicBezTo>
                  <a:cubicBezTo>
                    <a:pt x="151" y="35"/>
                    <a:pt x="182" y="50"/>
                    <a:pt x="182" y="100"/>
                  </a:cubicBezTo>
                  <a:cubicBezTo>
                    <a:pt x="182" y="126"/>
                    <a:pt x="182" y="126"/>
                    <a:pt x="182" y="126"/>
                  </a:cubicBezTo>
                  <a:cubicBezTo>
                    <a:pt x="77" y="126"/>
                    <a:pt x="0" y="150"/>
                    <a:pt x="0" y="236"/>
                  </a:cubicBezTo>
                  <a:cubicBezTo>
                    <a:pt x="0" y="296"/>
                    <a:pt x="39" y="339"/>
                    <a:pt x="124" y="339"/>
                  </a:cubicBezTo>
                  <a:cubicBezTo>
                    <a:pt x="169" y="339"/>
                    <a:pt x="207" y="330"/>
                    <a:pt x="232" y="316"/>
                  </a:cubicBezTo>
                  <a:cubicBezTo>
                    <a:pt x="232" y="106"/>
                    <a:pt x="232" y="106"/>
                    <a:pt x="232" y="106"/>
                  </a:cubicBezTo>
                  <a:cubicBezTo>
                    <a:pt x="232" y="26"/>
                    <a:pt x="178" y="0"/>
                    <a:pt x="118" y="0"/>
                  </a:cubicBezTo>
                  <a:close/>
                  <a:moveTo>
                    <a:pt x="182" y="297"/>
                  </a:moveTo>
                  <a:cubicBezTo>
                    <a:pt x="169" y="304"/>
                    <a:pt x="149" y="308"/>
                    <a:pt x="128" y="308"/>
                  </a:cubicBezTo>
                  <a:cubicBezTo>
                    <a:pt x="80" y="308"/>
                    <a:pt x="51" y="282"/>
                    <a:pt x="51" y="235"/>
                  </a:cubicBezTo>
                  <a:cubicBezTo>
                    <a:pt x="51" y="169"/>
                    <a:pt x="100" y="157"/>
                    <a:pt x="182" y="157"/>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 name="Freeform 12"/>
            <p:cNvSpPr>
              <a:spLocks/>
            </p:cNvSpPr>
            <p:nvPr userDrawn="1"/>
          </p:nvSpPr>
          <p:spPr bwMode="auto">
            <a:xfrm>
              <a:off x="6223001" y="-380998"/>
              <a:ext cx="2613024" cy="4927593"/>
            </a:xfrm>
            <a:custGeom>
              <a:avLst/>
              <a:gdLst>
                <a:gd name="T0" fmla="*/ 163 w 232"/>
                <a:gd name="T1" fmla="*/ 402 h 437"/>
                <a:gd name="T2" fmla="*/ 88 w 232"/>
                <a:gd name="T3" fmla="*/ 337 h 437"/>
                <a:gd name="T4" fmla="*/ 88 w 232"/>
                <a:gd name="T5" fmla="*/ 0 h 437"/>
                <a:gd name="T6" fmla="*/ 37 w 232"/>
                <a:gd name="T7" fmla="*/ 17 h 437"/>
                <a:gd name="T8" fmla="*/ 38 w 232"/>
                <a:gd name="T9" fmla="*/ 104 h 437"/>
                <a:gd name="T10" fmla="*/ 0 w 232"/>
                <a:gd name="T11" fmla="*/ 104 h 437"/>
                <a:gd name="T12" fmla="*/ 0 w 232"/>
                <a:gd name="T13" fmla="*/ 138 h 437"/>
                <a:gd name="T14" fmla="*/ 38 w 232"/>
                <a:gd name="T15" fmla="*/ 138 h 437"/>
                <a:gd name="T16" fmla="*/ 38 w 232"/>
                <a:gd name="T17" fmla="*/ 331 h 437"/>
                <a:gd name="T18" fmla="*/ 152 w 232"/>
                <a:gd name="T19" fmla="*/ 437 h 437"/>
                <a:gd name="T20" fmla="*/ 232 w 232"/>
                <a:gd name="T21" fmla="*/ 422 h 437"/>
                <a:gd name="T22" fmla="*/ 232 w 232"/>
                <a:gd name="T23" fmla="*/ 384 h 437"/>
                <a:gd name="T24" fmla="*/ 163 w 232"/>
                <a:gd name="T25" fmla="*/ 40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 h="437">
                  <a:moveTo>
                    <a:pt x="163" y="402"/>
                  </a:moveTo>
                  <a:cubicBezTo>
                    <a:pt x="122" y="402"/>
                    <a:pt x="88" y="388"/>
                    <a:pt x="88" y="337"/>
                  </a:cubicBezTo>
                  <a:cubicBezTo>
                    <a:pt x="88" y="0"/>
                    <a:pt x="88" y="0"/>
                    <a:pt x="88" y="0"/>
                  </a:cubicBezTo>
                  <a:cubicBezTo>
                    <a:pt x="37" y="17"/>
                    <a:pt x="37" y="17"/>
                    <a:pt x="37" y="17"/>
                  </a:cubicBezTo>
                  <a:cubicBezTo>
                    <a:pt x="38" y="104"/>
                    <a:pt x="38" y="104"/>
                    <a:pt x="38" y="104"/>
                  </a:cubicBezTo>
                  <a:cubicBezTo>
                    <a:pt x="0" y="104"/>
                    <a:pt x="0" y="104"/>
                    <a:pt x="0" y="104"/>
                  </a:cubicBezTo>
                  <a:cubicBezTo>
                    <a:pt x="0" y="138"/>
                    <a:pt x="0" y="138"/>
                    <a:pt x="0" y="138"/>
                  </a:cubicBezTo>
                  <a:cubicBezTo>
                    <a:pt x="38" y="138"/>
                    <a:pt x="38" y="138"/>
                    <a:pt x="38" y="138"/>
                  </a:cubicBezTo>
                  <a:cubicBezTo>
                    <a:pt x="38" y="331"/>
                    <a:pt x="38" y="331"/>
                    <a:pt x="38" y="331"/>
                  </a:cubicBezTo>
                  <a:cubicBezTo>
                    <a:pt x="38" y="411"/>
                    <a:pt x="91" y="437"/>
                    <a:pt x="152" y="437"/>
                  </a:cubicBezTo>
                  <a:cubicBezTo>
                    <a:pt x="181" y="437"/>
                    <a:pt x="207" y="431"/>
                    <a:pt x="232" y="422"/>
                  </a:cubicBezTo>
                  <a:cubicBezTo>
                    <a:pt x="232" y="384"/>
                    <a:pt x="232" y="384"/>
                    <a:pt x="232" y="384"/>
                  </a:cubicBezTo>
                  <a:cubicBezTo>
                    <a:pt x="207" y="394"/>
                    <a:pt x="184" y="402"/>
                    <a:pt x="163" y="402"/>
                  </a:cubicBez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5" name="Freeform 13"/>
            <p:cNvSpPr>
              <a:spLocks noEditPoints="1"/>
            </p:cNvSpPr>
            <p:nvPr userDrawn="1"/>
          </p:nvSpPr>
          <p:spPr bwMode="auto">
            <a:xfrm>
              <a:off x="3360735" y="735011"/>
              <a:ext cx="2625728" cy="3822699"/>
            </a:xfrm>
            <a:custGeom>
              <a:avLst/>
              <a:gdLst>
                <a:gd name="T0" fmla="*/ 118 w 233"/>
                <a:gd name="T1" fmla="*/ 0 h 339"/>
                <a:gd name="T2" fmla="*/ 19 w 233"/>
                <a:gd name="T3" fmla="*/ 24 h 339"/>
                <a:gd name="T4" fmla="*/ 19 w 233"/>
                <a:gd name="T5" fmla="*/ 61 h 339"/>
                <a:gd name="T6" fmla="*/ 110 w 233"/>
                <a:gd name="T7" fmla="*/ 35 h 339"/>
                <a:gd name="T8" fmla="*/ 182 w 233"/>
                <a:gd name="T9" fmla="*/ 99 h 339"/>
                <a:gd name="T10" fmla="*/ 182 w 233"/>
                <a:gd name="T11" fmla="*/ 125 h 339"/>
                <a:gd name="T12" fmla="*/ 0 w 233"/>
                <a:gd name="T13" fmla="*/ 236 h 339"/>
                <a:gd name="T14" fmla="*/ 124 w 233"/>
                <a:gd name="T15" fmla="*/ 339 h 339"/>
                <a:gd name="T16" fmla="*/ 233 w 233"/>
                <a:gd name="T17" fmla="*/ 315 h 339"/>
                <a:gd name="T18" fmla="*/ 232 w 233"/>
                <a:gd name="T19" fmla="*/ 105 h 339"/>
                <a:gd name="T20" fmla="*/ 118 w 233"/>
                <a:gd name="T21" fmla="*/ 0 h 339"/>
                <a:gd name="T22" fmla="*/ 182 w 233"/>
                <a:gd name="T23" fmla="*/ 297 h 339"/>
                <a:gd name="T24" fmla="*/ 129 w 233"/>
                <a:gd name="T25" fmla="*/ 308 h 339"/>
                <a:gd name="T26" fmla="*/ 51 w 233"/>
                <a:gd name="T27" fmla="*/ 235 h 339"/>
                <a:gd name="T28" fmla="*/ 182 w 233"/>
                <a:gd name="T29" fmla="*/ 156 h 339"/>
                <a:gd name="T30" fmla="*/ 182 w 233"/>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3" h="339">
                  <a:moveTo>
                    <a:pt x="118" y="0"/>
                  </a:moveTo>
                  <a:cubicBezTo>
                    <a:pt x="74" y="0"/>
                    <a:pt x="38" y="14"/>
                    <a:pt x="19" y="24"/>
                  </a:cubicBezTo>
                  <a:cubicBezTo>
                    <a:pt x="19" y="61"/>
                    <a:pt x="19" y="61"/>
                    <a:pt x="19" y="61"/>
                  </a:cubicBezTo>
                  <a:cubicBezTo>
                    <a:pt x="37" y="51"/>
                    <a:pt x="79" y="35"/>
                    <a:pt x="110" y="35"/>
                  </a:cubicBezTo>
                  <a:cubicBezTo>
                    <a:pt x="152" y="35"/>
                    <a:pt x="182" y="49"/>
                    <a:pt x="182" y="99"/>
                  </a:cubicBezTo>
                  <a:cubicBezTo>
                    <a:pt x="182" y="125"/>
                    <a:pt x="182" y="125"/>
                    <a:pt x="182" y="125"/>
                  </a:cubicBezTo>
                  <a:cubicBezTo>
                    <a:pt x="77" y="125"/>
                    <a:pt x="0" y="149"/>
                    <a:pt x="0" y="236"/>
                  </a:cubicBezTo>
                  <a:cubicBezTo>
                    <a:pt x="0" y="296"/>
                    <a:pt x="40" y="339"/>
                    <a:pt x="124" y="339"/>
                  </a:cubicBezTo>
                  <a:cubicBezTo>
                    <a:pt x="170" y="338"/>
                    <a:pt x="208" y="329"/>
                    <a:pt x="233" y="315"/>
                  </a:cubicBezTo>
                  <a:cubicBezTo>
                    <a:pt x="232" y="105"/>
                    <a:pt x="232" y="105"/>
                    <a:pt x="232" y="105"/>
                  </a:cubicBezTo>
                  <a:cubicBezTo>
                    <a:pt x="232" y="25"/>
                    <a:pt x="179" y="0"/>
                    <a:pt x="118" y="0"/>
                  </a:cubicBezTo>
                  <a:close/>
                  <a:moveTo>
                    <a:pt x="182" y="297"/>
                  </a:moveTo>
                  <a:cubicBezTo>
                    <a:pt x="169" y="304"/>
                    <a:pt x="149" y="308"/>
                    <a:pt x="129" y="308"/>
                  </a:cubicBezTo>
                  <a:cubicBezTo>
                    <a:pt x="80" y="308"/>
                    <a:pt x="51" y="282"/>
                    <a:pt x="51" y="235"/>
                  </a:cubicBezTo>
                  <a:cubicBezTo>
                    <a:pt x="51" y="169"/>
                    <a:pt x="100" y="156"/>
                    <a:pt x="182" y="156"/>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6" name="Freeform 14"/>
            <p:cNvSpPr>
              <a:spLocks/>
            </p:cNvSpPr>
            <p:nvPr userDrawn="1"/>
          </p:nvSpPr>
          <p:spPr bwMode="auto">
            <a:xfrm>
              <a:off x="7439022" y="792163"/>
              <a:ext cx="1385888" cy="382584"/>
            </a:xfrm>
            <a:custGeom>
              <a:avLst/>
              <a:gdLst>
                <a:gd name="T0" fmla="*/ 0 w 873"/>
                <a:gd name="T1" fmla="*/ 0 h 241"/>
                <a:gd name="T2" fmla="*/ 0 w 873"/>
                <a:gd name="T3" fmla="*/ 241 h 241"/>
                <a:gd name="T4" fmla="*/ 873 w 873"/>
                <a:gd name="T5" fmla="*/ 234 h 241"/>
                <a:gd name="T6" fmla="*/ 873 w 873"/>
                <a:gd name="T7" fmla="*/ 0 h 241"/>
                <a:gd name="T8" fmla="*/ 0 w 873"/>
                <a:gd name="T9" fmla="*/ 0 h 241"/>
              </a:gdLst>
              <a:ahLst/>
              <a:cxnLst>
                <a:cxn ang="0">
                  <a:pos x="T0" y="T1"/>
                </a:cxn>
                <a:cxn ang="0">
                  <a:pos x="T2" y="T3"/>
                </a:cxn>
                <a:cxn ang="0">
                  <a:pos x="T4" y="T5"/>
                </a:cxn>
                <a:cxn ang="0">
                  <a:pos x="T6" y="T7"/>
                </a:cxn>
                <a:cxn ang="0">
                  <a:pos x="T8" y="T9"/>
                </a:cxn>
              </a:cxnLst>
              <a:rect l="0" t="0" r="r" b="b"/>
              <a:pathLst>
                <a:path w="873" h="241">
                  <a:moveTo>
                    <a:pt x="0" y="0"/>
                  </a:moveTo>
                  <a:lnTo>
                    <a:pt x="0" y="241"/>
                  </a:lnTo>
                  <a:lnTo>
                    <a:pt x="873" y="234"/>
                  </a:lnTo>
                  <a:lnTo>
                    <a:pt x="873" y="0"/>
                  </a:lnTo>
                  <a:lnTo>
                    <a:pt x="0" y="0"/>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7" name="Freeform 15"/>
            <p:cNvSpPr>
              <a:spLocks/>
            </p:cNvSpPr>
            <p:nvPr userDrawn="1"/>
          </p:nvSpPr>
          <p:spPr bwMode="auto">
            <a:xfrm>
              <a:off x="7439022" y="1422400"/>
              <a:ext cx="1397003" cy="384173"/>
            </a:xfrm>
            <a:custGeom>
              <a:avLst/>
              <a:gdLst>
                <a:gd name="T0" fmla="*/ 0 w 880"/>
                <a:gd name="T1" fmla="*/ 242 h 242"/>
                <a:gd name="T2" fmla="*/ 880 w 880"/>
                <a:gd name="T3" fmla="*/ 235 h 242"/>
                <a:gd name="T4" fmla="*/ 880 w 880"/>
                <a:gd name="T5" fmla="*/ 0 h 242"/>
                <a:gd name="T6" fmla="*/ 0 w 880"/>
                <a:gd name="T7" fmla="*/ 0 h 242"/>
                <a:gd name="T8" fmla="*/ 0 w 880"/>
                <a:gd name="T9" fmla="*/ 242 h 242"/>
              </a:gdLst>
              <a:ahLst/>
              <a:cxnLst>
                <a:cxn ang="0">
                  <a:pos x="T0" y="T1"/>
                </a:cxn>
                <a:cxn ang="0">
                  <a:pos x="T2" y="T3"/>
                </a:cxn>
                <a:cxn ang="0">
                  <a:pos x="T4" y="T5"/>
                </a:cxn>
                <a:cxn ang="0">
                  <a:pos x="T6" y="T7"/>
                </a:cxn>
                <a:cxn ang="0">
                  <a:pos x="T8" y="T9"/>
                </a:cxn>
              </a:cxnLst>
              <a:rect l="0" t="0" r="r" b="b"/>
              <a:pathLst>
                <a:path w="880" h="242">
                  <a:moveTo>
                    <a:pt x="0" y="242"/>
                  </a:moveTo>
                  <a:lnTo>
                    <a:pt x="880" y="235"/>
                  </a:lnTo>
                  <a:lnTo>
                    <a:pt x="880" y="0"/>
                  </a:lnTo>
                  <a:lnTo>
                    <a:pt x="0" y="0"/>
                  </a:lnTo>
                  <a:lnTo>
                    <a:pt x="0" y="242"/>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8" name="Group 17"/>
          <p:cNvGrpSpPr/>
          <p:nvPr/>
        </p:nvGrpSpPr>
        <p:grpSpPr>
          <a:xfrm>
            <a:off x="0" y="389441"/>
            <a:ext cx="537505" cy="780944"/>
            <a:chOff x="6019800" y="2195512"/>
            <a:chExt cx="3124200" cy="2270659"/>
          </a:xfrm>
          <a:solidFill>
            <a:schemeClr val="accent1"/>
          </a:solidFill>
        </p:grpSpPr>
        <p:sp>
          <p:nvSpPr>
            <p:cNvPr id="19" name="Freeform 5"/>
            <p:cNvSpPr>
              <a:spLocks/>
            </p:cNvSpPr>
            <p:nvPr userDrawn="1"/>
          </p:nvSpPr>
          <p:spPr bwMode="auto">
            <a:xfrm>
              <a:off x="6019800" y="2195512"/>
              <a:ext cx="3122713" cy="856516"/>
            </a:xfrm>
            <a:custGeom>
              <a:avLst/>
              <a:gdLst>
                <a:gd name="T0" fmla="*/ 0 w 4199"/>
                <a:gd name="T1" fmla="*/ 6 h 1151"/>
                <a:gd name="T2" fmla="*/ 1 w 4199"/>
                <a:gd name="T3" fmla="*/ 1151 h 1151"/>
                <a:gd name="T4" fmla="*/ 4199 w 4199"/>
                <a:gd name="T5" fmla="*/ 1144 h 1151"/>
                <a:gd name="T6" fmla="*/ 4199 w 4199"/>
                <a:gd name="T7" fmla="*/ 0 h 1151"/>
                <a:gd name="T8" fmla="*/ 0 w 4199"/>
                <a:gd name="T9" fmla="*/ 6 h 1151"/>
              </a:gdLst>
              <a:ahLst/>
              <a:cxnLst>
                <a:cxn ang="0">
                  <a:pos x="T0" y="T1"/>
                </a:cxn>
                <a:cxn ang="0">
                  <a:pos x="T2" y="T3"/>
                </a:cxn>
                <a:cxn ang="0">
                  <a:pos x="T4" y="T5"/>
                </a:cxn>
                <a:cxn ang="0">
                  <a:pos x="T6" y="T7"/>
                </a:cxn>
                <a:cxn ang="0">
                  <a:pos x="T8" y="T9"/>
                </a:cxn>
              </a:cxnLst>
              <a:rect l="0" t="0" r="r" b="b"/>
              <a:pathLst>
                <a:path w="4199" h="1151">
                  <a:moveTo>
                    <a:pt x="0" y="6"/>
                  </a:moveTo>
                  <a:lnTo>
                    <a:pt x="1" y="1151"/>
                  </a:lnTo>
                  <a:lnTo>
                    <a:pt x="4199" y="1144"/>
                  </a:lnTo>
                  <a:lnTo>
                    <a:pt x="4199" y="0"/>
                  </a:lnTo>
                  <a:lnTo>
                    <a:pt x="0"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 name="Freeform 6"/>
            <p:cNvSpPr>
              <a:spLocks/>
            </p:cNvSpPr>
            <p:nvPr userDrawn="1"/>
          </p:nvSpPr>
          <p:spPr bwMode="auto">
            <a:xfrm>
              <a:off x="6021287" y="3609655"/>
              <a:ext cx="3122713" cy="856516"/>
            </a:xfrm>
            <a:custGeom>
              <a:avLst/>
              <a:gdLst>
                <a:gd name="T0" fmla="*/ 1 w 4199"/>
                <a:gd name="T1" fmla="*/ 1153 h 1153"/>
                <a:gd name="T2" fmla="*/ 4199 w 4199"/>
                <a:gd name="T3" fmla="*/ 1147 h 1153"/>
                <a:gd name="T4" fmla="*/ 4199 w 4199"/>
                <a:gd name="T5" fmla="*/ 0 h 1153"/>
                <a:gd name="T6" fmla="*/ 0 w 4199"/>
                <a:gd name="T7" fmla="*/ 5 h 1153"/>
                <a:gd name="T8" fmla="*/ 1 w 4199"/>
                <a:gd name="T9" fmla="*/ 1153 h 1153"/>
              </a:gdLst>
              <a:ahLst/>
              <a:cxnLst>
                <a:cxn ang="0">
                  <a:pos x="T0" y="T1"/>
                </a:cxn>
                <a:cxn ang="0">
                  <a:pos x="T2" y="T3"/>
                </a:cxn>
                <a:cxn ang="0">
                  <a:pos x="T4" y="T5"/>
                </a:cxn>
                <a:cxn ang="0">
                  <a:pos x="T6" y="T7"/>
                </a:cxn>
                <a:cxn ang="0">
                  <a:pos x="T8" y="T9"/>
                </a:cxn>
              </a:cxnLst>
              <a:rect l="0" t="0" r="r" b="b"/>
              <a:pathLst>
                <a:path w="4199" h="1153">
                  <a:moveTo>
                    <a:pt x="1" y="1153"/>
                  </a:moveTo>
                  <a:lnTo>
                    <a:pt x="4199" y="1147"/>
                  </a:lnTo>
                  <a:lnTo>
                    <a:pt x="4199" y="0"/>
                  </a:lnTo>
                  <a:lnTo>
                    <a:pt x="0" y="5"/>
                  </a:lnTo>
                  <a:lnTo>
                    <a:pt x="1" y="11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21" name="TextBox 20"/>
          <p:cNvSpPr txBox="1"/>
          <p:nvPr/>
        </p:nvSpPr>
        <p:spPr>
          <a:xfrm>
            <a:off x="676275" y="4768284"/>
            <a:ext cx="1656000" cy="107722"/>
          </a:xfrm>
          <a:prstGeom prst="rect">
            <a:avLst/>
          </a:prstGeom>
          <a:noFill/>
        </p:spPr>
        <p:txBody>
          <a:bodyPr wrap="square" lIns="0" tIns="0" rIns="0" bIns="0" rtlCol="0">
            <a:spAutoFit/>
          </a:bodyPr>
          <a:lstStyle/>
          <a:p>
            <a:r>
              <a:rPr lang="en-GB" sz="700" dirty="0">
                <a:solidFill>
                  <a:schemeClr val="tx2">
                    <a:lumMod val="60000"/>
                    <a:lumOff val="40000"/>
                  </a:schemeClr>
                </a:solidFill>
              </a:rPr>
              <a:t>AAT is a registered charity. No. 1050724</a:t>
            </a:r>
          </a:p>
        </p:txBody>
      </p:sp>
      <p:sp>
        <p:nvSpPr>
          <p:cNvPr id="28" name="Date Placeholder 3"/>
          <p:cNvSpPr>
            <a:spLocks noGrp="1"/>
          </p:cNvSpPr>
          <p:nvPr>
            <p:ph type="dt" sz="half" idx="2"/>
          </p:nvPr>
        </p:nvSpPr>
        <p:spPr>
          <a:xfrm>
            <a:off x="2648738" y="4752895"/>
            <a:ext cx="1066800" cy="123111"/>
          </a:xfrm>
          <a:prstGeom prst="rect">
            <a:avLst/>
          </a:prstGeom>
        </p:spPr>
        <p:txBody>
          <a:bodyPr vert="horz" wrap="square" lIns="0" tIns="0" rIns="0" bIns="0" rtlCol="0" anchor="ctr">
            <a:spAutoFit/>
          </a:bodyPr>
          <a:lstStyle>
            <a:lvl1pPr algn="ctr">
              <a:defRPr sz="800">
                <a:solidFill>
                  <a:schemeClr val="tx2"/>
                </a:solidFill>
              </a:defRPr>
            </a:lvl1pPr>
          </a:lstStyle>
          <a:p>
            <a:fld id="{6CB9177F-EC59-480D-81FD-DEB0226C3D7C}" type="datetime1">
              <a:rPr lang="en-US" smtClean="0"/>
              <a:t>6/22/2026</a:t>
            </a:fld>
            <a:endParaRPr lang="en-US" dirty="0"/>
          </a:p>
        </p:txBody>
      </p:sp>
      <p:sp>
        <p:nvSpPr>
          <p:cNvPr id="29" name="Footer Placeholder 4"/>
          <p:cNvSpPr>
            <a:spLocks noGrp="1"/>
          </p:cNvSpPr>
          <p:nvPr>
            <p:ph type="ftr" sz="quarter" idx="3"/>
          </p:nvPr>
        </p:nvSpPr>
        <p:spPr>
          <a:xfrm>
            <a:off x="5508104" y="4752895"/>
            <a:ext cx="1980000" cy="123111"/>
          </a:xfrm>
          <a:prstGeom prst="rect">
            <a:avLst/>
          </a:prstGeom>
        </p:spPr>
        <p:txBody>
          <a:bodyPr vert="horz" wrap="square" lIns="0" tIns="0" rIns="0" bIns="0" rtlCol="0" anchor="ctr">
            <a:spAutoFit/>
          </a:bodyPr>
          <a:lstStyle>
            <a:lvl1pPr algn="ctr">
              <a:defRPr sz="800">
                <a:solidFill>
                  <a:schemeClr val="tx2"/>
                </a:solidFill>
              </a:defRPr>
            </a:lvl1pPr>
          </a:lstStyle>
          <a:p>
            <a:endParaRPr lang="en-US" dirty="0"/>
          </a:p>
        </p:txBody>
      </p:sp>
      <p:sp>
        <p:nvSpPr>
          <p:cNvPr id="30" name="Slide Number Placeholder 5"/>
          <p:cNvSpPr>
            <a:spLocks noGrp="1"/>
          </p:cNvSpPr>
          <p:nvPr>
            <p:ph type="sldNum" sz="quarter" idx="4"/>
          </p:nvPr>
        </p:nvSpPr>
        <p:spPr>
          <a:xfrm>
            <a:off x="4032000" y="4752895"/>
            <a:ext cx="1080000" cy="123111"/>
          </a:xfrm>
          <a:prstGeom prst="rect">
            <a:avLst/>
          </a:prstGeom>
        </p:spPr>
        <p:txBody>
          <a:bodyPr vert="horz" wrap="square" lIns="0" tIns="0" rIns="0" bIns="0" rtlCol="0" anchor="ctr">
            <a:spAutoFit/>
          </a:bodyPr>
          <a:lstStyle>
            <a:lvl1pPr algn="ctr">
              <a:defRPr lang="en-US" sz="800" smtClean="0">
                <a:solidFill>
                  <a:schemeClr val="accent1"/>
                </a:solidFill>
              </a:defRPr>
            </a:lvl1pPr>
          </a:lstStyle>
          <a:p>
            <a:fld id="{B6F15528-21DE-4FAA-801E-634DDDAF4B2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2" r:id="rId2"/>
    <p:sldLayoutId id="2147483650" r:id="rId3"/>
    <p:sldLayoutId id="2147483656" r:id="rId4"/>
    <p:sldLayoutId id="2147483657" r:id="rId5"/>
    <p:sldLayoutId id="2147483658" r:id="rId6"/>
    <p:sldLayoutId id="2147483654" r:id="rId7"/>
    <p:sldLayoutId id="2147483655" r:id="rId8"/>
    <p:sldLayoutId id="2147483660" r:id="rId9"/>
    <p:sldLayoutId id="2147483661" r:id="rId10"/>
    <p:sldLayoutId id="2147483664" r:id="rId11"/>
    <p:sldLayoutId id="2147483665" r:id="rId12"/>
  </p:sldLayoutIdLst>
  <p:hf sldNum="0" hdr="0" ftr="0" dt="0"/>
  <p:txStyles>
    <p:titleStyle>
      <a:lvl1pPr algn="l" defTabSz="914400" rtl="0" eaLnBrk="1" latinLnBrk="0" hangingPunct="1">
        <a:spcBef>
          <a:spcPct val="0"/>
        </a:spcBef>
        <a:buNone/>
        <a:defRPr lang="en-US" sz="3200" kern="1200" baseline="0" dirty="0">
          <a:solidFill>
            <a:srgbClr val="00AB4E"/>
          </a:solidFill>
          <a:latin typeface="Arial" pitchFamily="34" charset="0"/>
          <a:ea typeface="+mj-ea"/>
          <a:cs typeface="Arial" pitchFamily="34" charset="0"/>
        </a:defRPr>
      </a:lvl1pPr>
    </p:titleStyle>
    <p:bodyStyle>
      <a:lvl1pPr marL="0" indent="0" algn="l" defTabSz="914400" rtl="0" eaLnBrk="1" latinLnBrk="0" hangingPunct="1">
        <a:spcBef>
          <a:spcPct val="20000"/>
        </a:spcBef>
        <a:buFont typeface="Arial" pitchFamily="34" charset="0"/>
        <a:buNone/>
        <a:defRPr sz="1800" b="1" kern="1200">
          <a:solidFill>
            <a:schemeClr val="tx2"/>
          </a:solidFill>
          <a:latin typeface="+mn-lt"/>
          <a:ea typeface="+mn-ea"/>
          <a:cs typeface="+mn-cs"/>
        </a:defRPr>
      </a:lvl1pPr>
      <a:lvl2pPr marL="0" indent="0" algn="l" defTabSz="914400" rtl="0" eaLnBrk="1" latinLnBrk="0" hangingPunct="1">
        <a:spcBef>
          <a:spcPct val="20000"/>
        </a:spcBef>
        <a:buFont typeface="Arial" pitchFamily="34" charset="0"/>
        <a:buNone/>
        <a:defRPr sz="1800" b="0" kern="1200">
          <a:solidFill>
            <a:schemeClr val="tx1"/>
          </a:solidFill>
          <a:latin typeface="+mn-lt"/>
          <a:ea typeface="+mn-ea"/>
          <a:cs typeface="+mn-cs"/>
        </a:defRPr>
      </a:lvl2pPr>
      <a:lvl3pPr marL="285750" indent="-285750" algn="l" defTabSz="914400" rtl="0" eaLnBrk="1" latinLnBrk="0" hangingPunct="1">
        <a:spcBef>
          <a:spcPct val="20000"/>
        </a:spcBef>
        <a:buFont typeface="Arial" pitchFamily="34" charset="0"/>
        <a:buChar char="•"/>
        <a:defRPr sz="1800" b="0" kern="1200">
          <a:solidFill>
            <a:schemeClr val="tx1"/>
          </a:solidFill>
          <a:latin typeface="+mn-lt"/>
          <a:ea typeface="+mn-ea"/>
          <a:cs typeface="+mn-cs"/>
        </a:defRPr>
      </a:lvl3pPr>
      <a:lvl4pPr marL="542925" indent="-276225"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76225" indent="-276225" algn="l" defTabSz="914400" rtl="0" eaLnBrk="1" latinLnBrk="0" hangingPunct="1">
        <a:spcBef>
          <a:spcPct val="20000"/>
        </a:spcBef>
        <a:buFont typeface="+mj-lt"/>
        <a:buAutoNum type="arabicPeriod"/>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hyperlink" Target="https://www.aat.org.uk/membership/professional-membership/bookkeeping-membership-aatqb"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hyperlink" Target="https://myfuture.cimaglobal.com/exemptions-calculator-non-flp/" TargetMode="External"/><Relationship Id="rId2" Type="http://schemas.openxmlformats.org/officeDocument/2006/relationships/hyperlink" Target="https://www.accaglobal.com/uk/en/qualifications/accountancy-career/aat-acca.html" TargetMode="External"/><Relationship Id="rId1" Type="http://schemas.openxmlformats.org/officeDocument/2006/relationships/slideLayout" Target="../slideLayouts/slideLayout9.xml"/><Relationship Id="rId5" Type="http://schemas.openxmlformats.org/officeDocument/2006/relationships/hyperlink" Target="https://careers.icaew.com/find-your-route/from-aat-to-the-aca" TargetMode="External"/><Relationship Id="rId4" Type="http://schemas.openxmlformats.org/officeDocument/2006/relationships/hyperlink" Target="https://www.cipfa.org/join/joining-from-another-membership-organisation#:~:text=Association%20of%20Accounting%20Technicians%20(AAT)"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hyperlink" Target="mailto:Devonne.Burn@newdur.ac.uk"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hyperlink" Target="mailto:idan.Jackson@newdur.ac.uk" TargetMode="External"/><Relationship Id="rId4" Type="http://schemas.openxmlformats.org/officeDocument/2006/relationships/hyperlink" Target="mailto:Treana.Havelock@newdur.ac.uk" TargetMode="External"/></Relationships>
</file>

<file path=ppt/slides/_rels/slide5.xml.rels><?xml version="1.0" encoding="UTF-8" standalone="yes"?>
<Relationships xmlns="http://schemas.openxmlformats.org/package/2006/relationships"><Relationship Id="rId2" Type="http://schemas.openxmlformats.org/officeDocument/2006/relationships/hyperlink" Target="https://eur02.safelinks.protection.outlook.com/?url=https%3A%2F%2Fvimeo.com%2F869477757%2F9c2dcabf5c%3Fshare%3Dcopy&amp;data=05%7C01%7Cdevonne.burn%40newdur.ac.uk%7C4db7dfb35f454934f43208dbd3f10e1a%7Ca74ff8201a60458cb766bfb06c811cbe%7C0%7C0%7C638336804518248235%7CUnknown%7CTWFpbGZsb3d8eyJWIjoiMC4wLjAwMDAiLCJQIjoiV2luMzIiLCJBTiI6Ik1haWwiLCJXVCI6Mn0%3D%7C3000%7C%7C%7C&amp;sdata=BHYtN2cwBx%2BJMBiQIur60Fr9p3VA%2BGzG3z%2BctVDKnxc%3D&amp;reserved=0"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9552" y="1892224"/>
            <a:ext cx="4680520" cy="871044"/>
          </a:xfrm>
        </p:spPr>
        <p:txBody>
          <a:bodyPr/>
          <a:lstStyle/>
          <a:p>
            <a:br>
              <a:rPr lang="en-GB" dirty="0"/>
            </a:br>
            <a:br>
              <a:rPr lang="en-GB" dirty="0"/>
            </a:br>
            <a:br>
              <a:rPr lang="en-GB" dirty="0"/>
            </a:br>
            <a:r>
              <a:rPr lang="en-GB">
                <a:latin typeface="Arial"/>
                <a:cs typeface="Arial"/>
              </a:rPr>
              <a:t>GET NCD READY: </a:t>
            </a:r>
            <a:br>
              <a:rPr lang="en-GB" dirty="0"/>
            </a:br>
            <a:r>
              <a:rPr lang="en-GB" dirty="0">
                <a:latin typeface="Arial"/>
                <a:cs typeface="Arial"/>
              </a:rPr>
              <a:t>LEVEL 2 CERTIFICATE IN ACCOUTNING  (AAT)  </a:t>
            </a:r>
            <a:br>
              <a:rPr lang="en-GB" dirty="0"/>
            </a:br>
            <a:br>
              <a:rPr lang="en-GB" sz="2400" dirty="0"/>
            </a:br>
            <a:r>
              <a:rPr lang="en-GB" sz="2400" dirty="0">
                <a:latin typeface="Arial"/>
                <a:cs typeface="Arial"/>
              </a:rPr>
              <a:t>How far do you want to </a:t>
            </a:r>
            <a:br>
              <a:rPr lang="en-GB" sz="2400" dirty="0"/>
            </a:br>
            <a:r>
              <a:rPr lang="en-GB" sz="2400" dirty="0">
                <a:latin typeface="Arial"/>
                <a:cs typeface="Arial"/>
              </a:rPr>
              <a:t>go in accounting?</a:t>
            </a:r>
          </a:p>
        </p:txBody>
      </p:sp>
      <p:pic>
        <p:nvPicPr>
          <p:cNvPr id="4" name="Picture 3" descr="A black and white logo&#10;&#10;Description automatically generated">
            <a:extLst>
              <a:ext uri="{FF2B5EF4-FFF2-40B4-BE49-F238E27FC236}">
                <a16:creationId xmlns:a16="http://schemas.microsoft.com/office/drawing/2014/main" id="{803A587F-23B5-02AA-813C-84460646AFA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096" t="33054" r="4939" b="28930"/>
          <a:stretch/>
        </p:blipFill>
        <p:spPr>
          <a:xfrm>
            <a:off x="251521" y="2950530"/>
            <a:ext cx="4680520" cy="2119137"/>
          </a:xfrm>
          <a:prstGeom prst="rect">
            <a:avLst/>
          </a:prstGeom>
        </p:spPr>
      </p:pic>
      <p:pic>
        <p:nvPicPr>
          <p:cNvPr id="5" name="Picture 4">
            <a:extLst>
              <a:ext uri="{FF2B5EF4-FFF2-40B4-BE49-F238E27FC236}">
                <a16:creationId xmlns:a16="http://schemas.microsoft.com/office/drawing/2014/main" id="{506AF280-60A4-3BE0-6251-08EA6A328D56}"/>
              </a:ext>
            </a:extLst>
          </p:cNvPr>
          <p:cNvPicPr>
            <a:picLocks noChangeAspect="1"/>
          </p:cNvPicPr>
          <p:nvPr/>
        </p:nvPicPr>
        <p:blipFill>
          <a:blip r:embed="rId4"/>
          <a:stretch>
            <a:fillRect/>
          </a:stretch>
        </p:blipFill>
        <p:spPr>
          <a:xfrm>
            <a:off x="5076056" y="3972242"/>
            <a:ext cx="3915605" cy="1131056"/>
          </a:xfrm>
          <a:prstGeom prst="rect">
            <a:avLst/>
          </a:prstGeom>
        </p:spPr>
      </p:pic>
    </p:spTree>
    <p:extLst>
      <p:ext uri="{BB962C8B-B14F-4D97-AF65-F5344CB8AC3E}">
        <p14:creationId xmlns:p14="http://schemas.microsoft.com/office/powerpoint/2010/main" val="3529246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508CB-2115-2E36-5E62-3C8BE557CFD8}"/>
              </a:ext>
            </a:extLst>
          </p:cNvPr>
          <p:cNvSpPr>
            <a:spLocks noGrp="1"/>
          </p:cNvSpPr>
          <p:nvPr>
            <p:ph type="title"/>
          </p:nvPr>
        </p:nvSpPr>
        <p:spPr/>
        <p:txBody>
          <a:bodyPr/>
          <a:lstStyle/>
          <a:p>
            <a:endParaRPr lang="en-GB"/>
          </a:p>
        </p:txBody>
      </p:sp>
      <p:pic>
        <p:nvPicPr>
          <p:cNvPr id="3" name="Picture 2" descr="A black and white page with text&#10;&#10;AI-generated content may be incorrect.">
            <a:extLst>
              <a:ext uri="{FF2B5EF4-FFF2-40B4-BE49-F238E27FC236}">
                <a16:creationId xmlns:a16="http://schemas.microsoft.com/office/drawing/2014/main" id="{A47ACB06-FF29-06C3-C3A7-91E64B2F759A}"/>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17310010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9E1AC-1CAC-F0A3-5072-89A01593A238}"/>
              </a:ext>
            </a:extLst>
          </p:cNvPr>
          <p:cNvSpPr>
            <a:spLocks noGrp="1"/>
          </p:cNvSpPr>
          <p:nvPr>
            <p:ph type="title"/>
          </p:nvPr>
        </p:nvSpPr>
        <p:spPr/>
        <p:txBody>
          <a:bodyPr/>
          <a:lstStyle/>
          <a:p>
            <a:endParaRPr lang="en-GB"/>
          </a:p>
        </p:txBody>
      </p:sp>
      <p:pic>
        <p:nvPicPr>
          <p:cNvPr id="3" name="Picture 2" descr="A close-up of a lanyard&#10;&#10;AI-generated content may be incorrect.">
            <a:extLst>
              <a:ext uri="{FF2B5EF4-FFF2-40B4-BE49-F238E27FC236}">
                <a16:creationId xmlns:a16="http://schemas.microsoft.com/office/drawing/2014/main" id="{98CE3A71-5379-F001-8D6B-C0E1F3C51334}"/>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28650619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B043D-99E0-944C-1C95-78072C08856B}"/>
              </a:ext>
            </a:extLst>
          </p:cNvPr>
          <p:cNvSpPr>
            <a:spLocks noGrp="1"/>
          </p:cNvSpPr>
          <p:nvPr>
            <p:ph type="title"/>
          </p:nvPr>
        </p:nvSpPr>
        <p:spPr/>
        <p:txBody>
          <a:bodyPr/>
          <a:lstStyle/>
          <a:p>
            <a:endParaRPr lang="en-GB"/>
          </a:p>
        </p:txBody>
      </p:sp>
      <p:pic>
        <p:nvPicPr>
          <p:cNvPr id="3" name="Picture 2">
            <a:extLst>
              <a:ext uri="{FF2B5EF4-FFF2-40B4-BE49-F238E27FC236}">
                <a16:creationId xmlns:a16="http://schemas.microsoft.com/office/drawing/2014/main" id="{79809DBC-83CC-44F4-1948-89492F233793}"/>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1760244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AAT accounting qualifications</a:t>
            </a:r>
          </a:p>
        </p:txBody>
      </p:sp>
      <p:graphicFrame>
        <p:nvGraphicFramePr>
          <p:cNvPr id="4" name="Table 3"/>
          <p:cNvGraphicFramePr>
            <a:graphicFrameLocks noGrp="1"/>
          </p:cNvGraphicFramePr>
          <p:nvPr>
            <p:extLst>
              <p:ext uri="{D42A27DB-BD31-4B8C-83A1-F6EECF244321}">
                <p14:modId xmlns:p14="http://schemas.microsoft.com/office/powerpoint/2010/main" val="390339159"/>
              </p:ext>
            </p:extLst>
          </p:nvPr>
        </p:nvGraphicFramePr>
        <p:xfrm>
          <a:off x="685800" y="1545727"/>
          <a:ext cx="7990655" cy="2787800"/>
        </p:xfrm>
        <a:graphic>
          <a:graphicData uri="http://schemas.openxmlformats.org/drawingml/2006/table">
            <a:tbl>
              <a:tblPr firstRow="1" bandRow="1">
                <a:tableStyleId>{5C22544A-7EE6-4342-B048-85BDC9FD1C3A}</a:tableStyleId>
              </a:tblPr>
              <a:tblGrid>
                <a:gridCol w="1005880">
                  <a:extLst>
                    <a:ext uri="{9D8B030D-6E8A-4147-A177-3AD203B41FA5}">
                      <a16:colId xmlns:a16="http://schemas.microsoft.com/office/drawing/2014/main" val="20000"/>
                    </a:ext>
                  </a:extLst>
                </a:gridCol>
                <a:gridCol w="2174866">
                  <a:extLst>
                    <a:ext uri="{9D8B030D-6E8A-4147-A177-3AD203B41FA5}">
                      <a16:colId xmlns:a16="http://schemas.microsoft.com/office/drawing/2014/main" val="20001"/>
                    </a:ext>
                  </a:extLst>
                </a:gridCol>
                <a:gridCol w="2439055">
                  <a:extLst>
                    <a:ext uri="{9D8B030D-6E8A-4147-A177-3AD203B41FA5}">
                      <a16:colId xmlns:a16="http://schemas.microsoft.com/office/drawing/2014/main" val="20002"/>
                    </a:ext>
                  </a:extLst>
                </a:gridCol>
                <a:gridCol w="2370854">
                  <a:extLst>
                    <a:ext uri="{9D8B030D-6E8A-4147-A177-3AD203B41FA5}">
                      <a16:colId xmlns:a16="http://schemas.microsoft.com/office/drawing/2014/main" val="20003"/>
                    </a:ext>
                  </a:extLst>
                </a:gridCol>
              </a:tblGrid>
              <a:tr h="0">
                <a:tc>
                  <a:txBody>
                    <a:bodyPr/>
                    <a:lstStyle/>
                    <a:p>
                      <a:pPr>
                        <a:lnSpc>
                          <a:spcPct val="100000"/>
                        </a:lnSpc>
                      </a:pPr>
                      <a:endParaRPr lang="en-GB" sz="1000" b="0">
                        <a:solidFill>
                          <a:schemeClr val="accent1"/>
                        </a:solidFill>
                        <a:latin typeface="Arial" panose="020B0604020202020204" pitchFamily="34" charset="0"/>
                        <a:cs typeface="Arial" panose="020B0604020202020204" pitchFamily="34" charset="0"/>
                      </a:endParaRPr>
                    </a:p>
                  </a:txBody>
                  <a:tcPr marL="54000" marR="54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solidFill>
                            <a:schemeClr val="accent1"/>
                          </a:solidFill>
                          <a:latin typeface="Arial" panose="020B0604020202020204" pitchFamily="34" charset="0"/>
                          <a:cs typeface="Arial" panose="020B0604020202020204" pitchFamily="34" charset="0"/>
                        </a:rPr>
                        <a:t>Level 2 Certificate in Accounting</a:t>
                      </a:r>
                      <a:endParaRPr kumimoji="0" lang="en-US" sz="1000" b="0" i="0" u="none" strike="noStrike" cap="none" normalizeH="0" baseline="0" dirty="0">
                        <a:ln>
                          <a:noFill/>
                        </a:ln>
                        <a:solidFill>
                          <a:schemeClr val="accent1"/>
                        </a:solidFill>
                        <a:effectLst/>
                        <a:latin typeface="Arial" pitchFamily="34" charset="0"/>
                        <a:ea typeface="ＭＳ Ｐゴシック" pitchFamily="1" charset="-128"/>
                        <a:cs typeface="Arial" panose="020B0604020202020204" pitchFamily="34" charset="0"/>
                      </a:endParaRPr>
                    </a:p>
                  </a:txBody>
                  <a:tcPr marL="54000" marR="54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solidFill>
                            <a:schemeClr val="accent1"/>
                          </a:solidFill>
                          <a:latin typeface="Arial" panose="020B0604020202020204" pitchFamily="34" charset="0"/>
                          <a:cs typeface="Arial" panose="020B0604020202020204" pitchFamily="34" charset="0"/>
                        </a:rPr>
                        <a:t>Level 3 Diploma in Accounting </a:t>
                      </a:r>
                      <a:endParaRPr kumimoji="0" lang="en-US" sz="1000" b="0" i="0" u="none" strike="noStrike" cap="none" normalizeH="0" baseline="0" dirty="0">
                        <a:ln>
                          <a:noFill/>
                        </a:ln>
                        <a:solidFill>
                          <a:schemeClr val="accent1"/>
                        </a:solidFill>
                        <a:effectLst/>
                        <a:latin typeface="Arial" pitchFamily="34" charset="0"/>
                        <a:ea typeface="ＭＳ Ｐゴシック" pitchFamily="1" charset="-128"/>
                        <a:cs typeface="Arial" panose="020B0604020202020204" pitchFamily="34" charset="0"/>
                      </a:endParaRPr>
                    </a:p>
                  </a:txBody>
                  <a:tcPr marL="54000" marR="54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solidFill>
                            <a:schemeClr val="accent1"/>
                          </a:solidFill>
                          <a:latin typeface="Arial" panose="020B0604020202020204" pitchFamily="34" charset="0"/>
                          <a:cs typeface="Arial" panose="020B0604020202020204" pitchFamily="34" charset="0"/>
                        </a:rPr>
                        <a:t>Level 4 Diploma in Professional Accounting </a:t>
                      </a:r>
                      <a:endParaRPr lang="en-GB" sz="1000" b="0" dirty="0">
                        <a:solidFill>
                          <a:schemeClr val="accent1"/>
                        </a:solidFill>
                        <a:latin typeface="Arial" panose="020B0604020202020204" pitchFamily="34" charset="0"/>
                        <a:cs typeface="Arial" panose="020B0604020202020204" pitchFamily="34" charset="0"/>
                      </a:endParaRPr>
                    </a:p>
                  </a:txBody>
                  <a:tcPr marL="54000" marR="54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86832">
                <a:tc>
                  <a:txBody>
                    <a:bodyPr/>
                    <a:lstStyle/>
                    <a:p>
                      <a:pPr>
                        <a:lnSpc>
                          <a:spcPct val="100000"/>
                        </a:lnSpc>
                      </a:pPr>
                      <a:r>
                        <a:rPr lang="en-GB" sz="1000" b="1" noProof="0">
                          <a:solidFill>
                            <a:schemeClr val="tx1"/>
                          </a:solidFill>
                          <a:latin typeface="Arial" panose="020B0604020202020204" pitchFamily="34" charset="0"/>
                          <a:cs typeface="Arial" panose="020B0604020202020204" pitchFamily="34" charset="0"/>
                        </a:rPr>
                        <a:t>Who are they suitable for? </a:t>
                      </a:r>
                      <a:endParaRPr lang="en-GB" sz="1000" b="1">
                        <a:solidFill>
                          <a:schemeClr val="tx1"/>
                        </a:solidFill>
                        <a:latin typeface="Arial" panose="020B0604020202020204" pitchFamily="34" charset="0"/>
                        <a:cs typeface="Arial" panose="020B0604020202020204" pitchFamily="34" charset="0"/>
                      </a:endParaRPr>
                    </a:p>
                  </a:txBody>
                  <a:tcPr marL="54000" marR="54000" marT="54000" marB="54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lnSpc>
                          <a:spcPct val="100000"/>
                        </a:lnSpc>
                        <a:buFont typeface="Arial" pitchFamily="34" charset="0"/>
                        <a:buChar char="•"/>
                      </a:pPr>
                      <a:r>
                        <a:rPr lang="en-GB" sz="1000" noProof="0">
                          <a:solidFill>
                            <a:schemeClr val="tx1"/>
                          </a:solidFill>
                          <a:latin typeface="Arial" panose="020B0604020202020204" pitchFamily="34" charset="0"/>
                          <a:cs typeface="Arial" panose="020B0604020202020204" pitchFamily="34" charset="0"/>
                        </a:rPr>
                        <a:t>School-leavers</a:t>
                      </a:r>
                    </a:p>
                    <a:p>
                      <a:pPr marL="171450" indent="-171450">
                        <a:lnSpc>
                          <a:spcPct val="100000"/>
                        </a:lnSpc>
                        <a:buFont typeface="Arial" pitchFamily="34" charset="0"/>
                        <a:buChar char="•"/>
                      </a:pPr>
                      <a:r>
                        <a:rPr lang="en-GB" sz="1000" noProof="0">
                          <a:solidFill>
                            <a:schemeClr val="tx1"/>
                          </a:solidFill>
                          <a:latin typeface="Arial" panose="020B0604020202020204" pitchFamily="34" charset="0"/>
                          <a:cs typeface="Arial" panose="020B0604020202020204" pitchFamily="34" charset="0"/>
                        </a:rPr>
                        <a:t>Returners to work</a:t>
                      </a:r>
                    </a:p>
                    <a:p>
                      <a:pPr marL="171450" indent="-171450">
                        <a:lnSpc>
                          <a:spcPct val="100000"/>
                        </a:lnSpc>
                        <a:buFont typeface="Arial" pitchFamily="34" charset="0"/>
                        <a:buChar char="•"/>
                      </a:pPr>
                      <a:r>
                        <a:rPr lang="en-GB" sz="1000" noProof="0">
                          <a:solidFill>
                            <a:schemeClr val="tx1"/>
                          </a:solidFill>
                          <a:latin typeface="Arial" panose="020B0604020202020204" pitchFamily="34" charset="0"/>
                          <a:cs typeface="Arial" panose="020B0604020202020204" pitchFamily="34" charset="0"/>
                        </a:rPr>
                        <a:t>Those who have not</a:t>
                      </a:r>
                      <a:r>
                        <a:rPr lang="en-GB" sz="1000" baseline="0" noProof="0">
                          <a:solidFill>
                            <a:schemeClr val="tx1"/>
                          </a:solidFill>
                          <a:latin typeface="Arial" panose="020B0604020202020204" pitchFamily="34" charset="0"/>
                          <a:cs typeface="Arial" panose="020B0604020202020204" pitchFamily="34" charset="0"/>
                        </a:rPr>
                        <a:t> </a:t>
                      </a:r>
                      <a:r>
                        <a:rPr lang="en-GB" sz="1000" noProof="0">
                          <a:solidFill>
                            <a:schemeClr val="tx1"/>
                          </a:solidFill>
                          <a:latin typeface="Arial" panose="020B0604020202020204" pitchFamily="34" charset="0"/>
                          <a:cs typeface="Arial" panose="020B0604020202020204" pitchFamily="34" charset="0"/>
                        </a:rPr>
                        <a:t>studied for </a:t>
                      </a:r>
                      <a:br>
                        <a:rPr lang="en-GB" sz="1000" noProof="0">
                          <a:solidFill>
                            <a:schemeClr val="tx1"/>
                          </a:solidFill>
                          <a:latin typeface="Arial" panose="020B0604020202020204" pitchFamily="34" charset="0"/>
                          <a:cs typeface="Arial" panose="020B0604020202020204" pitchFamily="34" charset="0"/>
                        </a:rPr>
                      </a:br>
                      <a:r>
                        <a:rPr lang="en-GB" sz="1000" noProof="0">
                          <a:solidFill>
                            <a:schemeClr val="tx1"/>
                          </a:solidFill>
                          <a:latin typeface="Arial" panose="020B0604020202020204" pitchFamily="34" charset="0"/>
                          <a:cs typeface="Arial" panose="020B0604020202020204" pitchFamily="34" charset="0"/>
                        </a:rPr>
                        <a:t>a while</a:t>
                      </a:r>
                      <a:endParaRPr lang="en-GB" sz="1000" b="0">
                        <a:solidFill>
                          <a:schemeClr val="tx1"/>
                        </a:solidFill>
                        <a:latin typeface="Arial" panose="020B0604020202020204" pitchFamily="34" charset="0"/>
                        <a:cs typeface="Arial" panose="020B0604020202020204" pitchFamily="34" charset="0"/>
                      </a:endParaRPr>
                    </a:p>
                  </a:txBody>
                  <a:tcPr marL="54000" marR="54000" marT="54000" marB="54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noProof="0" dirty="0">
                          <a:solidFill>
                            <a:schemeClr val="tx1"/>
                          </a:solidFill>
                          <a:latin typeface="Arial" panose="020B0604020202020204" pitchFamily="34" charset="0"/>
                          <a:cs typeface="Arial" panose="020B0604020202020204" pitchFamily="34" charset="0"/>
                        </a:rPr>
                        <a:t>Those with previous accountancy/finance experience</a:t>
                      </a:r>
                    </a:p>
                    <a:p>
                      <a:pPr marL="1714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noProof="0" dirty="0">
                          <a:solidFill>
                            <a:schemeClr val="tx1"/>
                          </a:solidFill>
                          <a:latin typeface="Arial" panose="020B0604020202020204" pitchFamily="34" charset="0"/>
                          <a:cs typeface="Arial" panose="020B0604020202020204" pitchFamily="34" charset="0"/>
                        </a:rPr>
                        <a:t>Relevant A-level qualifications</a:t>
                      </a:r>
                    </a:p>
                    <a:p>
                      <a:pPr marL="1714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noProof="0" dirty="0">
                          <a:solidFill>
                            <a:schemeClr val="tx1"/>
                          </a:solidFill>
                          <a:latin typeface="Arial" panose="020B0604020202020204" pitchFamily="34" charset="0"/>
                          <a:cs typeface="Arial" panose="020B0604020202020204" pitchFamily="34" charset="0"/>
                        </a:rPr>
                        <a:t>Confident at starting at</a:t>
                      </a:r>
                      <a:r>
                        <a:rPr lang="en-US" sz="1000" kern="1200" baseline="0" noProof="0" dirty="0">
                          <a:solidFill>
                            <a:schemeClr val="tx1"/>
                          </a:solidFill>
                          <a:latin typeface="Arial" panose="020B0604020202020204" pitchFamily="34" charset="0"/>
                          <a:cs typeface="Arial" panose="020B0604020202020204" pitchFamily="34" charset="0"/>
                        </a:rPr>
                        <a:t> a </a:t>
                      </a:r>
                      <a:r>
                        <a:rPr lang="en-US" sz="1000" kern="1200" noProof="0" dirty="0">
                          <a:solidFill>
                            <a:schemeClr val="tx1"/>
                          </a:solidFill>
                          <a:latin typeface="Arial" panose="020B0604020202020204" pitchFamily="34" charset="0"/>
                          <a:cs typeface="Arial" panose="020B0604020202020204" pitchFamily="34" charset="0"/>
                        </a:rPr>
                        <a:t>higher level</a:t>
                      </a:r>
                      <a:endParaRPr lang="en-GB" sz="1000" kern="1200" noProof="0" dirty="0">
                        <a:solidFill>
                          <a:schemeClr val="tx1"/>
                        </a:solidFill>
                        <a:latin typeface="Arial" pitchFamily="34" charset="0"/>
                        <a:ea typeface="+mn-ea"/>
                        <a:cs typeface="Arial" panose="020B0604020202020204" pitchFamily="34" charset="0"/>
                      </a:endParaRPr>
                    </a:p>
                  </a:txBody>
                  <a:tcPr marL="54000" marR="54000" marT="54000" marB="54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lnSpc>
                          <a:spcPct val="100000"/>
                        </a:lnSpc>
                        <a:buFont typeface="Arial" pitchFamily="34" charset="0"/>
                        <a:buChar char="•"/>
                      </a:pPr>
                      <a:r>
                        <a:rPr lang="en-US" sz="1000" kern="0" dirty="0">
                          <a:solidFill>
                            <a:schemeClr val="tx1"/>
                          </a:solidFill>
                          <a:latin typeface="Arial" panose="020B0604020202020204" pitchFamily="34" charset="0"/>
                          <a:cs typeface="Arial" panose="020B0604020202020204" pitchFamily="34" charset="0"/>
                        </a:rPr>
                        <a:t>Someone with advanced knowledge and skills (such as someone </a:t>
                      </a:r>
                      <a:br>
                        <a:rPr lang="en-US" sz="1000" kern="0" dirty="0">
                          <a:solidFill>
                            <a:schemeClr val="tx1"/>
                          </a:solidFill>
                          <a:latin typeface="Arial" panose="020B0604020202020204" pitchFamily="34" charset="0"/>
                          <a:cs typeface="Arial" panose="020B0604020202020204" pitchFamily="34" charset="0"/>
                        </a:rPr>
                      </a:br>
                      <a:r>
                        <a:rPr lang="en-US" sz="1000" kern="0" dirty="0">
                          <a:solidFill>
                            <a:schemeClr val="tx1"/>
                          </a:solidFill>
                          <a:latin typeface="Arial" panose="020B0604020202020204" pitchFamily="34" charset="0"/>
                          <a:cs typeface="Arial" panose="020B0604020202020204" pitchFamily="34" charset="0"/>
                        </a:rPr>
                        <a:t>who's complete the Advanced Diploma or someone with an Accounting degree)</a:t>
                      </a:r>
                      <a:endParaRPr lang="en-GB" sz="1000" kern="1200" noProof="0" dirty="0">
                        <a:solidFill>
                          <a:schemeClr val="tx1"/>
                        </a:solidFill>
                        <a:latin typeface="Arial" pitchFamily="34" charset="0"/>
                        <a:ea typeface="+mn-ea"/>
                        <a:cs typeface="Arial" panose="020B0604020202020204" pitchFamily="34" charset="0"/>
                      </a:endParaRPr>
                    </a:p>
                  </a:txBody>
                  <a:tcPr marL="54000" marR="54000" marT="54000" marB="54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769700">
                <a:tc>
                  <a:txBody>
                    <a:bodyPr/>
                    <a:lstStyle/>
                    <a:p>
                      <a:pPr>
                        <a:lnSpc>
                          <a:spcPct val="100000"/>
                        </a:lnSpc>
                      </a:pPr>
                      <a:r>
                        <a:rPr lang="en-GB" sz="1000" b="1" kern="1200" noProof="0">
                          <a:solidFill>
                            <a:schemeClr val="tx1"/>
                          </a:solidFill>
                          <a:latin typeface="Arial" panose="020B0604020202020204" pitchFamily="34" charset="0"/>
                          <a:cs typeface="Arial" panose="020B0604020202020204" pitchFamily="34" charset="0"/>
                        </a:rPr>
                        <a:t>Covers</a:t>
                      </a:r>
                      <a:r>
                        <a:rPr lang="en-GB" sz="1000" b="1" noProof="0">
                          <a:solidFill>
                            <a:schemeClr val="tx1"/>
                          </a:solidFill>
                          <a:latin typeface="Arial" panose="020B0604020202020204" pitchFamily="34" charset="0"/>
                          <a:cs typeface="Arial" panose="020B0604020202020204" pitchFamily="34" charset="0"/>
                        </a:rPr>
                        <a:t> </a:t>
                      </a:r>
                      <a:endParaRPr lang="en-GB" sz="1000" b="1">
                        <a:solidFill>
                          <a:schemeClr val="tx1"/>
                        </a:solidFill>
                        <a:latin typeface="Arial" panose="020B0604020202020204" pitchFamily="34" charset="0"/>
                        <a:cs typeface="Arial" panose="020B0604020202020204" pitchFamily="34" charset="0"/>
                      </a:endParaRPr>
                    </a:p>
                  </a:txBody>
                  <a:tcPr marL="54000" marR="54000" marT="54000" marB="54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ct val="100000"/>
                        </a:lnSpc>
                      </a:pPr>
                      <a:r>
                        <a:rPr lang="en-GB" sz="1000" b="1" noProof="0" dirty="0">
                          <a:solidFill>
                            <a:schemeClr val="tx1"/>
                          </a:solidFill>
                          <a:latin typeface="Arial" panose="020B0604020202020204" pitchFamily="34" charset="0"/>
                          <a:cs typeface="Arial" panose="020B0604020202020204" pitchFamily="34" charset="0"/>
                        </a:rPr>
                        <a:t>Develop your skills in finance</a:t>
                      </a:r>
                    </a:p>
                    <a:p>
                      <a:pPr>
                        <a:lnSpc>
                          <a:spcPct val="100000"/>
                        </a:lnSpc>
                        <a:spcAft>
                          <a:spcPts val="600"/>
                        </a:spcAft>
                      </a:pPr>
                      <a:r>
                        <a:rPr lang="en-GB" sz="1000" b="1" noProof="0" dirty="0">
                          <a:solidFill>
                            <a:schemeClr val="tx1"/>
                          </a:solidFill>
                          <a:latin typeface="Arial" panose="020B0604020202020204" pitchFamily="34" charset="0"/>
                          <a:cs typeface="Arial" panose="020B0604020202020204" pitchFamily="34" charset="0"/>
                        </a:rPr>
                        <a:t>Administration including: </a:t>
                      </a:r>
                      <a:endParaRPr lang="en-GB" sz="1000" noProof="0" dirty="0">
                        <a:solidFill>
                          <a:schemeClr val="tx1"/>
                        </a:solidFill>
                        <a:latin typeface="Arial" panose="020B0604020202020204" pitchFamily="34" charset="0"/>
                        <a:cs typeface="Arial" panose="020B0604020202020204" pitchFamily="34" charset="0"/>
                      </a:endParaRPr>
                    </a:p>
                    <a:p>
                      <a:pPr marL="171450" indent="-171450">
                        <a:lnSpc>
                          <a:spcPct val="100000"/>
                        </a:lnSpc>
                        <a:buFont typeface="Arial" panose="020B0604020202020204" pitchFamily="34" charset="0"/>
                        <a:buChar char="•"/>
                      </a:pPr>
                      <a:r>
                        <a:rPr lang="en-GB" sz="1000" noProof="0" dirty="0">
                          <a:solidFill>
                            <a:schemeClr val="tx1"/>
                          </a:solidFill>
                          <a:latin typeface="Arial" panose="020B0604020202020204" pitchFamily="34" charset="0"/>
                          <a:cs typeface="Arial" panose="020B0604020202020204" pitchFamily="34" charset="0"/>
                        </a:rPr>
                        <a:t>Double-entry bookkeeping</a:t>
                      </a:r>
                    </a:p>
                    <a:p>
                      <a:pPr marL="171450" indent="-171450">
                        <a:lnSpc>
                          <a:spcPct val="100000"/>
                        </a:lnSpc>
                        <a:buFont typeface="Arial" panose="020B0604020202020204" pitchFamily="34" charset="0"/>
                        <a:buChar char="•"/>
                      </a:pPr>
                      <a:r>
                        <a:rPr lang="en-GB" sz="1000" noProof="0" dirty="0">
                          <a:solidFill>
                            <a:schemeClr val="tx1"/>
                          </a:solidFill>
                          <a:latin typeface="Arial" panose="020B0604020202020204" pitchFamily="34" charset="0"/>
                          <a:cs typeface="Arial" panose="020B0604020202020204" pitchFamily="34" charset="0"/>
                        </a:rPr>
                        <a:t>Purchase, sales and general ledgers</a:t>
                      </a:r>
                    </a:p>
                    <a:p>
                      <a:pPr marL="171450" indent="-171450">
                        <a:lnSpc>
                          <a:spcPct val="100000"/>
                        </a:lnSpc>
                        <a:buFont typeface="Arial" panose="020B0604020202020204" pitchFamily="34" charset="0"/>
                        <a:buChar char="•"/>
                      </a:pPr>
                      <a:r>
                        <a:rPr lang="en-GB" sz="1000" noProof="0" dirty="0">
                          <a:solidFill>
                            <a:schemeClr val="tx1"/>
                          </a:solidFill>
                          <a:latin typeface="Arial" panose="020B0604020202020204" pitchFamily="34" charset="0"/>
                          <a:cs typeface="Arial" panose="020B0604020202020204" pitchFamily="34" charset="0"/>
                        </a:rPr>
                        <a:t>Basic costing</a:t>
                      </a:r>
                    </a:p>
                  </a:txBody>
                  <a:tcPr marL="54000" marR="54000" marT="54000" marB="54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indent="0" algn="l" defTabSz="914400" rtl="0" eaLnBrk="1" latinLnBrk="0" hangingPunct="1">
                        <a:lnSpc>
                          <a:spcPct val="100000"/>
                        </a:lnSpc>
                        <a:spcAft>
                          <a:spcPts val="600"/>
                        </a:spcAft>
                        <a:buClr>
                          <a:srgbClr val="00B050"/>
                        </a:buClr>
                        <a:buFont typeface="Times" pitchFamily="1" charset="0"/>
                        <a:buNone/>
                        <a:defRPr/>
                      </a:pPr>
                      <a:r>
                        <a:rPr lang="en-GB" sz="1000" b="1" kern="1200" dirty="0">
                          <a:solidFill>
                            <a:schemeClr val="tx1"/>
                          </a:solidFill>
                          <a:latin typeface="Arial" panose="020B0604020202020204" pitchFamily="34" charset="0"/>
                          <a:ea typeface="+mn-ea"/>
                          <a:cs typeface="Arial" panose="020B0604020202020204" pitchFamily="34" charset="0"/>
                        </a:rPr>
                        <a:t>Advanced accounting </a:t>
                      </a:r>
                      <a:br>
                        <a:rPr lang="en-GB" sz="1000" b="1" kern="1200" dirty="0">
                          <a:solidFill>
                            <a:schemeClr val="tx1"/>
                          </a:solidFill>
                          <a:latin typeface="Arial" panose="020B0604020202020204" pitchFamily="34" charset="0"/>
                          <a:ea typeface="+mn-ea"/>
                          <a:cs typeface="Arial" panose="020B0604020202020204" pitchFamily="34" charset="0"/>
                        </a:rPr>
                      </a:br>
                      <a:r>
                        <a:rPr lang="en-GB" sz="1000" b="1" kern="1200" dirty="0">
                          <a:solidFill>
                            <a:schemeClr val="tx1"/>
                          </a:solidFill>
                          <a:latin typeface="Arial" panose="020B0604020202020204" pitchFamily="34" charset="0"/>
                          <a:ea typeface="+mn-ea"/>
                          <a:cs typeface="Arial" panose="020B0604020202020204" pitchFamily="34" charset="0"/>
                        </a:rPr>
                        <a:t>skills including:</a:t>
                      </a:r>
                    </a:p>
                    <a:p>
                      <a:pPr marL="171450" lvl="1" indent="-171450" eaLnBrk="1" hangingPunct="1">
                        <a:lnSpc>
                          <a:spcPct val="100000"/>
                        </a:lnSpc>
                        <a:spcAft>
                          <a:spcPts val="400"/>
                        </a:spcAft>
                        <a:buClrTx/>
                        <a:buFont typeface="Arial" pitchFamily="34" charset="0"/>
                        <a:buChar char="•"/>
                        <a:defRPr/>
                      </a:pPr>
                      <a:r>
                        <a:rPr lang="en-GB" sz="1000" dirty="0">
                          <a:solidFill>
                            <a:schemeClr val="tx1"/>
                          </a:solidFill>
                          <a:latin typeface="Arial" panose="020B0604020202020204" pitchFamily="34" charset="0"/>
                          <a:cs typeface="Arial" panose="020B0604020202020204" pitchFamily="34" charset="0"/>
                        </a:rPr>
                        <a:t>Maintaining cost accounting records</a:t>
                      </a:r>
                    </a:p>
                    <a:p>
                      <a:pPr marL="171450" lvl="1" indent="-171450" eaLnBrk="1" hangingPunct="1">
                        <a:lnSpc>
                          <a:spcPct val="100000"/>
                        </a:lnSpc>
                        <a:spcAft>
                          <a:spcPts val="400"/>
                        </a:spcAft>
                        <a:buClrTx/>
                        <a:buFont typeface="Arial" pitchFamily="34" charset="0"/>
                        <a:buChar char="•"/>
                        <a:defRPr/>
                      </a:pPr>
                      <a:r>
                        <a:rPr lang="en-GB" sz="1000" dirty="0">
                          <a:solidFill>
                            <a:schemeClr val="tx1"/>
                          </a:solidFill>
                          <a:latin typeface="Arial" panose="020B0604020202020204" pitchFamily="34" charset="0"/>
                          <a:cs typeface="Arial" panose="020B0604020202020204" pitchFamily="34" charset="0"/>
                        </a:rPr>
                        <a:t>Advanced bookkeeping</a:t>
                      </a:r>
                    </a:p>
                    <a:p>
                      <a:pPr marL="171450" lvl="1" indent="-171450" eaLnBrk="1" hangingPunct="1">
                        <a:lnSpc>
                          <a:spcPct val="100000"/>
                        </a:lnSpc>
                        <a:spcAft>
                          <a:spcPts val="400"/>
                        </a:spcAft>
                        <a:buClrTx/>
                        <a:buFont typeface="Arial" pitchFamily="34" charset="0"/>
                        <a:buChar char="•"/>
                        <a:defRPr/>
                      </a:pPr>
                      <a:r>
                        <a:rPr lang="en-GB" sz="1000" dirty="0">
                          <a:solidFill>
                            <a:schemeClr val="tx1"/>
                          </a:solidFill>
                          <a:latin typeface="Arial" panose="020B0604020202020204" pitchFamily="34" charset="0"/>
                          <a:cs typeface="Arial" panose="020B0604020202020204" pitchFamily="34" charset="0"/>
                        </a:rPr>
                        <a:t>Preparation of financial reports and returns</a:t>
                      </a:r>
                      <a:br>
                        <a:rPr lang="en-GB" sz="1000" dirty="0">
                          <a:solidFill>
                            <a:schemeClr val="tx1"/>
                          </a:solidFill>
                          <a:latin typeface="Arial" panose="020B0604020202020204" pitchFamily="34" charset="0"/>
                          <a:cs typeface="Arial" panose="020B0604020202020204" pitchFamily="34" charset="0"/>
                        </a:rPr>
                      </a:br>
                      <a:endParaRPr lang="en-GB" sz="1000" b="0" dirty="0">
                        <a:solidFill>
                          <a:schemeClr val="tx1"/>
                        </a:solidFill>
                        <a:latin typeface="Arial" panose="020B0604020202020204" pitchFamily="34" charset="0"/>
                        <a:cs typeface="Arial" panose="020B0604020202020204" pitchFamily="34" charset="0"/>
                      </a:endParaRPr>
                    </a:p>
                  </a:txBody>
                  <a:tcPr marL="54000" marR="54000" marT="54000" marB="54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indent="0" algn="l" defTabSz="914400" rtl="0" eaLnBrk="1" latinLnBrk="0" hangingPunct="1">
                        <a:lnSpc>
                          <a:spcPct val="100000"/>
                        </a:lnSpc>
                        <a:spcAft>
                          <a:spcPts val="600"/>
                        </a:spcAft>
                        <a:buClr>
                          <a:srgbClr val="00B050"/>
                        </a:buClr>
                        <a:buFont typeface="Times" pitchFamily="1" charset="0"/>
                        <a:buNone/>
                        <a:defRPr/>
                      </a:pPr>
                      <a:r>
                        <a:rPr lang="en-GB" sz="1000" b="1" kern="1200" dirty="0">
                          <a:solidFill>
                            <a:schemeClr val="tx1"/>
                          </a:solidFill>
                          <a:latin typeface="Arial" panose="020B0604020202020204" pitchFamily="34" charset="0"/>
                          <a:ea typeface="+mn-ea"/>
                          <a:cs typeface="Arial" panose="020B0604020202020204" pitchFamily="34" charset="0"/>
                        </a:rPr>
                        <a:t>Develops financial team </a:t>
                      </a:r>
                      <a:br>
                        <a:rPr lang="en-GB" sz="1000" b="1" kern="1200" dirty="0">
                          <a:solidFill>
                            <a:schemeClr val="tx1"/>
                          </a:solidFill>
                          <a:latin typeface="Arial" panose="020B0604020202020204" pitchFamily="34" charset="0"/>
                          <a:ea typeface="+mn-ea"/>
                          <a:cs typeface="Arial" panose="020B0604020202020204" pitchFamily="34" charset="0"/>
                        </a:rPr>
                      </a:br>
                      <a:r>
                        <a:rPr lang="en-GB" sz="1000" b="1" kern="1200" dirty="0">
                          <a:solidFill>
                            <a:schemeClr val="tx1"/>
                          </a:solidFill>
                          <a:latin typeface="Arial" panose="020B0604020202020204" pitchFamily="34" charset="0"/>
                          <a:ea typeface="+mn-ea"/>
                          <a:cs typeface="Arial" panose="020B0604020202020204" pitchFamily="34" charset="0"/>
                        </a:rPr>
                        <a:t>leader skills:</a:t>
                      </a:r>
                      <a:endParaRPr lang="en-US" sz="1000" b="1" kern="1200" dirty="0">
                        <a:solidFill>
                          <a:schemeClr val="tx1"/>
                        </a:solidFill>
                        <a:latin typeface="Arial" panose="020B0604020202020204" pitchFamily="34" charset="0"/>
                        <a:ea typeface="+mn-ea"/>
                        <a:cs typeface="Arial" panose="020B0604020202020204" pitchFamily="34" charset="0"/>
                      </a:endParaRPr>
                    </a:p>
                    <a:p>
                      <a:pPr marL="171450" lvl="1" indent="-171450" eaLnBrk="1" hangingPunct="1">
                        <a:lnSpc>
                          <a:spcPct val="100000"/>
                        </a:lnSpc>
                        <a:spcAft>
                          <a:spcPts val="400"/>
                        </a:spcAft>
                        <a:buClrTx/>
                        <a:buFont typeface="Arial" pitchFamily="34" charset="0"/>
                        <a:buChar char="•"/>
                        <a:defRPr/>
                      </a:pPr>
                      <a:r>
                        <a:rPr lang="en-GB" sz="1000" kern="0" dirty="0">
                          <a:solidFill>
                            <a:schemeClr val="tx1"/>
                          </a:solidFill>
                          <a:latin typeface="Arial" panose="020B0604020202020204" pitchFamily="34" charset="0"/>
                          <a:cs typeface="Arial" panose="020B0604020202020204" pitchFamily="34" charset="0"/>
                        </a:rPr>
                        <a:t>Drafting financial statements for limited companies</a:t>
                      </a:r>
                    </a:p>
                    <a:p>
                      <a:pPr marL="171450" lvl="1" indent="-171450" eaLnBrk="1" hangingPunct="1">
                        <a:lnSpc>
                          <a:spcPct val="100000"/>
                        </a:lnSpc>
                        <a:spcAft>
                          <a:spcPts val="400"/>
                        </a:spcAft>
                        <a:buClrTx/>
                        <a:buFont typeface="Arial" pitchFamily="34" charset="0"/>
                        <a:buChar char="•"/>
                        <a:defRPr/>
                      </a:pPr>
                      <a:r>
                        <a:rPr lang="en-GB" sz="1000" kern="0" dirty="0">
                          <a:solidFill>
                            <a:schemeClr val="tx1"/>
                          </a:solidFill>
                          <a:latin typeface="Arial" panose="020B0604020202020204" pitchFamily="34" charset="0"/>
                          <a:cs typeface="Arial" panose="020B0604020202020204" pitchFamily="34" charset="0"/>
                        </a:rPr>
                        <a:t>recommending accounting systems strategies </a:t>
                      </a:r>
                    </a:p>
                    <a:p>
                      <a:pPr marL="171450" lvl="1" indent="-171450" eaLnBrk="1" hangingPunct="1">
                        <a:lnSpc>
                          <a:spcPct val="100000"/>
                        </a:lnSpc>
                        <a:spcAft>
                          <a:spcPts val="400"/>
                        </a:spcAft>
                        <a:buClrTx/>
                        <a:buFont typeface="Arial" pitchFamily="34" charset="0"/>
                        <a:buChar char="•"/>
                        <a:defRPr/>
                      </a:pPr>
                      <a:r>
                        <a:rPr lang="en-GB" sz="1000" kern="0" dirty="0">
                          <a:solidFill>
                            <a:schemeClr val="tx1"/>
                          </a:solidFill>
                          <a:latin typeface="Arial" panose="020B0604020202020204" pitchFamily="34" charset="0"/>
                          <a:cs typeface="Arial" panose="020B0604020202020204" pitchFamily="34" charset="0"/>
                        </a:rPr>
                        <a:t>constructing and presenting complex management accounting reports</a:t>
                      </a:r>
                    </a:p>
                  </a:txBody>
                  <a:tcPr marL="54000" marR="54000" marT="54000" marB="54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401319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77223" y="139943"/>
            <a:ext cx="6172200" cy="447878"/>
          </a:xfrm>
        </p:spPr>
        <p:txBody>
          <a:bodyPr>
            <a:normAutofit/>
          </a:bodyPr>
          <a:lstStyle/>
          <a:p>
            <a:pPr algn="ctr"/>
            <a:r>
              <a:rPr lang="en-GB" sz="2400">
                <a:solidFill>
                  <a:srgbClr val="00B050"/>
                </a:solidFill>
              </a:rPr>
              <a:t>Your AAT Journey</a:t>
            </a:r>
          </a:p>
        </p:txBody>
      </p:sp>
      <p:sp>
        <p:nvSpPr>
          <p:cNvPr id="3" name="Rectangle 2"/>
          <p:cNvSpPr/>
          <p:nvPr/>
        </p:nvSpPr>
        <p:spPr>
          <a:xfrm>
            <a:off x="212739" y="3028003"/>
            <a:ext cx="7743638" cy="1938992"/>
          </a:xfrm>
          <a:prstGeom prst="rect">
            <a:avLst/>
          </a:prstGeom>
        </p:spPr>
        <p:txBody>
          <a:bodyPr wrap="square">
            <a:spAutoFit/>
          </a:bodyPr>
          <a:lstStyle/>
          <a:p>
            <a:r>
              <a:rPr lang="en-GB" sz="1000" b="1" dirty="0"/>
              <a:t>Students age 16-18 - To progress onto the AAT Level 3 Diploma in Accounting Further education full time, or VIA The Assistant Accountant apprenticeship standard v1. 2 </a:t>
            </a:r>
          </a:p>
          <a:p>
            <a:endParaRPr lang="en-GB" sz="1000" b="1" dirty="0"/>
          </a:p>
          <a:p>
            <a:r>
              <a:rPr lang="en-GB" sz="1000" b="1" dirty="0"/>
              <a:t>Students age 19+ can complete the AAT Level 3 Diploma in Accounting Part time. </a:t>
            </a:r>
          </a:p>
          <a:p>
            <a:endParaRPr lang="en-GB" sz="1000" dirty="0"/>
          </a:p>
          <a:p>
            <a:r>
              <a:rPr lang="en-GB" sz="1000" dirty="0"/>
              <a:t>On successful completion of AAT Level 3 you can apply to become an </a:t>
            </a:r>
            <a:r>
              <a:rPr lang="en-GB" sz="1000" dirty="0">
                <a:hlinkClick r:id="rId3"/>
              </a:rPr>
              <a:t>AAT bookkeeping member (AATQB)</a:t>
            </a:r>
            <a:r>
              <a:rPr lang="en-GB" sz="1000" dirty="0"/>
              <a:t>.</a:t>
            </a:r>
            <a:endParaRPr lang="en-GB" sz="1400" dirty="0"/>
          </a:p>
          <a:p>
            <a:r>
              <a:rPr lang="en-GB" sz="1000" dirty="0"/>
              <a:t>AAT bookkeeping membership, gives you professional recognition using the designatory letters AATQB after your name, and you can apply to become self-employed and offer bookkeeping services as an AAT Licensed Bookkeeper. </a:t>
            </a:r>
            <a:endParaRPr lang="en-GB" sz="1400" b="1" dirty="0"/>
          </a:p>
          <a:p>
            <a:pPr marL="214313" indent="-214313">
              <a:buFont typeface="Arial" panose="020B0604020202020204" pitchFamily="34" charset="0"/>
              <a:buChar char="•"/>
            </a:pPr>
            <a:endParaRPr lang="en-GB" sz="1000" dirty="0"/>
          </a:p>
          <a:p>
            <a:r>
              <a:rPr lang="en-GB" sz="1000" dirty="0"/>
              <a:t>AAT Level 4 (On successful completion, apply to become a full member and receive professional recognition by using the designatory letters MAAT after your name)</a:t>
            </a:r>
          </a:p>
          <a:p>
            <a:endParaRPr lang="en-GB" sz="1000" dirty="0"/>
          </a:p>
        </p:txBody>
      </p:sp>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t="21147"/>
          <a:stretch/>
        </p:blipFill>
        <p:spPr>
          <a:xfrm>
            <a:off x="8215534" y="20095"/>
            <a:ext cx="867355" cy="683938"/>
          </a:xfrm>
          <a:prstGeom prst="rect">
            <a:avLst/>
          </a:prstGeom>
        </p:spPr>
      </p:pic>
      <p:sp>
        <p:nvSpPr>
          <p:cNvPr id="15" name="Rounded Rectangle 4">
            <a:extLst>
              <a:ext uri="{FF2B5EF4-FFF2-40B4-BE49-F238E27FC236}">
                <a16:creationId xmlns:a16="http://schemas.microsoft.com/office/drawing/2014/main" id="{1EE6DE5F-AEE3-460C-995B-54C59C6E2D59}"/>
              </a:ext>
            </a:extLst>
          </p:cNvPr>
          <p:cNvSpPr/>
          <p:nvPr/>
        </p:nvSpPr>
        <p:spPr>
          <a:xfrm>
            <a:off x="472020" y="1155272"/>
            <a:ext cx="1489390" cy="135642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dirty="0"/>
              <a:t>Certificate in Accounting – 1 Year FE Programme (Full time)  </a:t>
            </a:r>
          </a:p>
        </p:txBody>
      </p:sp>
      <p:sp>
        <p:nvSpPr>
          <p:cNvPr id="16" name="Rounded Rectangle 5">
            <a:extLst>
              <a:ext uri="{FF2B5EF4-FFF2-40B4-BE49-F238E27FC236}">
                <a16:creationId xmlns:a16="http://schemas.microsoft.com/office/drawing/2014/main" id="{01CF5116-9F9E-4A51-977B-A5E11FFE711F}"/>
              </a:ext>
            </a:extLst>
          </p:cNvPr>
          <p:cNvSpPr/>
          <p:nvPr/>
        </p:nvSpPr>
        <p:spPr>
          <a:xfrm>
            <a:off x="3417772" y="1039303"/>
            <a:ext cx="2031581" cy="1935669"/>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 </a:t>
            </a:r>
            <a:r>
              <a:rPr lang="en-GB" sz="1100" dirty="0">
                <a:latin typeface="+mj-lt"/>
              </a:rPr>
              <a:t>AAT </a:t>
            </a:r>
          </a:p>
          <a:p>
            <a:pPr algn="ctr"/>
            <a:r>
              <a:rPr lang="en-GB" sz="1100" dirty="0">
                <a:latin typeface="+mj-lt"/>
              </a:rPr>
              <a:t>Diploma in Accounting – </a:t>
            </a:r>
          </a:p>
          <a:p>
            <a:pPr algn="ctr"/>
            <a:r>
              <a:rPr lang="en-GB" sz="1100" dirty="0">
                <a:latin typeface="+mj-lt"/>
              </a:rPr>
              <a:t>1 Year FE Programme (Full </a:t>
            </a:r>
            <a:r>
              <a:rPr lang="en-GB" sz="1100">
                <a:latin typeface="+mj-lt"/>
              </a:rPr>
              <a:t>time) </a:t>
            </a:r>
            <a:endParaRPr lang="en-GB" sz="1100" dirty="0">
              <a:latin typeface="+mj-lt"/>
            </a:endParaRPr>
          </a:p>
          <a:p>
            <a:pPr algn="ctr"/>
            <a:r>
              <a:rPr lang="en-GB" sz="1100" b="1" dirty="0">
                <a:latin typeface="+mj-lt"/>
              </a:rPr>
              <a:t>Or </a:t>
            </a:r>
          </a:p>
          <a:p>
            <a:pPr algn="ctr"/>
            <a:r>
              <a:rPr lang="en-GB" sz="1100" dirty="0">
                <a:latin typeface="+mj-lt"/>
              </a:rPr>
              <a:t>Via the </a:t>
            </a:r>
            <a:r>
              <a:rPr lang="en-GB" sz="1100" b="1" dirty="0">
                <a:latin typeface="+mj-lt"/>
              </a:rPr>
              <a:t> L3 Assistant Accountant apprenticeship standard </a:t>
            </a:r>
            <a:endParaRPr lang="en-GB" sz="1500" dirty="0"/>
          </a:p>
        </p:txBody>
      </p:sp>
      <p:sp>
        <p:nvSpPr>
          <p:cNvPr id="17" name="Rounded Rectangle 6">
            <a:extLst>
              <a:ext uri="{FF2B5EF4-FFF2-40B4-BE49-F238E27FC236}">
                <a16:creationId xmlns:a16="http://schemas.microsoft.com/office/drawing/2014/main" id="{120D486E-C30F-4621-BBED-036991FB5CAB}"/>
              </a:ext>
            </a:extLst>
          </p:cNvPr>
          <p:cNvSpPr/>
          <p:nvPr/>
        </p:nvSpPr>
        <p:spPr>
          <a:xfrm>
            <a:off x="6827895" y="1138098"/>
            <a:ext cx="2260305" cy="180766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dirty="0"/>
              <a:t>Professional Diploma in Accounting via </a:t>
            </a:r>
            <a:r>
              <a:rPr lang="en-GB" sz="1600" i="0" dirty="0">
                <a:solidFill>
                  <a:schemeClr val="bg1"/>
                </a:solidFill>
                <a:effectLst/>
                <a:latin typeface="acumin-pro-wide"/>
              </a:rPr>
              <a:t>AAT Level 4 apprenticeship Professional Accounting Technician standard. </a:t>
            </a:r>
          </a:p>
          <a:p>
            <a:pPr algn="ctr"/>
            <a:r>
              <a:rPr lang="en-GB" sz="1500" dirty="0"/>
              <a:t> </a:t>
            </a:r>
          </a:p>
        </p:txBody>
      </p:sp>
      <p:sp>
        <p:nvSpPr>
          <p:cNvPr id="18" name="Rounded Rectangle 2">
            <a:extLst>
              <a:ext uri="{FF2B5EF4-FFF2-40B4-BE49-F238E27FC236}">
                <a16:creationId xmlns:a16="http://schemas.microsoft.com/office/drawing/2014/main" id="{4C3894FE-F072-4696-AAB2-944E518FC75B}"/>
              </a:ext>
            </a:extLst>
          </p:cNvPr>
          <p:cNvSpPr/>
          <p:nvPr/>
        </p:nvSpPr>
        <p:spPr>
          <a:xfrm>
            <a:off x="538341" y="704033"/>
            <a:ext cx="1407304" cy="355993"/>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a:t>Level 2</a:t>
            </a:r>
          </a:p>
        </p:txBody>
      </p:sp>
      <p:sp>
        <p:nvSpPr>
          <p:cNvPr id="19" name="Rounded Rectangle 17">
            <a:extLst>
              <a:ext uri="{FF2B5EF4-FFF2-40B4-BE49-F238E27FC236}">
                <a16:creationId xmlns:a16="http://schemas.microsoft.com/office/drawing/2014/main" id="{72C22A50-456A-4964-B235-F7A9D7AB2824}"/>
              </a:ext>
            </a:extLst>
          </p:cNvPr>
          <p:cNvSpPr/>
          <p:nvPr/>
        </p:nvSpPr>
        <p:spPr>
          <a:xfrm>
            <a:off x="3724493" y="580544"/>
            <a:ext cx="1443620" cy="385787"/>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a:t>Level 3</a:t>
            </a:r>
          </a:p>
        </p:txBody>
      </p:sp>
      <p:sp>
        <p:nvSpPr>
          <p:cNvPr id="20" name="Rounded Rectangle 18">
            <a:extLst>
              <a:ext uri="{FF2B5EF4-FFF2-40B4-BE49-F238E27FC236}">
                <a16:creationId xmlns:a16="http://schemas.microsoft.com/office/drawing/2014/main" id="{E75DDEAA-FF3A-4331-8E69-781375254D18}"/>
              </a:ext>
            </a:extLst>
          </p:cNvPr>
          <p:cNvSpPr/>
          <p:nvPr/>
        </p:nvSpPr>
        <p:spPr>
          <a:xfrm>
            <a:off x="7109617" y="670066"/>
            <a:ext cx="1443620" cy="385787"/>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500"/>
              <a:t>Level 4</a:t>
            </a:r>
          </a:p>
        </p:txBody>
      </p:sp>
      <p:pic>
        <p:nvPicPr>
          <p:cNvPr id="7" name="Picture 6">
            <a:extLst>
              <a:ext uri="{FF2B5EF4-FFF2-40B4-BE49-F238E27FC236}">
                <a16:creationId xmlns:a16="http://schemas.microsoft.com/office/drawing/2014/main" id="{754646AF-CDD5-2F31-9956-5E74ABB9CCF1}"/>
              </a:ext>
            </a:extLst>
          </p:cNvPr>
          <p:cNvPicPr>
            <a:picLocks noChangeAspect="1"/>
          </p:cNvPicPr>
          <p:nvPr/>
        </p:nvPicPr>
        <p:blipFill>
          <a:blip r:embed="rId5"/>
          <a:stretch>
            <a:fillRect/>
          </a:stretch>
        </p:blipFill>
        <p:spPr>
          <a:xfrm>
            <a:off x="2012525" y="1441182"/>
            <a:ext cx="1362154" cy="392300"/>
          </a:xfrm>
          <a:prstGeom prst="rect">
            <a:avLst/>
          </a:prstGeom>
        </p:spPr>
      </p:pic>
      <p:pic>
        <p:nvPicPr>
          <p:cNvPr id="8" name="Picture 7">
            <a:extLst>
              <a:ext uri="{FF2B5EF4-FFF2-40B4-BE49-F238E27FC236}">
                <a16:creationId xmlns:a16="http://schemas.microsoft.com/office/drawing/2014/main" id="{D0E30394-B314-4A37-3F0E-5597B48584D3}"/>
              </a:ext>
            </a:extLst>
          </p:cNvPr>
          <p:cNvPicPr>
            <a:picLocks noChangeAspect="1"/>
          </p:cNvPicPr>
          <p:nvPr/>
        </p:nvPicPr>
        <p:blipFill>
          <a:blip r:embed="rId6"/>
          <a:stretch>
            <a:fillRect/>
          </a:stretch>
        </p:blipFill>
        <p:spPr>
          <a:xfrm>
            <a:off x="5461362" y="1414316"/>
            <a:ext cx="1346395" cy="385787"/>
          </a:xfrm>
          <a:prstGeom prst="rect">
            <a:avLst/>
          </a:prstGeom>
        </p:spPr>
      </p:pic>
    </p:spTree>
    <p:extLst>
      <p:ext uri="{BB962C8B-B14F-4D97-AF65-F5344CB8AC3E}">
        <p14:creationId xmlns:p14="http://schemas.microsoft.com/office/powerpoint/2010/main" val="35336091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2C682-6A99-0960-A759-330338FDC6C0}"/>
              </a:ext>
            </a:extLst>
          </p:cNvPr>
          <p:cNvSpPr>
            <a:spLocks noGrp="1"/>
          </p:cNvSpPr>
          <p:nvPr>
            <p:ph type="title"/>
          </p:nvPr>
        </p:nvSpPr>
        <p:spPr>
          <a:xfrm>
            <a:off x="683568" y="123478"/>
            <a:ext cx="8136464" cy="4680520"/>
          </a:xfrm>
        </p:spPr>
        <p:txBody>
          <a:bodyPr/>
          <a:lstStyle/>
          <a:p>
            <a:pPr>
              <a:lnSpc>
                <a:spcPct val="150000"/>
              </a:lnSpc>
            </a:pPr>
            <a:r>
              <a:rPr lang="en-US" sz="1600" b="0" i="0" dirty="0">
                <a:solidFill>
                  <a:srgbClr val="000000"/>
                </a:solidFill>
                <a:effectLst/>
                <a:latin typeface="Open Sans" panose="020B0606030504020204" pitchFamily="34" charset="0"/>
              </a:rPr>
              <a:t>Our qualifications are the perfect first step to becoming a chartered accountant. They offer a fast-track route to help you get there quicker than going to university. Plus, the practical skills and knowledge you'll gain while studying AAT will complement the chartered syllabus, helping you to succeed.</a:t>
            </a:r>
            <a:br>
              <a:rPr lang="en-US" sz="1600" b="0" i="0" dirty="0">
                <a:solidFill>
                  <a:srgbClr val="000000"/>
                </a:solidFill>
                <a:effectLst/>
                <a:latin typeface="Open Sans" panose="020B0606030504020204" pitchFamily="34" charset="0"/>
              </a:rPr>
            </a:br>
            <a:br>
              <a:rPr lang="en-US" sz="1600" b="0" i="0" dirty="0">
                <a:solidFill>
                  <a:srgbClr val="000000"/>
                </a:solidFill>
                <a:effectLst/>
                <a:latin typeface="Open Sans" panose="020B0606030504020204" pitchFamily="34" charset="0"/>
              </a:rPr>
            </a:br>
            <a:r>
              <a:rPr lang="en-US" sz="1600" b="0" i="0" dirty="0">
                <a:solidFill>
                  <a:srgbClr val="000000"/>
                </a:solidFill>
                <a:effectLst/>
                <a:latin typeface="Open Sans" panose="020B0606030504020204" pitchFamily="34" charset="0"/>
              </a:rPr>
              <a:t>On completion of the AAT Level 4 Diploma in Professional Accounting, you can gain exemptions from all the UK chartered and certified bodies:</a:t>
            </a:r>
            <a:br>
              <a:rPr lang="en-US" sz="1600" b="0" i="0" dirty="0">
                <a:solidFill>
                  <a:srgbClr val="000000"/>
                </a:solidFill>
                <a:effectLst/>
                <a:latin typeface="Open Sans" panose="020B0606030504020204" pitchFamily="34" charset="0"/>
              </a:rPr>
            </a:br>
            <a:r>
              <a:rPr lang="en-US" sz="1600" b="0" i="0" dirty="0">
                <a:solidFill>
                  <a:srgbClr val="000000"/>
                </a:solidFill>
                <a:effectLst/>
                <a:latin typeface="Open Sans" panose="020B0606030504020204" pitchFamily="34" charset="0"/>
              </a:rPr>
              <a:t>ACCA: </a:t>
            </a:r>
            <a:r>
              <a:rPr lang="en-US" sz="1600" b="1" i="0" u="none" strike="noStrike" dirty="0">
                <a:solidFill>
                  <a:srgbClr val="008048"/>
                </a:solidFill>
                <a:effectLst/>
                <a:latin typeface="Open Sans" panose="020B0606030504020204" pitchFamily="34" charset="0"/>
                <a:hlinkClick r:id="rId2"/>
              </a:rPr>
              <a:t>Association of Chartered Certified Accountants</a:t>
            </a:r>
            <a:br>
              <a:rPr lang="en-US" sz="1600" b="0" i="0" dirty="0">
                <a:solidFill>
                  <a:srgbClr val="000000"/>
                </a:solidFill>
                <a:effectLst/>
                <a:latin typeface="Open Sans" panose="020B0606030504020204" pitchFamily="34" charset="0"/>
              </a:rPr>
            </a:br>
            <a:r>
              <a:rPr lang="en-US" sz="1600" b="0" i="0" dirty="0">
                <a:solidFill>
                  <a:srgbClr val="000000"/>
                </a:solidFill>
                <a:effectLst/>
                <a:latin typeface="Open Sans" panose="020B0606030504020204" pitchFamily="34" charset="0"/>
              </a:rPr>
              <a:t>CIMA: </a:t>
            </a:r>
            <a:r>
              <a:rPr lang="en-US" sz="1600" b="1" i="0" u="none" strike="noStrike" dirty="0">
                <a:solidFill>
                  <a:srgbClr val="008048"/>
                </a:solidFill>
                <a:effectLst/>
                <a:latin typeface="Open Sans" panose="020B0606030504020204" pitchFamily="34" charset="0"/>
                <a:hlinkClick r:id="rId3"/>
              </a:rPr>
              <a:t>Chartered Institute of Management Accountants</a:t>
            </a:r>
            <a:br>
              <a:rPr lang="en-US" sz="1600" b="0" i="0" dirty="0">
                <a:solidFill>
                  <a:srgbClr val="000000"/>
                </a:solidFill>
                <a:effectLst/>
                <a:latin typeface="Open Sans" panose="020B0606030504020204" pitchFamily="34" charset="0"/>
              </a:rPr>
            </a:br>
            <a:r>
              <a:rPr lang="en-US" sz="1600" b="0" i="0" dirty="0">
                <a:solidFill>
                  <a:srgbClr val="000000"/>
                </a:solidFill>
                <a:effectLst/>
                <a:latin typeface="Open Sans" panose="020B0606030504020204" pitchFamily="34" charset="0"/>
              </a:rPr>
              <a:t>CIPFA: </a:t>
            </a:r>
            <a:r>
              <a:rPr lang="en-US" sz="1600" b="1" i="0" u="none" strike="noStrike" dirty="0">
                <a:solidFill>
                  <a:srgbClr val="008048"/>
                </a:solidFill>
                <a:effectLst/>
                <a:latin typeface="Open Sans" panose="020B0606030504020204" pitchFamily="34" charset="0"/>
                <a:hlinkClick r:id="rId4"/>
              </a:rPr>
              <a:t>Chartered Institute of Public and Finance Accountancy</a:t>
            </a:r>
            <a:br>
              <a:rPr lang="en-US" sz="1600" b="0" i="0" dirty="0">
                <a:solidFill>
                  <a:srgbClr val="000000"/>
                </a:solidFill>
                <a:effectLst/>
                <a:latin typeface="Open Sans" panose="020B0606030504020204" pitchFamily="34" charset="0"/>
              </a:rPr>
            </a:br>
            <a:r>
              <a:rPr lang="en-US" sz="1600" b="0" i="0" dirty="0">
                <a:solidFill>
                  <a:srgbClr val="000000"/>
                </a:solidFill>
                <a:effectLst/>
                <a:latin typeface="Open Sans" panose="020B0606030504020204" pitchFamily="34" charset="0"/>
              </a:rPr>
              <a:t>ICAEW: </a:t>
            </a:r>
            <a:r>
              <a:rPr lang="en-US" sz="1600" b="1" i="0" u="none" strike="noStrike" dirty="0">
                <a:solidFill>
                  <a:srgbClr val="008048"/>
                </a:solidFill>
                <a:effectLst/>
                <a:latin typeface="Open Sans" panose="020B0606030504020204" pitchFamily="34" charset="0"/>
                <a:hlinkClick r:id="rId5"/>
              </a:rPr>
              <a:t>Institute of Chartered Accountants in England and Wales</a:t>
            </a:r>
            <a:br>
              <a:rPr lang="en-US" sz="1600" b="0" i="0" dirty="0">
                <a:solidFill>
                  <a:srgbClr val="000000"/>
                </a:solidFill>
                <a:effectLst/>
                <a:latin typeface="Open Sans" panose="020B0606030504020204" pitchFamily="34" charset="0"/>
              </a:rPr>
            </a:br>
            <a:endParaRPr lang="en-GB" sz="1600" dirty="0"/>
          </a:p>
        </p:txBody>
      </p:sp>
    </p:spTree>
    <p:extLst>
      <p:ext uri="{BB962C8B-B14F-4D97-AF65-F5344CB8AC3E}">
        <p14:creationId xmlns:p14="http://schemas.microsoft.com/office/powerpoint/2010/main" val="28324507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5B125561-18B5-7394-B04B-A8429EE58DD3}"/>
              </a:ext>
            </a:extLst>
          </p:cNvPr>
          <p:cNvSpPr>
            <a:spLocks noChangeArrowheads="1"/>
          </p:cNvSpPr>
          <p:nvPr/>
        </p:nvSpPr>
        <p:spPr bwMode="auto">
          <a:xfrm>
            <a:off x="611560" y="1378260"/>
            <a:ext cx="8429737" cy="261558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60703" rIns="0" bIns="6070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2700" b="1" dirty="0">
                <a:latin typeface="Google Sans"/>
                <a:cs typeface="Arial" panose="020B0604020202020204" pitchFamily="34" charset="0"/>
              </a:rPr>
              <a:t> The AAT Level 2 Course Qualification Consists Of 4 Units:</a:t>
            </a:r>
          </a:p>
          <a:p>
            <a:br>
              <a:rPr lang="en-US" altLang="en-US" sz="2700" b="1" dirty="0">
                <a:latin typeface="Google Sans"/>
                <a:cs typeface="Arial" panose="020B0604020202020204" pitchFamily="34" charset="0"/>
              </a:rPr>
            </a:br>
            <a:r>
              <a:rPr lang="en-US" altLang="en-US" sz="2700" b="1" dirty="0">
                <a:latin typeface="Google Sans"/>
                <a:cs typeface="Arial" panose="020B0604020202020204" pitchFamily="34" charset="0"/>
              </a:rPr>
              <a:t>Principle of Costing (PCTN) </a:t>
            </a:r>
            <a:br>
              <a:rPr lang="en-US" altLang="en-US" sz="2700" b="1" dirty="0">
                <a:latin typeface="Google Sans"/>
                <a:cs typeface="Arial" panose="020B0604020202020204" pitchFamily="34" charset="0"/>
              </a:rPr>
            </a:br>
            <a:r>
              <a:rPr lang="en-US" altLang="en-US" sz="2700" b="1" dirty="0">
                <a:latin typeface="Google Sans"/>
                <a:cs typeface="Arial" panose="020B0604020202020204" pitchFamily="34" charset="0"/>
              </a:rPr>
              <a:t>Introduction to Bookkeeping (ITBK) </a:t>
            </a:r>
          </a:p>
          <a:p>
            <a:pPr defTabSz="685800"/>
            <a:r>
              <a:rPr lang="en-US" altLang="en-US" sz="2700" b="1" dirty="0">
                <a:latin typeface="Google Sans"/>
                <a:cs typeface="Arial" panose="020B0604020202020204" pitchFamily="34" charset="0"/>
              </a:rPr>
              <a:t>Principles of Bookkeeping Control (POBC) </a:t>
            </a:r>
          </a:p>
          <a:p>
            <a:pPr defTabSz="685800"/>
            <a:r>
              <a:rPr lang="en-US" altLang="en-US" sz="2700" b="1" dirty="0">
                <a:latin typeface="Google Sans"/>
                <a:cs typeface="Arial" panose="020B0604020202020204" pitchFamily="34" charset="0"/>
              </a:rPr>
              <a:t>Business Environment (BESY) - Synoptic Assessment</a:t>
            </a:r>
            <a:r>
              <a:rPr lang="en-US" altLang="en-US" sz="900" dirty="0">
                <a:latin typeface="Google Sans"/>
                <a:cs typeface="Arial" panose="020B0604020202020204" pitchFamily="34" charset="0"/>
              </a:rPr>
              <a:t>.</a:t>
            </a:r>
            <a:endParaRPr lang="en-US" altLang="en-US" sz="1350" dirty="0"/>
          </a:p>
        </p:txBody>
      </p:sp>
    </p:spTree>
    <p:extLst>
      <p:ext uri="{BB962C8B-B14F-4D97-AF65-F5344CB8AC3E}">
        <p14:creationId xmlns:p14="http://schemas.microsoft.com/office/powerpoint/2010/main" val="23686716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BC6AC7D-7D7D-F547-A41E-836FE19764C4}"/>
              </a:ext>
            </a:extLst>
          </p:cNvPr>
          <p:cNvSpPr txBox="1"/>
          <p:nvPr/>
        </p:nvSpPr>
        <p:spPr>
          <a:xfrm>
            <a:off x="758952" y="68436"/>
            <a:ext cx="7626096" cy="559098"/>
          </a:xfrm>
          <a:prstGeom prst="rect">
            <a:avLst/>
          </a:prstGeom>
        </p:spPr>
        <p:txBody>
          <a:bodyPr vert="horz" lIns="68580" tIns="34290" rIns="68580" bIns="34290" rtlCol="0" anchor="ctr">
            <a:normAutofit/>
          </a:bodyPr>
          <a:lstStyle/>
          <a:p>
            <a:pPr>
              <a:lnSpc>
                <a:spcPct val="90000"/>
              </a:lnSpc>
              <a:spcBef>
                <a:spcPct val="0"/>
              </a:spcBef>
              <a:spcAft>
                <a:spcPts val="450"/>
              </a:spcAft>
            </a:pPr>
            <a:r>
              <a:rPr lang="en-US" sz="3000" b="1" dirty="0">
                <a:latin typeface="+mj-lt"/>
                <a:ea typeface="+mj-ea"/>
                <a:cs typeface="+mj-cs"/>
              </a:rPr>
              <a:t>Overview of Assessment Process</a:t>
            </a:r>
          </a:p>
        </p:txBody>
      </p:sp>
      <p:sp>
        <p:nvSpPr>
          <p:cNvPr id="8" name="TextBox 7">
            <a:extLst>
              <a:ext uri="{FF2B5EF4-FFF2-40B4-BE49-F238E27FC236}">
                <a16:creationId xmlns:a16="http://schemas.microsoft.com/office/drawing/2014/main" id="{58BA4178-45B5-0740-AA9A-2BCADBF1CE30}"/>
              </a:ext>
            </a:extLst>
          </p:cNvPr>
          <p:cNvSpPr txBox="1"/>
          <p:nvPr/>
        </p:nvSpPr>
        <p:spPr>
          <a:xfrm>
            <a:off x="539552" y="699542"/>
            <a:ext cx="7992888" cy="3336561"/>
          </a:xfrm>
          <a:prstGeom prst="rect">
            <a:avLst/>
          </a:prstGeom>
        </p:spPr>
        <p:txBody>
          <a:bodyPr vert="horz" lIns="68580" tIns="34290" rIns="68580" bIns="34290" rtlCol="0">
            <a:noAutofit/>
          </a:bodyPr>
          <a:lstStyle/>
          <a:p>
            <a:pPr>
              <a:lnSpc>
                <a:spcPct val="170000"/>
              </a:lnSpc>
              <a:spcAft>
                <a:spcPts val="450"/>
              </a:spcAft>
            </a:pPr>
            <a:r>
              <a:rPr lang="en-US" sz="1400" dirty="0"/>
              <a:t>The proportion of this qualification assessed by externally marked assessment is 100%. </a:t>
            </a:r>
          </a:p>
          <a:p>
            <a:pPr>
              <a:lnSpc>
                <a:spcPct val="170000"/>
              </a:lnSpc>
              <a:spcAft>
                <a:spcPts val="450"/>
              </a:spcAft>
            </a:pPr>
            <a:r>
              <a:rPr lang="en-US" sz="1400" dirty="0"/>
              <a:t>All assessments in this qualification:</a:t>
            </a:r>
          </a:p>
          <a:p>
            <a:pPr>
              <a:lnSpc>
                <a:spcPct val="170000"/>
              </a:lnSpc>
              <a:spcAft>
                <a:spcPts val="450"/>
              </a:spcAft>
            </a:pPr>
            <a:r>
              <a:rPr lang="en-US" sz="1400" dirty="0"/>
              <a:t> • are set and marked by AAT </a:t>
            </a:r>
          </a:p>
          <a:p>
            <a:pPr>
              <a:lnSpc>
                <a:spcPct val="170000"/>
              </a:lnSpc>
              <a:spcAft>
                <a:spcPts val="450"/>
              </a:spcAft>
            </a:pPr>
            <a:r>
              <a:rPr lang="en-US" sz="1400" dirty="0"/>
              <a:t>• are computer based </a:t>
            </a:r>
          </a:p>
          <a:p>
            <a:pPr>
              <a:lnSpc>
                <a:spcPct val="170000"/>
              </a:lnSpc>
              <a:spcAft>
                <a:spcPts val="450"/>
              </a:spcAft>
            </a:pPr>
            <a:r>
              <a:rPr lang="en-US" sz="1400" dirty="0"/>
              <a:t>• are time-limited </a:t>
            </a:r>
          </a:p>
          <a:p>
            <a:pPr>
              <a:lnSpc>
                <a:spcPct val="170000"/>
              </a:lnSpc>
              <a:spcAft>
                <a:spcPts val="450"/>
              </a:spcAft>
            </a:pPr>
            <a:r>
              <a:rPr lang="en-US" sz="1400" dirty="0"/>
              <a:t>• are scheduled by training providers or assessment venues </a:t>
            </a:r>
          </a:p>
          <a:p>
            <a:pPr>
              <a:lnSpc>
                <a:spcPct val="170000"/>
              </a:lnSpc>
              <a:spcAft>
                <a:spcPts val="450"/>
              </a:spcAft>
            </a:pPr>
            <a:r>
              <a:rPr lang="en-US" sz="1400" dirty="0"/>
              <a:t>• Take place at New College Durham, we are an approved training provider and assessment venue. </a:t>
            </a:r>
          </a:p>
          <a:p>
            <a:pPr>
              <a:lnSpc>
                <a:spcPct val="170000"/>
              </a:lnSpc>
              <a:spcAft>
                <a:spcPts val="450"/>
              </a:spcAft>
            </a:pPr>
            <a:r>
              <a:rPr lang="en-US" sz="1400" dirty="0"/>
              <a:t>• Take place under controlled invigilated conditions.</a:t>
            </a:r>
          </a:p>
          <a:p>
            <a:pPr indent="-171450">
              <a:lnSpc>
                <a:spcPct val="170000"/>
              </a:lnSpc>
              <a:spcAft>
                <a:spcPts val="450"/>
              </a:spcAft>
              <a:buFont typeface="Arial" panose="020B0604020202020204" pitchFamily="34" charset="0"/>
              <a:buChar char="•"/>
            </a:pPr>
            <a:endParaRPr lang="en-US" sz="1400" dirty="0"/>
          </a:p>
        </p:txBody>
      </p:sp>
      <p:graphicFrame>
        <p:nvGraphicFramePr>
          <p:cNvPr id="2" name="Table 1">
            <a:extLst>
              <a:ext uri="{FF2B5EF4-FFF2-40B4-BE49-F238E27FC236}">
                <a16:creationId xmlns:a16="http://schemas.microsoft.com/office/drawing/2014/main" id="{15186B6E-38BF-0E82-714C-1A7996AAF829}"/>
              </a:ext>
            </a:extLst>
          </p:cNvPr>
          <p:cNvGraphicFramePr>
            <a:graphicFrameLocks noGrp="1"/>
          </p:cNvGraphicFramePr>
          <p:nvPr>
            <p:extLst>
              <p:ext uri="{D42A27DB-BD31-4B8C-83A1-F6EECF244321}">
                <p14:modId xmlns:p14="http://schemas.microsoft.com/office/powerpoint/2010/main" val="3007393792"/>
              </p:ext>
            </p:extLst>
          </p:nvPr>
        </p:nvGraphicFramePr>
        <p:xfrm>
          <a:off x="5868144" y="1347614"/>
          <a:ext cx="2377615" cy="1098270"/>
        </p:xfrm>
        <a:graphic>
          <a:graphicData uri="http://schemas.openxmlformats.org/drawingml/2006/table">
            <a:tbl>
              <a:tblPr firstRow="1" bandRow="1">
                <a:tableStyleId>{5C22544A-7EE6-4342-B048-85BDC9FD1C3A}</a:tableStyleId>
              </a:tblPr>
              <a:tblGrid>
                <a:gridCol w="1224136">
                  <a:extLst>
                    <a:ext uri="{9D8B030D-6E8A-4147-A177-3AD203B41FA5}">
                      <a16:colId xmlns:a16="http://schemas.microsoft.com/office/drawing/2014/main" val="20000"/>
                    </a:ext>
                  </a:extLst>
                </a:gridCol>
                <a:gridCol w="166181">
                  <a:extLst>
                    <a:ext uri="{9D8B030D-6E8A-4147-A177-3AD203B41FA5}">
                      <a16:colId xmlns:a16="http://schemas.microsoft.com/office/drawing/2014/main" val="20001"/>
                    </a:ext>
                  </a:extLst>
                </a:gridCol>
                <a:gridCol w="987298">
                  <a:extLst>
                    <a:ext uri="{9D8B030D-6E8A-4147-A177-3AD203B41FA5}">
                      <a16:colId xmlns:a16="http://schemas.microsoft.com/office/drawing/2014/main" val="20002"/>
                    </a:ext>
                  </a:extLst>
                </a:gridCol>
              </a:tblGrid>
              <a:tr h="278130">
                <a:tc gridSpan="3">
                  <a:txBody>
                    <a:bodyPr/>
                    <a:lstStyle/>
                    <a:p>
                      <a:r>
                        <a:rPr lang="en-GB" sz="1200" dirty="0">
                          <a:solidFill>
                            <a:schemeClr val="tx2"/>
                          </a:solidFill>
                        </a:rPr>
                        <a:t>Grading for Q2022</a:t>
                      </a:r>
                    </a:p>
                  </a:txBody>
                  <a:tcPr marL="40500" marR="40500" marT="40500" marB="40500">
                    <a:lnL w="12700" cmpd="sng">
                      <a:noFill/>
                    </a:lnL>
                    <a:lnR w="12700" cmpd="sng">
                      <a:noFill/>
                    </a:lnR>
                    <a:lnT w="12700" cmpd="sng">
                      <a:noFill/>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sz="1600">
                        <a:solidFill>
                          <a:schemeClr val="tx2"/>
                        </a:solidFill>
                      </a:endParaRPr>
                    </a:p>
                  </a:txBody>
                  <a:tcPr>
                    <a:lnB w="19050" cap="flat" cmpd="sng" algn="ctr">
                      <a:solidFill>
                        <a:schemeClr val="accent1"/>
                      </a:solidFill>
                      <a:prstDash val="solid"/>
                      <a:round/>
                      <a:headEnd type="none" w="med" len="med"/>
                      <a:tailEnd type="none" w="med" len="med"/>
                    </a:lnB>
                    <a:noFill/>
                  </a:tcPr>
                </a:tc>
                <a:tc hMerge="1">
                  <a:txBody>
                    <a:bodyPr/>
                    <a:lstStyle/>
                    <a:p>
                      <a:endParaRPr lang="en-GB" sz="1600">
                        <a:solidFill>
                          <a:schemeClr val="tx2"/>
                        </a:solidFill>
                      </a:endParaRPr>
                    </a:p>
                  </a:txBody>
                  <a:tcPr>
                    <a:lnB w="1905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0"/>
                  </a:ext>
                </a:extLst>
              </a:tr>
              <a:tr h="0">
                <a:tc>
                  <a:txBody>
                    <a:bodyPr/>
                    <a:lstStyle/>
                    <a:p>
                      <a:r>
                        <a:rPr lang="en-GB" sz="1200" b="1" dirty="0">
                          <a:solidFill>
                            <a:schemeClr val="tx1"/>
                          </a:solidFill>
                        </a:rPr>
                        <a:t>Pass</a:t>
                      </a:r>
                    </a:p>
                  </a:txBody>
                  <a:tcPr marL="40500" marR="40500" marT="40500" marB="40500">
                    <a:lnL w="12700" cmpd="sng">
                      <a:noFill/>
                    </a:lnL>
                    <a:lnR w="12700" cmpd="sng">
                      <a:noFill/>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GB" sz="1200">
                          <a:solidFill>
                            <a:schemeClr val="tx1"/>
                          </a:solidFill>
                        </a:rPr>
                        <a:t>=</a:t>
                      </a:r>
                      <a:r>
                        <a:rPr lang="en-GB" sz="1200" baseline="0">
                          <a:solidFill>
                            <a:schemeClr val="tx1"/>
                          </a:solidFill>
                        </a:rPr>
                        <a:t> </a:t>
                      </a:r>
                      <a:r>
                        <a:rPr lang="en-GB" sz="1200">
                          <a:solidFill>
                            <a:schemeClr val="tx1"/>
                          </a:solidFill>
                        </a:rPr>
                        <a:t>70%</a:t>
                      </a:r>
                      <a:r>
                        <a:rPr lang="en-GB" sz="1200" baseline="0">
                          <a:solidFill>
                            <a:schemeClr val="tx1"/>
                          </a:solidFill>
                        </a:rPr>
                        <a:t> to 79% </a:t>
                      </a:r>
                      <a:endParaRPr lang="en-GB" sz="1200">
                        <a:solidFill>
                          <a:schemeClr val="tx1"/>
                        </a:solidFill>
                      </a:endParaRPr>
                    </a:p>
                  </a:txBody>
                  <a:tcPr marL="40500" marR="40500" marT="40500" marB="40500">
                    <a:lnL w="12700" cmpd="sng">
                      <a:noFill/>
                    </a:lnL>
                    <a:lnR w="12700" cmpd="sng">
                      <a:noFill/>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en-GB" sz="1600">
                        <a:solidFill>
                          <a:schemeClr val="tx1"/>
                        </a:solidFill>
                      </a:endParaRPr>
                    </a:p>
                  </a:txBody>
                  <a:tcPr marL="54000" marR="54000" marT="54000" marB="54000">
                    <a:lnT w="19050" cap="flat" cmpd="sng" algn="ctr">
                      <a:solidFill>
                        <a:schemeClr val="accent1"/>
                      </a:solidFill>
                      <a:prstDash val="solid"/>
                      <a:round/>
                      <a:headEnd type="none" w="med" len="med"/>
                      <a:tailEnd type="none" w="med" len="med"/>
                    </a:lnT>
                    <a:lnB w="9525"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1"/>
                  </a:ext>
                </a:extLst>
              </a:tr>
              <a:tr h="278130">
                <a:tc>
                  <a:txBody>
                    <a:bodyPr/>
                    <a:lstStyle/>
                    <a:p>
                      <a:r>
                        <a:rPr lang="en-GB" sz="1200" b="1" dirty="0">
                          <a:solidFill>
                            <a:schemeClr val="tx1"/>
                          </a:solidFill>
                        </a:rPr>
                        <a:t>Merit</a:t>
                      </a:r>
                    </a:p>
                  </a:txBody>
                  <a:tcPr marL="40500" marR="40500" marT="40500" marB="40500">
                    <a:lnL w="12700" cmpd="sng">
                      <a:noFill/>
                    </a:lnL>
                    <a:lnR w="12700" cmpd="sng">
                      <a:noFill/>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r"/>
                      <a:r>
                        <a:rPr lang="en-GB" sz="1200" dirty="0">
                          <a:solidFill>
                            <a:schemeClr val="tx1"/>
                          </a:solidFill>
                        </a:rPr>
                        <a:t>= 80% to 89%</a:t>
                      </a:r>
                    </a:p>
                  </a:txBody>
                  <a:tcPr marL="40500" marR="40500" marT="40500" marB="40500">
                    <a:lnL w="12700" cmpd="sng">
                      <a:noFill/>
                    </a:lnL>
                    <a:lnR w="12700" cmpd="sng">
                      <a:noFill/>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1600">
                        <a:solidFill>
                          <a:schemeClr val="tx1"/>
                        </a:solidFill>
                      </a:endParaRPr>
                    </a:p>
                  </a:txBody>
                  <a:tcPr marL="54000" marR="54000" marT="54000" marB="54000">
                    <a:lnT w="9525" cap="flat" cmpd="sng" algn="ctr">
                      <a:solidFill>
                        <a:schemeClr val="tx2"/>
                      </a:solidFill>
                      <a:prstDash val="solid"/>
                      <a:round/>
                      <a:headEnd type="none" w="med" len="med"/>
                      <a:tailEnd type="none" w="med" len="med"/>
                    </a:lnT>
                    <a:lnB w="9525"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002"/>
                  </a:ext>
                </a:extLst>
              </a:tr>
              <a:tr h="278130">
                <a:tc>
                  <a:txBody>
                    <a:bodyPr/>
                    <a:lstStyle/>
                    <a:p>
                      <a:r>
                        <a:rPr lang="en-GB" sz="1200" b="1" dirty="0">
                          <a:solidFill>
                            <a:schemeClr val="tx1"/>
                          </a:solidFill>
                        </a:rPr>
                        <a:t>Distinction</a:t>
                      </a:r>
                    </a:p>
                  </a:txBody>
                  <a:tcPr marL="40500" marR="40500" marT="40500" marB="40500">
                    <a:lnL w="12700" cmpd="sng">
                      <a:noFill/>
                    </a:lnL>
                    <a:lnR w="12700" cmpd="sng">
                      <a:noFill/>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1200">
                        <a:solidFill>
                          <a:schemeClr val="tx1"/>
                        </a:solidFill>
                      </a:endParaRPr>
                    </a:p>
                  </a:txBody>
                  <a:tcPr marL="40500" marR="40500" marT="40500" marB="40500">
                    <a:lnL w="12700" cmpd="sng">
                      <a:noFill/>
                    </a:lnL>
                    <a:lnR w="12700" cmpd="sng">
                      <a:noFill/>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a:t>
                      </a:r>
                      <a:r>
                        <a:rPr lang="en-GB" sz="1200" baseline="0" dirty="0">
                          <a:solidFill>
                            <a:schemeClr val="tx1"/>
                          </a:solidFill>
                        </a:rPr>
                        <a:t> over 90% </a:t>
                      </a:r>
                      <a:endParaRPr lang="en-GB" sz="1200" dirty="0">
                        <a:solidFill>
                          <a:schemeClr val="tx1"/>
                        </a:solidFill>
                      </a:endParaRPr>
                    </a:p>
                  </a:txBody>
                  <a:tcPr marL="40500" marR="40500" marT="40500" marB="40500">
                    <a:lnL w="12700" cmpd="sng">
                      <a:noFill/>
                    </a:lnL>
                    <a:lnR w="12700" cmpd="sng">
                      <a:noFill/>
                    </a:lnR>
                    <a:lnT w="9525" cap="flat" cmpd="sng" algn="ctr">
                      <a:solidFill>
                        <a:schemeClr val="accent1"/>
                      </a:solidFill>
                      <a:prstDash val="solid"/>
                      <a:round/>
                      <a:headEnd type="none" w="med" len="med"/>
                      <a:tailEnd type="none" w="med" len="med"/>
                    </a:lnT>
                    <a:lnB w="9525"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0401224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F254C-7F96-21D0-84CC-7A0F4212F4B9}"/>
              </a:ext>
            </a:extLst>
          </p:cNvPr>
          <p:cNvSpPr>
            <a:spLocks noGrp="1"/>
          </p:cNvSpPr>
          <p:nvPr>
            <p:ph type="title"/>
          </p:nvPr>
        </p:nvSpPr>
        <p:spPr/>
        <p:txBody>
          <a:bodyPr/>
          <a:lstStyle/>
          <a:p>
            <a:endParaRPr lang="en-GB"/>
          </a:p>
        </p:txBody>
      </p:sp>
      <p:pic>
        <p:nvPicPr>
          <p:cNvPr id="3" name="Picture 2" descr="A white and blue card with text&#10;&#10;AI-generated content may be incorrect.">
            <a:extLst>
              <a:ext uri="{FF2B5EF4-FFF2-40B4-BE49-F238E27FC236}">
                <a16:creationId xmlns:a16="http://schemas.microsoft.com/office/drawing/2014/main" id="{6C841633-63CB-1794-E117-9462991167F0}"/>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10724359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running on a court&#10;&#10;Description automatically generated">
            <a:extLst>
              <a:ext uri="{FF2B5EF4-FFF2-40B4-BE49-F238E27FC236}">
                <a16:creationId xmlns:a16="http://schemas.microsoft.com/office/drawing/2014/main" id="{A85B495C-0893-533B-BF3A-2700E442C1F7}"/>
              </a:ext>
            </a:extLst>
          </p:cNvPr>
          <p:cNvPicPr>
            <a:picLocks noChangeAspect="1"/>
          </p:cNvPicPr>
          <p:nvPr/>
        </p:nvPicPr>
        <p:blipFill>
          <a:blip r:embed="rId2"/>
          <a:stretch>
            <a:fillRect/>
          </a:stretch>
        </p:blipFill>
        <p:spPr>
          <a:xfrm>
            <a:off x="-905" y="-1644"/>
            <a:ext cx="9153578" cy="5150838"/>
          </a:xfrm>
          <a:prstGeom prst="rect">
            <a:avLst/>
          </a:prstGeom>
        </p:spPr>
      </p:pic>
      <p:pic>
        <p:nvPicPr>
          <p:cNvPr id="4" name="Picture 3" descr="A person kicking a football ball&#10;&#10;AI-generated content may be incorrect.">
            <a:extLst>
              <a:ext uri="{FF2B5EF4-FFF2-40B4-BE49-F238E27FC236}">
                <a16:creationId xmlns:a16="http://schemas.microsoft.com/office/drawing/2014/main" id="{08CE5E8E-9111-4341-3078-510A7FD8BB8C}"/>
              </a:ext>
            </a:extLst>
          </p:cNvPr>
          <p:cNvPicPr>
            <a:picLocks noChangeAspect="1"/>
          </p:cNvPicPr>
          <p:nvPr/>
        </p:nvPicPr>
        <p:blipFill>
          <a:blip r:embed="rId3"/>
          <a:stretch>
            <a:fillRect/>
          </a:stretch>
        </p:blipFill>
        <p:spPr>
          <a:xfrm>
            <a:off x="0" y="0"/>
            <a:ext cx="9144000" cy="5143500"/>
          </a:xfrm>
          <a:prstGeom prst="rect">
            <a:avLst/>
          </a:prstGeom>
        </p:spPr>
      </p:pic>
    </p:spTree>
    <p:extLst>
      <p:ext uri="{BB962C8B-B14F-4D97-AF65-F5344CB8AC3E}">
        <p14:creationId xmlns:p14="http://schemas.microsoft.com/office/powerpoint/2010/main" val="4209584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020D586-B01C-B165-236E-86096A5F0ACF}"/>
              </a:ext>
            </a:extLst>
          </p:cNvPr>
          <p:cNvSpPr>
            <a:spLocks noGrp="1"/>
          </p:cNvSpPr>
          <p:nvPr>
            <p:ph type="subTitle" idx="1"/>
          </p:nvPr>
        </p:nvSpPr>
        <p:spPr>
          <a:xfrm>
            <a:off x="395536" y="303498"/>
            <a:ext cx="5544616" cy="4536504"/>
          </a:xfrm>
        </p:spPr>
        <p:txBody>
          <a:bodyPr>
            <a:normAutofit fontScale="47500" lnSpcReduction="20000"/>
          </a:bodyPr>
          <a:lstStyle/>
          <a:p>
            <a:pPr>
              <a:lnSpc>
                <a:spcPct val="107000"/>
              </a:lnSpc>
              <a:spcAft>
                <a:spcPts val="800"/>
              </a:spcAft>
              <a:buNone/>
            </a:pPr>
            <a:r>
              <a:rPr lang="en-GB" sz="2800" dirty="0">
                <a:effectLst/>
                <a:latin typeface="Source Sans Pro" panose="020B0503030403020204" pitchFamily="34"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US" sz="2800" dirty="0">
                <a:effectLst/>
                <a:latin typeface="Source Sans Pro" panose="020B0503030403020204" pitchFamily="34"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US" sz="4500" u="sng" dirty="0">
                <a:effectLst/>
                <a:latin typeface="Source Sans Pro" panose="020B0503030403020204" pitchFamily="34" charset="0"/>
                <a:ea typeface="Calibri" panose="020F0502020204030204" pitchFamily="34" charset="0"/>
                <a:cs typeface="Times New Roman" panose="02020603050405020304" pitchFamily="18" charset="0"/>
              </a:rPr>
              <a:t>In Case of an Emergency</a:t>
            </a:r>
            <a:r>
              <a:rPr lang="en-GB" sz="4500" u="sng" dirty="0">
                <a:effectLst/>
                <a:latin typeface="Source Sans Pro" panose="020B0503030403020204" pitchFamily="34" charset="0"/>
                <a:ea typeface="Calibri" panose="020F0502020204030204" pitchFamily="34" charset="0"/>
                <a:cs typeface="Times New Roman" panose="02020603050405020304" pitchFamily="18" charset="0"/>
              </a:rPr>
              <a:t> </a:t>
            </a:r>
            <a:endParaRPr lang="en-US" sz="4500" u="sng"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4500" dirty="0">
                <a:effectLst/>
                <a:latin typeface="Source Sans Pro" panose="020B0503030403020204" pitchFamily="34" charset="0"/>
                <a:ea typeface="Calibri" panose="020F0502020204030204" pitchFamily="34" charset="0"/>
                <a:cs typeface="Times New Roman" panose="02020603050405020304" pitchFamily="18" charset="0"/>
              </a:rPr>
              <a:t> </a:t>
            </a:r>
            <a:endParaRPr lang="en-US" sz="45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US" sz="4500" dirty="0">
                <a:effectLst/>
                <a:latin typeface="Source Sans Pro" panose="020B0503030403020204" pitchFamily="34" charset="0"/>
                <a:ea typeface="Calibri" panose="020F0502020204030204" pitchFamily="34" charset="0"/>
                <a:cs typeface="Times New Roman" panose="02020603050405020304" pitchFamily="18" charset="0"/>
              </a:rPr>
              <a:t>Fire – If the fire alarm sounds, please calmly make your way to the nearest fire exit and head to your nearest meeting point. Please do not go back into the building unless you’re told it's safe to do so.</a:t>
            </a:r>
            <a:r>
              <a:rPr lang="en-GB" sz="4500" dirty="0">
                <a:effectLst/>
                <a:latin typeface="Source Sans Pro" panose="020B0503030403020204" pitchFamily="34" charset="0"/>
                <a:ea typeface="Calibri" panose="020F0502020204030204" pitchFamily="34" charset="0"/>
                <a:cs typeface="Times New Roman" panose="02020603050405020304" pitchFamily="18" charset="0"/>
              </a:rPr>
              <a:t> </a:t>
            </a:r>
            <a:endParaRPr lang="en-US" sz="45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4500" dirty="0">
                <a:effectLst/>
                <a:latin typeface="Source Sans Pro" panose="020B0503030403020204" pitchFamily="34" charset="0"/>
                <a:ea typeface="Calibri" panose="020F0502020204030204" pitchFamily="34" charset="0"/>
                <a:cs typeface="Times New Roman" panose="02020603050405020304" pitchFamily="18" charset="0"/>
              </a:rPr>
              <a:t> </a:t>
            </a:r>
            <a:endParaRPr lang="en-US" sz="45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US" sz="4500" dirty="0">
                <a:effectLst/>
                <a:latin typeface="Source Sans Pro" panose="020B0503030403020204" pitchFamily="34" charset="0"/>
                <a:ea typeface="Calibri" panose="020F0502020204030204" pitchFamily="34" charset="0"/>
                <a:cs typeface="Times New Roman" panose="02020603050405020304" pitchFamily="18" charset="0"/>
              </a:rPr>
              <a:t>First Aid – For all first Aid requirements please contact Security 0191 375 4059/4058</a:t>
            </a:r>
            <a:r>
              <a:rPr lang="en-GB" sz="4500" dirty="0">
                <a:effectLst/>
                <a:latin typeface="Source Sans Pro" panose="020B0503030403020204" pitchFamily="34" charset="0"/>
                <a:ea typeface="Calibri" panose="020F0502020204030204" pitchFamily="34" charset="0"/>
                <a:cs typeface="Times New Roman" panose="02020603050405020304" pitchFamily="18" charset="0"/>
              </a:rPr>
              <a:t> </a:t>
            </a:r>
            <a:endParaRPr lang="en-US" sz="45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4500" dirty="0">
                <a:effectLst/>
                <a:latin typeface="Source Sans Pro" panose="020B0503030403020204" pitchFamily="34" charset="0"/>
                <a:ea typeface="Calibri" panose="020F0502020204030204" pitchFamily="34" charset="0"/>
                <a:cs typeface="Times New Roman" panose="02020603050405020304" pitchFamily="18" charset="0"/>
              </a:rPr>
              <a:t> </a:t>
            </a:r>
            <a:r>
              <a:rPr lang="en-US" sz="3500" dirty="0">
                <a:effectLst/>
                <a:latin typeface="Source Sans Pro" panose="020B0503030403020204" pitchFamily="34" charset="0"/>
                <a:ea typeface="Calibri" panose="020F0502020204030204" pitchFamily="34" charset="0"/>
                <a:cs typeface="Times New Roman" panose="02020603050405020304" pitchFamily="18" charset="0"/>
              </a:rPr>
              <a:t> </a:t>
            </a:r>
            <a:endParaRPr lang="en-US" sz="35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047845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up of a card&#10;&#10;AI-generated content may be incorrect.">
            <a:extLst>
              <a:ext uri="{FF2B5EF4-FFF2-40B4-BE49-F238E27FC236}">
                <a16:creationId xmlns:a16="http://schemas.microsoft.com/office/drawing/2014/main" id="{16215FE8-6E84-9EB0-231D-CFD4192E5C8B}"/>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1833296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107B7-424E-C8F1-0979-BFEFC1F24ED2}"/>
              </a:ext>
            </a:extLst>
          </p:cNvPr>
          <p:cNvSpPr>
            <a:spLocks noGrp="1"/>
          </p:cNvSpPr>
          <p:nvPr>
            <p:ph type="title"/>
          </p:nvPr>
        </p:nvSpPr>
        <p:spPr/>
        <p:txBody>
          <a:bodyPr/>
          <a:lstStyle/>
          <a:p>
            <a:endParaRPr lang="en-GB"/>
          </a:p>
        </p:txBody>
      </p:sp>
      <p:pic>
        <p:nvPicPr>
          <p:cNvPr id="3" name="Picture 2" descr="A white and green website with black text&#10;&#10;AI-generated content may be incorrect.">
            <a:extLst>
              <a:ext uri="{FF2B5EF4-FFF2-40B4-BE49-F238E27FC236}">
                <a16:creationId xmlns:a16="http://schemas.microsoft.com/office/drawing/2014/main" id="{E148074E-0E52-B002-9EA8-2DD92B38D769}"/>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35278248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DFD8E-1381-4622-6F18-3290E2BB3BF9}"/>
              </a:ext>
            </a:extLst>
          </p:cNvPr>
          <p:cNvSpPr>
            <a:spLocks noGrp="1"/>
          </p:cNvSpPr>
          <p:nvPr>
            <p:ph type="title"/>
          </p:nvPr>
        </p:nvSpPr>
        <p:spPr/>
        <p:txBody>
          <a:bodyPr/>
          <a:lstStyle/>
          <a:p>
            <a:endParaRPr lang="en-GB"/>
          </a:p>
        </p:txBody>
      </p:sp>
      <p:pic>
        <p:nvPicPr>
          <p:cNvPr id="3" name="Picture 2" descr="Blue text on a black background&#10;&#10;AI-generated content may be incorrect.">
            <a:extLst>
              <a:ext uri="{FF2B5EF4-FFF2-40B4-BE49-F238E27FC236}">
                <a16:creationId xmlns:a16="http://schemas.microsoft.com/office/drawing/2014/main" id="{8D6E5239-CC0B-64EE-43A2-8476433A3632}"/>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24746880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84F98-38D6-3199-BB47-0EFA8906A804}"/>
              </a:ext>
            </a:extLst>
          </p:cNvPr>
          <p:cNvSpPr>
            <a:spLocks noGrp="1"/>
          </p:cNvSpPr>
          <p:nvPr>
            <p:ph type="title"/>
          </p:nvPr>
        </p:nvSpPr>
        <p:spPr/>
        <p:txBody>
          <a:bodyPr/>
          <a:lstStyle/>
          <a:p>
            <a:endParaRPr lang="en-GB"/>
          </a:p>
        </p:txBody>
      </p:sp>
      <p:pic>
        <p:nvPicPr>
          <p:cNvPr id="3" name="Picture 2" descr="A person standing with arms crossed&#10;&#10;AI-generated content may be incorrect.">
            <a:extLst>
              <a:ext uri="{FF2B5EF4-FFF2-40B4-BE49-F238E27FC236}">
                <a16:creationId xmlns:a16="http://schemas.microsoft.com/office/drawing/2014/main" id="{29547E79-628B-466B-D13E-81B5E55E6F8B}"/>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40881794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in firefighter outfit with pictures of people&#10;&#10;AI-generated content may be incorrect.">
            <a:extLst>
              <a:ext uri="{FF2B5EF4-FFF2-40B4-BE49-F238E27FC236}">
                <a16:creationId xmlns:a16="http://schemas.microsoft.com/office/drawing/2014/main" id="{3B5BB035-000A-C94E-3138-ECE909095BD0}"/>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7659141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EFE7476-1AA8-9811-9F03-8F9280FBD4D6}"/>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8563589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E1553-3BCD-CC38-DE13-5CEEB7253F4E}"/>
              </a:ext>
            </a:extLst>
          </p:cNvPr>
          <p:cNvSpPr>
            <a:spLocks noGrp="1"/>
          </p:cNvSpPr>
          <p:nvPr>
            <p:ph type="ctrTitle"/>
          </p:nvPr>
        </p:nvSpPr>
        <p:spPr/>
        <p:txBody>
          <a:bodyPr/>
          <a:lstStyle/>
          <a:p>
            <a:r>
              <a:rPr lang="en-GB" dirty="0"/>
              <a:t>Any Questions? </a:t>
            </a:r>
          </a:p>
        </p:txBody>
      </p:sp>
    </p:spTree>
    <p:extLst>
      <p:ext uri="{BB962C8B-B14F-4D97-AF65-F5344CB8AC3E}">
        <p14:creationId xmlns:p14="http://schemas.microsoft.com/office/powerpoint/2010/main" val="21723087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9227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6E670-8D33-B4F8-9FF4-92778F6AF4DF}"/>
              </a:ext>
            </a:extLst>
          </p:cNvPr>
          <p:cNvSpPr>
            <a:spLocks noGrp="1"/>
          </p:cNvSpPr>
          <p:nvPr>
            <p:ph type="ctrTitle"/>
          </p:nvPr>
        </p:nvSpPr>
        <p:spPr>
          <a:xfrm>
            <a:off x="1475656" y="3875764"/>
            <a:ext cx="5973202" cy="504056"/>
          </a:xfrm>
        </p:spPr>
        <p:txBody>
          <a:bodyPr>
            <a:normAutofit fontScale="90000"/>
          </a:bodyPr>
          <a:lstStyle/>
          <a:p>
            <a:br>
              <a:rPr lang="en-US" sz="4000" dirty="0"/>
            </a:br>
            <a:r>
              <a:rPr lang="en-US" sz="4000" dirty="0"/>
              <a:t>Welcome – Staff Introduction</a:t>
            </a:r>
            <a:br>
              <a:rPr lang="en-US" sz="4000" dirty="0"/>
            </a:br>
            <a:br>
              <a:rPr lang="en-US" sz="4000" dirty="0"/>
            </a:br>
            <a:r>
              <a:rPr lang="en-US" sz="4000" dirty="0"/>
              <a:t>Devonne Burn</a:t>
            </a:r>
            <a:br>
              <a:rPr lang="en-US" sz="4000" dirty="0"/>
            </a:br>
            <a:r>
              <a:rPr lang="en-US" sz="4000" dirty="0"/>
              <a:t>Treana Havelock</a:t>
            </a:r>
            <a:br>
              <a:rPr lang="en-US" sz="4000" dirty="0"/>
            </a:br>
            <a:r>
              <a:rPr lang="en-US" sz="4000" dirty="0"/>
              <a:t>Aidan Jackson</a:t>
            </a:r>
            <a:br>
              <a:rPr lang="en-US" sz="4950" dirty="0"/>
            </a:br>
            <a:endParaRPr lang="en-US" sz="4950" dirty="0"/>
          </a:p>
        </p:txBody>
      </p:sp>
      <p:pic>
        <p:nvPicPr>
          <p:cNvPr id="3" name="Picture 2">
            <a:extLst>
              <a:ext uri="{FF2B5EF4-FFF2-40B4-BE49-F238E27FC236}">
                <a16:creationId xmlns:a16="http://schemas.microsoft.com/office/drawing/2014/main" id="{835758AD-642A-A0B1-79C1-C84F5313D43C}"/>
              </a:ext>
            </a:extLst>
          </p:cNvPr>
          <p:cNvPicPr>
            <a:picLocks noChangeAspect="1"/>
          </p:cNvPicPr>
          <p:nvPr/>
        </p:nvPicPr>
        <p:blipFill>
          <a:blip r:embed="rId2"/>
          <a:stretch>
            <a:fillRect/>
          </a:stretch>
        </p:blipFill>
        <p:spPr>
          <a:xfrm>
            <a:off x="172483" y="4051004"/>
            <a:ext cx="2160729" cy="945319"/>
          </a:xfrm>
          <a:prstGeom prst="rect">
            <a:avLst/>
          </a:prstGeom>
        </p:spPr>
      </p:pic>
      <p:pic>
        <p:nvPicPr>
          <p:cNvPr id="5" name="Picture 4">
            <a:extLst>
              <a:ext uri="{FF2B5EF4-FFF2-40B4-BE49-F238E27FC236}">
                <a16:creationId xmlns:a16="http://schemas.microsoft.com/office/drawing/2014/main" id="{6E7347D3-5C2C-CD71-AE53-BA0CE8594528}"/>
              </a:ext>
            </a:extLst>
          </p:cNvPr>
          <p:cNvPicPr>
            <a:picLocks noChangeAspect="1"/>
          </p:cNvPicPr>
          <p:nvPr/>
        </p:nvPicPr>
        <p:blipFill>
          <a:blip r:embed="rId3"/>
          <a:stretch>
            <a:fillRect/>
          </a:stretch>
        </p:blipFill>
        <p:spPr>
          <a:xfrm>
            <a:off x="3245321" y="3958135"/>
            <a:ext cx="3915605" cy="1131056"/>
          </a:xfrm>
          <a:prstGeom prst="rect">
            <a:avLst/>
          </a:prstGeom>
        </p:spPr>
      </p:pic>
    </p:spTree>
    <p:extLst>
      <p:ext uri="{BB962C8B-B14F-4D97-AF65-F5344CB8AC3E}">
        <p14:creationId xmlns:p14="http://schemas.microsoft.com/office/powerpoint/2010/main" val="677935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F660D-16A2-F960-6F80-D8D2A7201542}"/>
              </a:ext>
            </a:extLst>
          </p:cNvPr>
          <p:cNvSpPr>
            <a:spLocks noGrp="1"/>
          </p:cNvSpPr>
          <p:nvPr>
            <p:ph type="title"/>
          </p:nvPr>
        </p:nvSpPr>
        <p:spPr/>
        <p:txBody>
          <a:bodyPr/>
          <a:lstStyle/>
          <a:p>
            <a:r>
              <a:rPr lang="en-US">
                <a:latin typeface="Poppins SemiBold" panose="00000700000000000000" pitchFamily="2" charset="0"/>
                <a:cs typeface="Poppins SemiBold" panose="00000700000000000000" pitchFamily="2" charset="0"/>
              </a:rPr>
              <a:t>Contacting Your </a:t>
            </a:r>
            <a:r>
              <a:rPr lang="en-US" err="1">
                <a:latin typeface="Poppins SemiBold" panose="00000700000000000000" pitchFamily="2" charset="0"/>
                <a:cs typeface="Poppins SemiBold" panose="00000700000000000000" pitchFamily="2" charset="0"/>
              </a:rPr>
              <a:t>Programme</a:t>
            </a:r>
            <a:r>
              <a:rPr lang="en-US">
                <a:latin typeface="Poppins SemiBold" panose="00000700000000000000" pitchFamily="2" charset="0"/>
                <a:cs typeface="Poppins SemiBold" panose="00000700000000000000" pitchFamily="2" charset="0"/>
              </a:rPr>
              <a:t> Team</a:t>
            </a:r>
            <a:endParaRPr lang="en-GB">
              <a:latin typeface="Poppins SemiBold" panose="00000700000000000000" pitchFamily="2" charset="0"/>
              <a:cs typeface="Poppins SemiBold" panose="00000700000000000000" pitchFamily="2" charset="0"/>
            </a:endParaRPr>
          </a:p>
        </p:txBody>
      </p:sp>
      <p:sp>
        <p:nvSpPr>
          <p:cNvPr id="3" name="Content Placeholder 2">
            <a:extLst>
              <a:ext uri="{FF2B5EF4-FFF2-40B4-BE49-F238E27FC236}">
                <a16:creationId xmlns:a16="http://schemas.microsoft.com/office/drawing/2014/main" id="{B7A71E1D-A580-97C7-D12E-B57F4BFCD4A3}"/>
              </a:ext>
            </a:extLst>
          </p:cNvPr>
          <p:cNvSpPr>
            <a:spLocks noGrp="1"/>
          </p:cNvSpPr>
          <p:nvPr>
            <p:ph idx="1"/>
          </p:nvPr>
        </p:nvSpPr>
        <p:spPr>
          <a:xfrm>
            <a:off x="467543" y="1491630"/>
            <a:ext cx="8128731" cy="3168352"/>
          </a:xfrm>
        </p:spPr>
        <p:txBody>
          <a:bodyPr vert="horz" wrap="square" lIns="68580" tIns="34290" rIns="68580" bIns="34290" rtlCol="0" anchor="t">
            <a:normAutofit lnSpcReduction="10000"/>
          </a:bodyPr>
          <a:lstStyle/>
          <a:p>
            <a:r>
              <a:rPr lang="en-US" sz="2000" dirty="0">
                <a:latin typeface="Source Sans Pro" panose="020B0503030403020204" pitchFamily="34" charset="0"/>
                <a:ea typeface="Source Sans Pro" panose="020B0503030403020204" pitchFamily="34" charset="0"/>
              </a:rPr>
              <a:t>You can contact your </a:t>
            </a:r>
            <a:r>
              <a:rPr lang="en-US" sz="2000" dirty="0" err="1">
                <a:latin typeface="Source Sans Pro" panose="020B0503030403020204" pitchFamily="34" charset="0"/>
                <a:ea typeface="Source Sans Pro" panose="020B0503030403020204" pitchFamily="34" charset="0"/>
              </a:rPr>
              <a:t>Programme</a:t>
            </a:r>
            <a:r>
              <a:rPr lang="en-US" sz="2000" dirty="0">
                <a:latin typeface="Source Sans Pro" panose="020B0503030403020204" pitchFamily="34" charset="0"/>
                <a:ea typeface="Source Sans Pro" panose="020B0503030403020204" pitchFamily="34" charset="0"/>
              </a:rPr>
              <a:t> Team by email.</a:t>
            </a:r>
          </a:p>
          <a:p>
            <a:endParaRPr lang="en-US" sz="2000" dirty="0">
              <a:latin typeface="Source Sans Pro" panose="020B0503030403020204" pitchFamily="34" charset="0"/>
              <a:ea typeface="Source Sans Pro" panose="020B0503030403020204" pitchFamily="34" charset="0"/>
            </a:endParaRPr>
          </a:p>
          <a:p>
            <a:r>
              <a:rPr lang="en-US" sz="2000" dirty="0">
                <a:latin typeface="Source Sans Pro" panose="020B0503030403020204" pitchFamily="34" charset="0"/>
                <a:ea typeface="Source Sans Pro" panose="020B0503030403020204" pitchFamily="34" charset="0"/>
              </a:rPr>
              <a:t>Devonne Burn </a:t>
            </a:r>
            <a:r>
              <a:rPr lang="en-US" sz="2000" dirty="0">
                <a:latin typeface="Source Sans Pro" panose="020B0503030403020204" pitchFamily="34" charset="0"/>
                <a:ea typeface="Source Sans Pro" panose="020B0503030403020204" pitchFamily="34" charset="0"/>
                <a:hlinkClick r:id="rId3"/>
              </a:rPr>
              <a:t>Devonne.Burn@newdur.ac.uk</a:t>
            </a:r>
            <a:endParaRPr lang="en-US" sz="2000" dirty="0">
              <a:latin typeface="Source Sans Pro" panose="020B0503030403020204" pitchFamily="34" charset="0"/>
              <a:ea typeface="Source Sans Pro" panose="020B0503030403020204" pitchFamily="34" charset="0"/>
            </a:endParaRPr>
          </a:p>
          <a:p>
            <a:r>
              <a:rPr lang="en-US" sz="2000" dirty="0">
                <a:latin typeface="Source Sans Pro" panose="020B0503030403020204" pitchFamily="34" charset="0"/>
                <a:ea typeface="Source Sans Pro" panose="020B0503030403020204" pitchFamily="34" charset="0"/>
              </a:rPr>
              <a:t>Treana Havelock </a:t>
            </a:r>
            <a:r>
              <a:rPr lang="en-US" sz="2000" dirty="0">
                <a:latin typeface="Source Sans Pro" panose="020B0503030403020204" pitchFamily="34" charset="0"/>
                <a:ea typeface="Source Sans Pro" panose="020B0503030403020204" pitchFamily="34" charset="0"/>
                <a:hlinkClick r:id="rId4"/>
              </a:rPr>
              <a:t>Treana.Havelock@newdur.ac.uk</a:t>
            </a:r>
            <a:endParaRPr lang="en-US" sz="2000" dirty="0">
              <a:latin typeface="Source Sans Pro" panose="020B0503030403020204" pitchFamily="34" charset="0"/>
              <a:ea typeface="Source Sans Pro" panose="020B0503030403020204" pitchFamily="34" charset="0"/>
            </a:endParaRPr>
          </a:p>
          <a:p>
            <a:r>
              <a:rPr lang="en-US" sz="2000" dirty="0">
                <a:latin typeface="Source Sans Pro" panose="020B0503030403020204" pitchFamily="34" charset="0"/>
                <a:ea typeface="Source Sans Pro" panose="020B0503030403020204" pitchFamily="34" charset="0"/>
              </a:rPr>
              <a:t>Aidan Jackson    </a:t>
            </a:r>
            <a:r>
              <a:rPr lang="en-US" sz="2000" u="sng" dirty="0">
                <a:solidFill>
                  <a:srgbClr val="0AA745"/>
                </a:solidFill>
                <a:latin typeface="Source Sans Pro" panose="020B0503030403020204" pitchFamily="34" charset="0"/>
                <a:ea typeface="Source Sans Pro" panose="020B0503030403020204" pitchFamily="34" charset="0"/>
              </a:rPr>
              <a:t>A</a:t>
            </a:r>
            <a:r>
              <a:rPr lang="en-US" sz="2000" dirty="0">
                <a:solidFill>
                  <a:srgbClr val="0AA745"/>
                </a:solidFill>
                <a:latin typeface="Source Sans Pro" panose="020B0503030403020204" pitchFamily="34" charset="0"/>
                <a:ea typeface="Source Sans Pro" panose="020B0503030403020204" pitchFamily="34" charset="0"/>
                <a:hlinkClick r:id="rId5">
                  <a:extLst>
                    <a:ext uri="{A12FA001-AC4F-418D-AE19-62706E023703}">
                      <ahyp:hlinkClr xmlns:ahyp="http://schemas.microsoft.com/office/drawing/2018/hyperlinkcolor" val="tx"/>
                    </a:ext>
                  </a:extLst>
                </a:hlinkClick>
              </a:rPr>
              <a:t>idan.Jackson@newdur.ac.uk</a:t>
            </a:r>
            <a:endParaRPr lang="en-US" sz="2000" dirty="0">
              <a:solidFill>
                <a:srgbClr val="0AA745"/>
              </a:solidFill>
              <a:latin typeface="Source Sans Pro" panose="020B0503030403020204" pitchFamily="34" charset="0"/>
              <a:ea typeface="Source Sans Pro" panose="020B0503030403020204" pitchFamily="34" charset="0"/>
            </a:endParaRPr>
          </a:p>
          <a:p>
            <a:endParaRPr lang="en-US" sz="2000" dirty="0">
              <a:latin typeface="Source Sans Pro" panose="020B0503030403020204" pitchFamily="34" charset="0"/>
              <a:ea typeface="Source Sans Pro" panose="020B0503030403020204" pitchFamily="34" charset="0"/>
            </a:endParaRPr>
          </a:p>
          <a:p>
            <a:r>
              <a:rPr lang="en-US" sz="2000" dirty="0">
                <a:latin typeface="Source Sans Pro" panose="020B0503030403020204" pitchFamily="34" charset="0"/>
                <a:ea typeface="Source Sans Pro" panose="020B0503030403020204" pitchFamily="34" charset="0"/>
              </a:rPr>
              <a:t>Please allow 48 working hours for a response.</a:t>
            </a:r>
          </a:p>
          <a:p>
            <a:r>
              <a:rPr lang="en-US" sz="2000" dirty="0">
                <a:latin typeface="Source Sans Pro"/>
                <a:ea typeface="Source Sans Pro"/>
              </a:rPr>
              <a:t>Please remember that some staff don’t work full time which may affect response times.</a:t>
            </a:r>
          </a:p>
          <a:p>
            <a:endParaRPr lang="en-GB" sz="1100" dirty="0">
              <a:cs typeface="Calibri" panose="020F0502020204030204"/>
            </a:endParaRPr>
          </a:p>
        </p:txBody>
      </p:sp>
    </p:spTree>
    <p:extLst>
      <p:ext uri="{BB962C8B-B14F-4D97-AF65-F5344CB8AC3E}">
        <p14:creationId xmlns:p14="http://schemas.microsoft.com/office/powerpoint/2010/main" val="3408466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17E55-9BCD-0C71-BC64-209EBAD4DBE9}"/>
              </a:ext>
            </a:extLst>
          </p:cNvPr>
          <p:cNvSpPr>
            <a:spLocks noGrp="1"/>
          </p:cNvSpPr>
          <p:nvPr>
            <p:ph type="title"/>
          </p:nvPr>
        </p:nvSpPr>
        <p:spPr/>
        <p:txBody>
          <a:bodyPr/>
          <a:lstStyle/>
          <a:p>
            <a:r>
              <a:rPr lang="en-GB" dirty="0"/>
              <a:t>AAT  Welcome Video </a:t>
            </a:r>
          </a:p>
        </p:txBody>
      </p:sp>
      <p:sp>
        <p:nvSpPr>
          <p:cNvPr id="4" name="Rectangle 1">
            <a:extLst>
              <a:ext uri="{FF2B5EF4-FFF2-40B4-BE49-F238E27FC236}">
                <a16:creationId xmlns:a16="http://schemas.microsoft.com/office/drawing/2014/main" id="{67744F41-8539-6156-DFBF-77E1946DC7F9}"/>
              </a:ext>
            </a:extLst>
          </p:cNvPr>
          <p:cNvSpPr>
            <a:spLocks noGrp="1" noChangeArrowheads="1"/>
          </p:cNvSpPr>
          <p:nvPr>
            <p:ph type="subTitle" idx="1"/>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1" i="0" u="none" strike="noStrike" cap="none" normalizeH="0" baseline="0">
                <a:ln>
                  <a:noFill/>
                </a:ln>
                <a:solidFill>
                  <a:schemeClr val="tx1"/>
                </a:solidFill>
                <a:effectLst/>
                <a:latin typeface="Arial" panose="020B0604020202020204" pitchFamily="34" charset="0"/>
                <a:ea typeface="Aptos" panose="020B0004020202020204" pitchFamily="34" charset="0"/>
                <a:cs typeface="Arial" panose="020B0604020202020204" pitchFamily="34" charset="0"/>
              </a:rPr>
              <a:t>Welcome Video -</a:t>
            </a:r>
            <a:r>
              <a:rPr kumimoji="0" lang="en-GB" altLang="en-US" sz="1100" b="0" i="0" u="none" strike="noStrike" cap="none" normalizeH="0" baseline="0">
                <a:ln>
                  <a:noFill/>
                </a:ln>
                <a:solidFill>
                  <a:schemeClr val="tx1"/>
                </a:solidFill>
                <a:effectLst/>
                <a:latin typeface="Arial" panose="020B0604020202020204" pitchFamily="34" charset="0"/>
                <a:ea typeface="Aptos" panose="020B0004020202020204" pitchFamily="34" charset="0"/>
                <a:cs typeface="Arial" panose="020B0604020202020204" pitchFamily="34" charset="0"/>
              </a:rPr>
              <a:t> </a:t>
            </a:r>
            <a:r>
              <a:rPr kumimoji="0" lang="en-GB" altLang="en-US" sz="1000" b="0" i="0" u="none" strike="noStrike" cap="none" normalizeH="0" baseline="0">
                <a:ln>
                  <a:noFill/>
                </a:ln>
                <a:solidFill>
                  <a:schemeClr val="tx1"/>
                </a:solidFill>
                <a:effectLst/>
                <a:latin typeface="Arial" panose="020B0604020202020204" pitchFamily="34" charset="0"/>
                <a:ea typeface="Aptos" panose="020B0004020202020204" pitchFamily="34" charset="0"/>
                <a:cs typeface="Arial" panose="020B0604020202020204" pitchFamily="34" charset="0"/>
                <a:hlinkClick r:id="rId2"/>
              </a:rPr>
              <a:t>https://vimeo.com/869477757/9c2dcabf5c?share=copy</a:t>
            </a:r>
            <a:endParaRPr kumimoji="0" lang="en-GB"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50236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6A4D4-51C8-4A33-BEAC-07365ACB9D6F}"/>
              </a:ext>
            </a:extLst>
          </p:cNvPr>
          <p:cNvSpPr>
            <a:spLocks noGrp="1"/>
          </p:cNvSpPr>
          <p:nvPr>
            <p:ph type="title"/>
          </p:nvPr>
        </p:nvSpPr>
        <p:spPr/>
        <p:txBody>
          <a:bodyPr/>
          <a:lstStyle/>
          <a:p>
            <a:r>
              <a:rPr lang="en-GB" dirty="0"/>
              <a:t>ENTRY REQUIREMENTS </a:t>
            </a:r>
          </a:p>
        </p:txBody>
      </p:sp>
      <p:sp>
        <p:nvSpPr>
          <p:cNvPr id="7" name="Flowchart: Connector 6">
            <a:extLst>
              <a:ext uri="{FF2B5EF4-FFF2-40B4-BE49-F238E27FC236}">
                <a16:creationId xmlns:a16="http://schemas.microsoft.com/office/drawing/2014/main" id="{0A2BE8C2-1B14-4487-8876-2DECEF63E4E4}"/>
              </a:ext>
            </a:extLst>
          </p:cNvPr>
          <p:cNvSpPr/>
          <p:nvPr/>
        </p:nvSpPr>
        <p:spPr>
          <a:xfrm>
            <a:off x="1691680" y="1522493"/>
            <a:ext cx="2098514" cy="2098514"/>
          </a:xfrm>
          <a:prstGeom prst="flowChartConnector">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marR="0" indent="0" algn="ctr" fontAlgn="auto">
              <a:lnSpc>
                <a:spcPct val="100000"/>
              </a:lnSpc>
              <a:spcBef>
                <a:spcPts val="0"/>
              </a:spcBef>
              <a:spcAft>
                <a:spcPts val="0"/>
              </a:spcAft>
              <a:buClrTx/>
              <a:buSzTx/>
              <a:buFontTx/>
              <a:buNone/>
              <a:tabLst/>
              <a:defRPr/>
            </a:pPr>
            <a:r>
              <a:rPr lang="en-GB" sz="1600" dirty="0">
                <a:solidFill>
                  <a:schemeClr val="accent1"/>
                </a:solidFill>
              </a:rPr>
              <a:t>GCSE MATHS </a:t>
            </a:r>
          </a:p>
          <a:p>
            <a:pPr marR="0" indent="0" algn="ctr" fontAlgn="auto">
              <a:lnSpc>
                <a:spcPct val="100000"/>
              </a:lnSpc>
              <a:spcBef>
                <a:spcPts val="0"/>
              </a:spcBef>
              <a:spcAft>
                <a:spcPts val="0"/>
              </a:spcAft>
              <a:buClrTx/>
              <a:buSzTx/>
              <a:buFontTx/>
              <a:buNone/>
              <a:tabLst/>
              <a:defRPr/>
            </a:pPr>
            <a:r>
              <a:rPr lang="en-GB" sz="1600" dirty="0">
                <a:solidFill>
                  <a:schemeClr val="accent1"/>
                </a:solidFill>
              </a:rPr>
              <a:t>4 or above</a:t>
            </a:r>
          </a:p>
        </p:txBody>
      </p:sp>
      <p:sp>
        <p:nvSpPr>
          <p:cNvPr id="8" name="Flowchart: Connector 7">
            <a:extLst>
              <a:ext uri="{FF2B5EF4-FFF2-40B4-BE49-F238E27FC236}">
                <a16:creationId xmlns:a16="http://schemas.microsoft.com/office/drawing/2014/main" id="{637561AC-3BCC-45F1-87FC-7E82CE6B5ECC}"/>
              </a:ext>
            </a:extLst>
          </p:cNvPr>
          <p:cNvSpPr/>
          <p:nvPr/>
        </p:nvSpPr>
        <p:spPr>
          <a:xfrm>
            <a:off x="4540540" y="1522493"/>
            <a:ext cx="2098514" cy="2098514"/>
          </a:xfrm>
          <a:prstGeom prst="flowChartConnector">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marR="0" indent="0" algn="ctr" fontAlgn="auto">
              <a:lnSpc>
                <a:spcPct val="100000"/>
              </a:lnSpc>
              <a:spcBef>
                <a:spcPts val="0"/>
              </a:spcBef>
              <a:spcAft>
                <a:spcPts val="0"/>
              </a:spcAft>
              <a:buClrTx/>
              <a:buSzTx/>
              <a:buFontTx/>
              <a:buNone/>
              <a:tabLst/>
              <a:defRPr/>
            </a:pPr>
            <a:r>
              <a:rPr lang="en-GB" sz="1600" dirty="0">
                <a:solidFill>
                  <a:schemeClr val="accent1"/>
                </a:solidFill>
              </a:rPr>
              <a:t>GCSE ENGLISH </a:t>
            </a:r>
          </a:p>
          <a:p>
            <a:pPr marR="0" indent="0" algn="ctr" fontAlgn="auto">
              <a:lnSpc>
                <a:spcPct val="100000"/>
              </a:lnSpc>
              <a:spcBef>
                <a:spcPts val="0"/>
              </a:spcBef>
              <a:spcAft>
                <a:spcPts val="0"/>
              </a:spcAft>
              <a:buClrTx/>
              <a:buSzTx/>
              <a:buFontTx/>
              <a:buNone/>
              <a:tabLst/>
              <a:defRPr/>
            </a:pPr>
            <a:r>
              <a:rPr lang="en-GB" sz="1600" dirty="0">
                <a:solidFill>
                  <a:schemeClr val="accent1"/>
                </a:solidFill>
              </a:rPr>
              <a:t>4 or above</a:t>
            </a:r>
          </a:p>
          <a:p>
            <a:pPr marR="0" indent="0" algn="ctr" fontAlgn="auto">
              <a:lnSpc>
                <a:spcPct val="100000"/>
              </a:lnSpc>
              <a:spcBef>
                <a:spcPts val="0"/>
              </a:spcBef>
              <a:spcAft>
                <a:spcPts val="0"/>
              </a:spcAft>
              <a:buClrTx/>
              <a:buSzTx/>
              <a:buFontTx/>
              <a:buNone/>
              <a:tabLst/>
              <a:defRPr/>
            </a:pPr>
            <a:endParaRPr lang="en-GB" sz="1600" dirty="0">
              <a:solidFill>
                <a:schemeClr val="accent1"/>
              </a:solidFill>
            </a:endParaRPr>
          </a:p>
        </p:txBody>
      </p:sp>
      <p:pic>
        <p:nvPicPr>
          <p:cNvPr id="5" name="Picture 4" descr="A black and white logo&#10;&#10;Description automatically generated">
            <a:extLst>
              <a:ext uri="{FF2B5EF4-FFF2-40B4-BE49-F238E27FC236}">
                <a16:creationId xmlns:a16="http://schemas.microsoft.com/office/drawing/2014/main" id="{4F896E10-FE9B-75B1-0CF7-C924F2F75C6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1096" t="33054" r="4939" b="28930"/>
          <a:stretch/>
        </p:blipFill>
        <p:spPr>
          <a:xfrm>
            <a:off x="6084168" y="3765646"/>
            <a:ext cx="2880320" cy="1304085"/>
          </a:xfrm>
          <a:prstGeom prst="rect">
            <a:avLst/>
          </a:prstGeom>
        </p:spPr>
      </p:pic>
    </p:spTree>
    <p:extLst>
      <p:ext uri="{BB962C8B-B14F-4D97-AF65-F5344CB8AC3E}">
        <p14:creationId xmlns:p14="http://schemas.microsoft.com/office/powerpoint/2010/main" val="2728383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425E1-CFAD-C393-B456-7D9E18A92264}"/>
              </a:ext>
            </a:extLst>
          </p:cNvPr>
          <p:cNvSpPr>
            <a:spLocks noGrp="1"/>
          </p:cNvSpPr>
          <p:nvPr>
            <p:ph type="title"/>
          </p:nvPr>
        </p:nvSpPr>
        <p:spPr>
          <a:xfrm>
            <a:off x="539552" y="195486"/>
            <a:ext cx="5040000" cy="1108472"/>
          </a:xfrm>
        </p:spPr>
        <p:txBody>
          <a:bodyPr/>
          <a:lstStyle/>
          <a:p>
            <a:r>
              <a:rPr lang="en-GB" dirty="0"/>
              <a:t>Start of Term Information </a:t>
            </a:r>
          </a:p>
        </p:txBody>
      </p:sp>
      <p:sp>
        <p:nvSpPr>
          <p:cNvPr id="3" name="Subtitle 2">
            <a:extLst>
              <a:ext uri="{FF2B5EF4-FFF2-40B4-BE49-F238E27FC236}">
                <a16:creationId xmlns:a16="http://schemas.microsoft.com/office/drawing/2014/main" id="{D405A871-D7BA-6F8D-FFDE-56CCEAD2B754}"/>
              </a:ext>
            </a:extLst>
          </p:cNvPr>
          <p:cNvSpPr>
            <a:spLocks noGrp="1"/>
          </p:cNvSpPr>
          <p:nvPr>
            <p:ph type="subTitle" idx="1"/>
          </p:nvPr>
        </p:nvSpPr>
        <p:spPr>
          <a:xfrm>
            <a:off x="323528" y="2239134"/>
            <a:ext cx="4320480" cy="2438368"/>
          </a:xfrm>
        </p:spPr>
        <p:txBody>
          <a:bodyPr>
            <a:normAutofit/>
          </a:bodyPr>
          <a:lstStyle/>
          <a:p>
            <a:r>
              <a:rPr lang="en-GB" dirty="0"/>
              <a:t>AAT Accountancy Level 2 Further Education </a:t>
            </a:r>
          </a:p>
          <a:p>
            <a:r>
              <a:rPr lang="en-GB" dirty="0"/>
              <a:t>Programme Timetable will be provided at Welcome Fest. </a:t>
            </a:r>
          </a:p>
          <a:p>
            <a:endParaRPr lang="en-GB" dirty="0"/>
          </a:p>
        </p:txBody>
      </p:sp>
      <p:graphicFrame>
        <p:nvGraphicFramePr>
          <p:cNvPr id="5" name="Table 4">
            <a:extLst>
              <a:ext uri="{FF2B5EF4-FFF2-40B4-BE49-F238E27FC236}">
                <a16:creationId xmlns:a16="http://schemas.microsoft.com/office/drawing/2014/main" id="{48359809-4F7C-C3E1-ECA7-00838D91D45A}"/>
              </a:ext>
            </a:extLst>
          </p:cNvPr>
          <p:cNvGraphicFramePr>
            <a:graphicFrameLocks noGrp="1"/>
          </p:cNvGraphicFramePr>
          <p:nvPr>
            <p:extLst>
              <p:ext uri="{D42A27DB-BD31-4B8C-83A1-F6EECF244321}">
                <p14:modId xmlns:p14="http://schemas.microsoft.com/office/powerpoint/2010/main" val="666146326"/>
              </p:ext>
            </p:extLst>
          </p:nvPr>
        </p:nvGraphicFramePr>
        <p:xfrm>
          <a:off x="355899" y="1518603"/>
          <a:ext cx="7042884" cy="548640"/>
        </p:xfrm>
        <a:graphic>
          <a:graphicData uri="http://schemas.openxmlformats.org/drawingml/2006/table">
            <a:tbl>
              <a:tblPr/>
              <a:tblGrid>
                <a:gridCol w="3521442">
                  <a:extLst>
                    <a:ext uri="{9D8B030D-6E8A-4147-A177-3AD203B41FA5}">
                      <a16:colId xmlns:a16="http://schemas.microsoft.com/office/drawing/2014/main" val="3646368545"/>
                    </a:ext>
                  </a:extLst>
                </a:gridCol>
                <a:gridCol w="3521442">
                  <a:extLst>
                    <a:ext uri="{9D8B030D-6E8A-4147-A177-3AD203B41FA5}">
                      <a16:colId xmlns:a16="http://schemas.microsoft.com/office/drawing/2014/main" val="2306980545"/>
                    </a:ext>
                  </a:extLst>
                </a:gridCol>
              </a:tblGrid>
              <a:tr h="0">
                <a:tc>
                  <a:txBody>
                    <a:bodyPr/>
                    <a:lstStyle/>
                    <a:p>
                      <a:r>
                        <a:rPr lang="en-US">
                          <a:effectLst/>
                        </a:rPr>
                        <a:t>All full-time further education courses start</a:t>
                      </a:r>
                    </a:p>
                  </a:txBody>
                  <a:tcPr marL="0" marR="0" marT="0" marB="0" anchor="ctr">
                    <a:lnL>
                      <a:noFill/>
                    </a:lnL>
                    <a:lnR>
                      <a:noFill/>
                    </a:lnR>
                    <a:lnT>
                      <a:noFill/>
                    </a:lnT>
                    <a:lnB>
                      <a:noFill/>
                    </a:lnB>
                    <a:solidFill>
                      <a:srgbClr val="EDEDED"/>
                    </a:solidFill>
                  </a:tcPr>
                </a:tc>
                <a:tc>
                  <a:txBody>
                    <a:bodyPr/>
                    <a:lstStyle/>
                    <a:p>
                      <a:pPr>
                        <a:buNone/>
                      </a:pPr>
                      <a:r>
                        <a:rPr lang="en-GB" dirty="0">
                          <a:effectLst/>
                        </a:rPr>
                        <a:t>Tuesday 1 September 2026</a:t>
                      </a:r>
                    </a:p>
                  </a:txBody>
                  <a:tcPr marL="0" marR="0" marT="0" marB="0" anchor="ctr">
                    <a:lnL>
                      <a:noFill/>
                    </a:lnL>
                    <a:lnR>
                      <a:noFill/>
                    </a:lnR>
                    <a:lnT>
                      <a:noFill/>
                    </a:lnT>
                    <a:lnB>
                      <a:noFill/>
                    </a:lnB>
                    <a:solidFill>
                      <a:srgbClr val="EDEDED"/>
                    </a:solidFill>
                  </a:tcPr>
                </a:tc>
                <a:extLst>
                  <a:ext uri="{0D108BD9-81ED-4DB2-BD59-A6C34878D82A}">
                    <a16:rowId xmlns:a16="http://schemas.microsoft.com/office/drawing/2014/main" val="2988182814"/>
                  </a:ext>
                </a:extLst>
              </a:tr>
            </a:tbl>
          </a:graphicData>
        </a:graphic>
      </p:graphicFrame>
    </p:spTree>
    <p:extLst>
      <p:ext uri="{BB962C8B-B14F-4D97-AF65-F5344CB8AC3E}">
        <p14:creationId xmlns:p14="http://schemas.microsoft.com/office/powerpoint/2010/main" val="24496795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looking at a stack of papers&#10;&#10;AI-generated content may be incorrect.">
            <a:extLst>
              <a:ext uri="{FF2B5EF4-FFF2-40B4-BE49-F238E27FC236}">
                <a16:creationId xmlns:a16="http://schemas.microsoft.com/office/drawing/2014/main" id="{E142CF12-817E-9296-BA8A-0242CDCCFA87}"/>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1715865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100FD3C-9D84-E484-45C1-2E8DA2F09947}"/>
              </a:ext>
            </a:extLst>
          </p:cNvPr>
          <p:cNvSpPr txBox="1"/>
          <p:nvPr/>
        </p:nvSpPr>
        <p:spPr>
          <a:xfrm>
            <a:off x="323528" y="3867894"/>
            <a:ext cx="8640960" cy="698717"/>
          </a:xfrm>
          <a:prstGeom prst="rect">
            <a:avLst/>
          </a:prstGeom>
          <a:solidFill>
            <a:schemeClr val="bg2"/>
          </a:solidFill>
        </p:spPr>
        <p:txBody>
          <a:bodyPr wrap="square" rtlCol="0">
            <a:spAutoFit/>
          </a:bodyPr>
          <a:lstStyle/>
          <a:p>
            <a:pPr>
              <a:lnSpc>
                <a:spcPct val="150000"/>
              </a:lnSpc>
            </a:pPr>
            <a:r>
              <a:rPr lang="en-GB" sz="1400" b="1" dirty="0"/>
              <a:t>To get a head start, plan your work placement before you come to college by talking to employers and see if they would take you on for work experience. </a:t>
            </a:r>
            <a:endParaRPr lang="en-GB" sz="1400" dirty="0"/>
          </a:p>
        </p:txBody>
      </p:sp>
      <p:pic>
        <p:nvPicPr>
          <p:cNvPr id="4" name="Picture 3" descr="A person working on a machine&#10;&#10;AI-generated content may be incorrect.">
            <a:extLst>
              <a:ext uri="{FF2B5EF4-FFF2-40B4-BE49-F238E27FC236}">
                <a16:creationId xmlns:a16="http://schemas.microsoft.com/office/drawing/2014/main" id="{FB7BE2A0-65D1-5B00-F655-EBAB2E5165CE}"/>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1556758245"/>
      </p:ext>
    </p:extLst>
  </p:cSld>
  <p:clrMapOvr>
    <a:masterClrMapping/>
  </p:clrMapOvr>
</p:sld>
</file>

<file path=ppt/theme/theme1.xml><?xml version="1.0" encoding="utf-8"?>
<a:theme xmlns:a="http://schemas.openxmlformats.org/drawingml/2006/main" name="Plasma 16-9 ratio_Corporate powerpoint 2015">
  <a:themeElements>
    <a:clrScheme name="AAT New Secondary Colours">
      <a:dk1>
        <a:sysClr val="windowText" lastClr="000000"/>
      </a:dk1>
      <a:lt1>
        <a:sysClr val="window" lastClr="FFFFFF"/>
      </a:lt1>
      <a:dk2>
        <a:srgbClr val="7C7C7B"/>
      </a:dk2>
      <a:lt2>
        <a:srgbClr val="FFFFFF"/>
      </a:lt2>
      <a:accent1>
        <a:srgbClr val="00AB4E"/>
      </a:accent1>
      <a:accent2>
        <a:srgbClr val="3BCEAC"/>
      </a:accent2>
      <a:accent3>
        <a:srgbClr val="006578"/>
      </a:accent3>
      <a:accent4>
        <a:srgbClr val="59D3DB"/>
      </a:accent4>
      <a:accent5>
        <a:srgbClr val="FFD432"/>
      </a:accent5>
      <a:accent6>
        <a:srgbClr val="FF4F53"/>
      </a:accent6>
      <a:hlink>
        <a:srgbClr val="00AB4E"/>
      </a:hlink>
      <a:folHlink>
        <a:srgbClr val="7C7C7B"/>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AT PowerPoint template" id="{33ECC3E2-F52E-4A61-9A9A-C5C4FE9AAE67}" vid="{6448A4BE-2144-4CCA-B512-344374CDA05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A2D2F34D79638409876F1DC25118CF4" ma:contentTypeVersion="22" ma:contentTypeDescription="Create a new document." ma:contentTypeScope="" ma:versionID="14491efdf221d8bc58b2dcdcd6a79094">
  <xsd:schema xmlns:xsd="http://www.w3.org/2001/XMLSchema" xmlns:xs="http://www.w3.org/2001/XMLSchema" xmlns:p="http://schemas.microsoft.com/office/2006/metadata/properties" xmlns:ns1="http://schemas.microsoft.com/sharepoint/v3" xmlns:ns2="97148cc2-a657-48f2-8ff6-4d0f9dc1c1c3" xmlns:ns3="cd7af3ca-b65f-45d6-a60f-8f38b68686af" targetNamespace="http://schemas.microsoft.com/office/2006/metadata/properties" ma:root="true" ma:fieldsID="6a47458e93c772c864fc94f5320f3584" ns1:_="" ns2:_="" ns3:_="">
    <xsd:import namespace="http://schemas.microsoft.com/sharepoint/v3"/>
    <xsd:import namespace="97148cc2-a657-48f2-8ff6-4d0f9dc1c1c3"/>
    <xsd:import namespace="cd7af3ca-b65f-45d6-a60f-8f38b68686a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element ref="ns2:MediaLengthInSeconds" minOccurs="0"/>
                <xsd:element ref="ns3:SharedWithUsers" minOccurs="0"/>
                <xsd:element ref="ns3:SharedWithDetails" minOccurs="0"/>
                <xsd:element ref="ns1:_ip_UnifiedCompliancePolicyProperties" minOccurs="0"/>
                <xsd:element ref="ns1:_ip_UnifiedCompliancePolicyUIAc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148cc2-a657-48f2-8ff6-4d0f9dc1c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87c8ee4-d1cb-493a-b1c2-7de609d09735"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d7af3ca-b65f-45d6-a60f-8f38b68686af"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d0718e7-13ff-4bbb-9e58-08c9c324fd63}" ma:internalName="TaxCatchAll" ma:showField="CatchAllData" ma:web="cd7af3ca-b65f-45d6-a60f-8f38b68686af">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d7af3ca-b65f-45d6-a60f-8f38b68686af" xsi:nil="true"/>
    <lcf76f155ced4ddcb4097134ff3c332f xmlns="97148cc2-a657-48f2-8ff6-4d0f9dc1c1c3">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BD235C56-44C4-4372-8628-CC2AD25DD0BC}">
  <ds:schemaRefs>
    <ds:schemaRef ds:uri="http://schemas.microsoft.com/sharepoint/v3/contenttype/forms"/>
  </ds:schemaRefs>
</ds:datastoreItem>
</file>

<file path=customXml/itemProps2.xml><?xml version="1.0" encoding="utf-8"?>
<ds:datastoreItem xmlns:ds="http://schemas.openxmlformats.org/officeDocument/2006/customXml" ds:itemID="{7DAD46B6-01AD-487F-A401-EB423C4004A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7148cc2-a657-48f2-8ff6-4d0f9dc1c1c3"/>
    <ds:schemaRef ds:uri="cd7af3ca-b65f-45d6-a60f-8f38b68686a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0523006-A744-428B-90D3-6D5CAF619A04}">
  <ds:schemaRefs>
    <ds:schemaRef ds:uri="575b2fc6-3934-41ab-aa00-776d19d81933"/>
    <ds:schemaRef ds:uri="http://schemas.microsoft.com/office/2006/documentManagement/types"/>
    <ds:schemaRef ds:uri="http://schemas.microsoft.com/office/2006/metadata/properties"/>
    <ds:schemaRef ds:uri="http://www.w3.org/XML/1998/namespace"/>
    <ds:schemaRef ds:uri="http://purl.org/dc/dcmitype/"/>
    <ds:schemaRef ds:uri="http://purl.org/dc/elements/1.1/"/>
    <ds:schemaRef ds:uri="http://schemas.openxmlformats.org/package/2006/metadata/core-properties"/>
    <ds:schemaRef ds:uri="http://schemas.microsoft.com/office/infopath/2007/PartnerControls"/>
    <ds:schemaRef ds:uri="http://purl.org/dc/terms/"/>
    <ds:schemaRef ds:uri="cd7af3ca-b65f-45d6-a60f-8f38b68686af"/>
    <ds:schemaRef ds:uri="97148cc2-a657-48f2-8ff6-4d0f9dc1c1c3"/>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AAT PowerPoint template</Template>
  <TotalTime>968</TotalTime>
  <Words>873</Words>
  <Application>Microsoft Office PowerPoint</Application>
  <PresentationFormat>On-screen Show (16:9)</PresentationFormat>
  <Paragraphs>106</Paragraphs>
  <Slides>27</Slides>
  <Notes>4</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Plasma 16-9 ratio_Corporate powerpoint 2015</vt:lpstr>
      <vt:lpstr>   GET NCD READY:  LEVEL 2 CERTIFICATE IN ACCOUTNING  (AAT)    How far do you want to  go in accounting?</vt:lpstr>
      <vt:lpstr>PowerPoint Presentation</vt:lpstr>
      <vt:lpstr> Welcome – Staff Introduction  Devonne Burn Treana Havelock Aidan Jackson </vt:lpstr>
      <vt:lpstr>Contacting Your Programme Team</vt:lpstr>
      <vt:lpstr>AAT  Welcome Video </vt:lpstr>
      <vt:lpstr>ENTRY REQUIREMENTS </vt:lpstr>
      <vt:lpstr>Start of Term Information </vt:lpstr>
      <vt:lpstr>PowerPoint Presentation</vt:lpstr>
      <vt:lpstr>PowerPoint Presentation</vt:lpstr>
      <vt:lpstr>PowerPoint Presentation</vt:lpstr>
      <vt:lpstr>PowerPoint Presentation</vt:lpstr>
      <vt:lpstr>PowerPoint Presentation</vt:lpstr>
      <vt:lpstr>AAT accounting qualifications</vt:lpstr>
      <vt:lpstr>PowerPoint Presentation</vt:lpstr>
      <vt:lpstr>Our qualifications are the perfect first step to becoming a chartered accountant. They offer a fast-track route to help you get there quicker than going to university. Plus, the practical skills and knowledge you'll gain while studying AAT will complement the chartered syllabus, helping you to succeed.  On completion of the AAT Level 4 Diploma in Professional Accounting, you can gain exemptions from all the UK chartered and certified bodies: ACCA: Association of Chartered Certified Accountants CIMA: Chartered Institute of Management Accountants CIPFA: Chartered Institute of Public and Finance Accountancy ICAEW: Institute of Chartered Accountants in England and Wales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Any Questions?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far do you want to  go in accounting?</dc:title>
  <dc:creator>Qadir Wadud</dc:creator>
  <cp:lastModifiedBy>Treana Havelock</cp:lastModifiedBy>
  <cp:revision>62</cp:revision>
  <dcterms:created xsi:type="dcterms:W3CDTF">2022-07-28T13:59:48Z</dcterms:created>
  <dcterms:modified xsi:type="dcterms:W3CDTF">2026-06-22T10:09:43Z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0x0101001A2D2F34D79638409876F1DC25118CF4</vt:lpwstr>
  </property>
  <property fmtid="{D5CDD505-2E9C-101B-9397-08002B2CF9AE}" pid="3" name="AATAudience">
    <vt:lpwstr>31;#Internal|182e9111-4084-4c82-8a48-33265f467ec0</vt:lpwstr>
  </property>
  <property fmtid="{D5CDD505-2E9C-101B-9397-08002B2CF9AE}" pid="4" name="CampaignDocType">
    <vt:lpwstr>1;#Copy|703ee44e-de5a-4218-8d62-dcf376d3993b</vt:lpwstr>
  </property>
  <property fmtid="{D5CDD505-2E9C-101B-9397-08002B2CF9AE}" pid="5" name="_docset_NoMedatataSyncRequired">
    <vt:lpwstr>False</vt:lpwstr>
  </property>
  <property fmtid="{D5CDD505-2E9C-101B-9397-08002B2CF9AE}" pid="6" name="MSIP_Label_2ff0c259-0d73-43c3-b78a-b4787883801e_Enabled">
    <vt:lpwstr>true</vt:lpwstr>
  </property>
  <property fmtid="{D5CDD505-2E9C-101B-9397-08002B2CF9AE}" pid="7" name="MSIP_Label_2ff0c259-0d73-43c3-b78a-b4787883801e_SetDate">
    <vt:lpwstr>2022-07-28T13:59:48Z</vt:lpwstr>
  </property>
  <property fmtid="{D5CDD505-2E9C-101B-9397-08002B2CF9AE}" pid="8" name="MSIP_Label_2ff0c259-0d73-43c3-b78a-b4787883801e_Method">
    <vt:lpwstr>Standard</vt:lpwstr>
  </property>
  <property fmtid="{D5CDD505-2E9C-101B-9397-08002B2CF9AE}" pid="9" name="MSIP_Label_2ff0c259-0d73-43c3-b78a-b4787883801e_Name">
    <vt:lpwstr>Unrestricted</vt:lpwstr>
  </property>
  <property fmtid="{D5CDD505-2E9C-101B-9397-08002B2CF9AE}" pid="10" name="MSIP_Label_2ff0c259-0d73-43c3-b78a-b4787883801e_SiteId">
    <vt:lpwstr>6b82356e-21ab-4762-9d92-8648341e6d5c</vt:lpwstr>
  </property>
  <property fmtid="{D5CDD505-2E9C-101B-9397-08002B2CF9AE}" pid="11" name="MSIP_Label_2ff0c259-0d73-43c3-b78a-b4787883801e_ActionId">
    <vt:lpwstr>6165cc27-f2e4-403d-86a7-357c64a14e3d</vt:lpwstr>
  </property>
  <property fmtid="{D5CDD505-2E9C-101B-9397-08002B2CF9AE}" pid="12" name="MSIP_Label_2ff0c259-0d73-43c3-b78a-b4787883801e_ContentBits">
    <vt:lpwstr>0</vt:lpwstr>
  </property>
  <property fmtid="{D5CDD505-2E9C-101B-9397-08002B2CF9AE}" pid="13" name="MediaServiceImageTags">
    <vt:lpwstr/>
  </property>
</Properties>
</file>